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8"/>
  </p:notesMasterIdLst>
  <p:sldIdLst>
    <p:sldId id="276" r:id="rId5"/>
    <p:sldId id="279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8" r:id="rId26"/>
    <p:sldId id="277" r:id="rId2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B3D5F1-DF70-4F2A-A13F-24A24DCF5F97}" type="doc">
      <dgm:prSet loTypeId="urn:microsoft.com/office/officeart/2005/8/layout/radial3" loCatId="cycle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hu-HU"/>
        </a:p>
      </dgm:t>
    </dgm:pt>
    <dgm:pt modelId="{FE4A8E0C-32C7-4F22-953C-CAAD16DE2A98}">
      <dgm:prSet phldrT="[Szöveg]"/>
      <dgm:spPr/>
      <dgm:t>
        <a:bodyPr/>
        <a:lstStyle/>
        <a:p>
          <a:r>
            <a:rPr lang="hu-HU" b="1" noProof="0" dirty="0"/>
            <a:t>Sporttudomány</a:t>
          </a:r>
          <a:endParaRPr lang="en-US" b="1" noProof="0" dirty="0"/>
        </a:p>
      </dgm:t>
    </dgm:pt>
    <dgm:pt modelId="{8DF93269-6861-4F4A-BD97-AFE9A068141C}" type="parTrans" cxnId="{36E3119B-D3EC-416D-81AE-70FC566DE734}">
      <dgm:prSet/>
      <dgm:spPr/>
      <dgm:t>
        <a:bodyPr/>
        <a:lstStyle/>
        <a:p>
          <a:endParaRPr lang="en-US" b="1" noProof="0" dirty="0"/>
        </a:p>
      </dgm:t>
    </dgm:pt>
    <dgm:pt modelId="{13AB0BB8-3477-43A0-B707-554BD3BD6BE6}" type="sibTrans" cxnId="{36E3119B-D3EC-416D-81AE-70FC566DE734}">
      <dgm:prSet/>
      <dgm:spPr/>
      <dgm:t>
        <a:bodyPr/>
        <a:lstStyle/>
        <a:p>
          <a:endParaRPr lang="en-US" b="1" noProof="0" dirty="0"/>
        </a:p>
      </dgm:t>
    </dgm:pt>
    <dgm:pt modelId="{8170BA68-97CC-46FC-8A9D-8B6DBEE643ED}">
      <dgm:prSet phldrT="[Szöveg]"/>
      <dgm:spPr/>
      <dgm:t>
        <a:bodyPr/>
        <a:lstStyle/>
        <a:p>
          <a:r>
            <a:rPr lang="en-US" b="1" noProof="0" dirty="0"/>
            <a:t>Sport </a:t>
          </a:r>
          <a:r>
            <a:rPr lang="hu-HU" b="1" noProof="0" dirty="0" err="1"/>
            <a:t>biomechanika</a:t>
          </a:r>
          <a:endParaRPr lang="en-US" b="1" noProof="0" dirty="0"/>
        </a:p>
      </dgm:t>
    </dgm:pt>
    <dgm:pt modelId="{1BF6B011-ACCA-475C-8010-29BBC4DE41CF}" type="parTrans" cxnId="{306E3309-4C64-4B6C-8F08-13303613BA64}">
      <dgm:prSet/>
      <dgm:spPr/>
      <dgm:t>
        <a:bodyPr/>
        <a:lstStyle/>
        <a:p>
          <a:endParaRPr lang="en-US" b="1" noProof="0" dirty="0"/>
        </a:p>
      </dgm:t>
    </dgm:pt>
    <dgm:pt modelId="{1A698CEE-9103-4CC5-9689-8848DA8B9992}" type="sibTrans" cxnId="{306E3309-4C64-4B6C-8F08-13303613BA64}">
      <dgm:prSet/>
      <dgm:spPr/>
      <dgm:t>
        <a:bodyPr/>
        <a:lstStyle/>
        <a:p>
          <a:endParaRPr lang="en-US" b="1" noProof="0" dirty="0"/>
        </a:p>
      </dgm:t>
    </dgm:pt>
    <dgm:pt modelId="{B0B558F9-0294-42BE-9102-9EB6546E2A85}">
      <dgm:prSet phldrT="[Szöveg]"/>
      <dgm:spPr/>
      <dgm:t>
        <a:bodyPr/>
        <a:lstStyle/>
        <a:p>
          <a:r>
            <a:rPr lang="en-US" b="1" noProof="0" dirty="0"/>
            <a:t>Sport </a:t>
          </a:r>
          <a:r>
            <a:rPr lang="en-US" b="1" noProof="0" dirty="0" err="1"/>
            <a:t>pe</a:t>
          </a:r>
          <a:r>
            <a:rPr lang="hu-HU" b="1" noProof="0" dirty="0" err="1"/>
            <a:t>dagógia</a:t>
          </a:r>
          <a:endParaRPr lang="en-US" b="1" noProof="0" dirty="0"/>
        </a:p>
      </dgm:t>
    </dgm:pt>
    <dgm:pt modelId="{0AB3E473-6384-4EBB-B42F-66B911ED4116}" type="parTrans" cxnId="{581A2848-C81C-41B5-A53A-7C6EB526DB38}">
      <dgm:prSet/>
      <dgm:spPr/>
      <dgm:t>
        <a:bodyPr/>
        <a:lstStyle/>
        <a:p>
          <a:endParaRPr lang="en-US" b="1" noProof="0" dirty="0"/>
        </a:p>
      </dgm:t>
    </dgm:pt>
    <dgm:pt modelId="{B455469E-B631-4735-A832-5D914748A69F}" type="sibTrans" cxnId="{581A2848-C81C-41B5-A53A-7C6EB526DB38}">
      <dgm:prSet/>
      <dgm:spPr/>
      <dgm:t>
        <a:bodyPr/>
        <a:lstStyle/>
        <a:p>
          <a:endParaRPr lang="en-US" b="1" noProof="0" dirty="0"/>
        </a:p>
      </dgm:t>
    </dgm:pt>
    <dgm:pt modelId="{EA662239-D360-41CD-B9CD-F785D366FFBD}">
      <dgm:prSet phldrT="[Szöveg]"/>
      <dgm:spPr/>
      <dgm:t>
        <a:bodyPr/>
        <a:lstStyle/>
        <a:p>
          <a:r>
            <a:rPr lang="en-US" b="1" noProof="0" dirty="0"/>
            <a:t>Sport p</a:t>
          </a:r>
          <a:r>
            <a:rPr lang="hu-HU" b="1" noProof="0" dirty="0" err="1"/>
            <a:t>szichológia</a:t>
          </a:r>
          <a:endParaRPr lang="en-US" b="1" noProof="0" dirty="0"/>
        </a:p>
      </dgm:t>
    </dgm:pt>
    <dgm:pt modelId="{06B035F3-D43C-431E-BE7C-0D8A34ED2FE4}" type="parTrans" cxnId="{44C0A70D-7AC5-4D4F-A6F4-51474983DE57}">
      <dgm:prSet/>
      <dgm:spPr/>
      <dgm:t>
        <a:bodyPr/>
        <a:lstStyle/>
        <a:p>
          <a:endParaRPr lang="en-US" b="1" noProof="0" dirty="0"/>
        </a:p>
      </dgm:t>
    </dgm:pt>
    <dgm:pt modelId="{43BEF029-19F4-4F24-9553-7AEE51334666}" type="sibTrans" cxnId="{44C0A70D-7AC5-4D4F-A6F4-51474983DE57}">
      <dgm:prSet/>
      <dgm:spPr/>
      <dgm:t>
        <a:bodyPr/>
        <a:lstStyle/>
        <a:p>
          <a:endParaRPr lang="en-US" b="1" noProof="0" dirty="0"/>
        </a:p>
      </dgm:t>
    </dgm:pt>
    <dgm:pt modelId="{B5CBC31B-8CF5-4993-B284-122D6B34579F}">
      <dgm:prSet phldrT="[Szöveg]"/>
      <dgm:spPr/>
      <dgm:t>
        <a:bodyPr/>
        <a:lstStyle/>
        <a:p>
          <a:r>
            <a:rPr lang="en-US" b="1" noProof="0" dirty="0"/>
            <a:t>Sport</a:t>
          </a:r>
          <a:r>
            <a:rPr lang="hu-HU" b="1" noProof="0" dirty="0"/>
            <a:t>jog</a:t>
          </a:r>
          <a:endParaRPr lang="en-US" b="1" noProof="0" dirty="0"/>
        </a:p>
      </dgm:t>
    </dgm:pt>
    <dgm:pt modelId="{4329A43F-B6EF-4916-A2D4-DD05E80B8B06}" type="parTrans" cxnId="{D4F04C4A-1357-4B9A-AE98-98C9ADEC8823}">
      <dgm:prSet/>
      <dgm:spPr/>
      <dgm:t>
        <a:bodyPr/>
        <a:lstStyle/>
        <a:p>
          <a:endParaRPr lang="en-US" b="1" noProof="0" dirty="0"/>
        </a:p>
      </dgm:t>
    </dgm:pt>
    <dgm:pt modelId="{DABAAA83-FC5B-4229-B8F4-01C09FC3847B}" type="sibTrans" cxnId="{D4F04C4A-1357-4B9A-AE98-98C9ADEC8823}">
      <dgm:prSet/>
      <dgm:spPr/>
      <dgm:t>
        <a:bodyPr/>
        <a:lstStyle/>
        <a:p>
          <a:endParaRPr lang="en-US" b="1" noProof="0" dirty="0"/>
        </a:p>
      </dgm:t>
    </dgm:pt>
    <dgm:pt modelId="{04A6483B-207E-4C98-9215-C19689DB0C95}">
      <dgm:prSet phldrT="[Szöveg]" custT="1"/>
      <dgm:spPr/>
      <dgm:t>
        <a:bodyPr/>
        <a:lstStyle/>
        <a:p>
          <a:r>
            <a:rPr lang="en-US" sz="1800" b="1" noProof="0" dirty="0" err="1">
              <a:solidFill>
                <a:srgbClr val="FF0000"/>
              </a:solidFill>
            </a:rPr>
            <a:t>Spor</a:t>
          </a:r>
          <a:r>
            <a:rPr lang="hu-HU" sz="1800" b="1" noProof="0" dirty="0">
              <a:solidFill>
                <a:srgbClr val="FF0000"/>
              </a:solidFill>
            </a:rPr>
            <a:t>t-gazdaságtan</a:t>
          </a:r>
          <a:endParaRPr lang="en-US" sz="1800" b="1" noProof="0" dirty="0">
            <a:solidFill>
              <a:srgbClr val="FF0000"/>
            </a:solidFill>
          </a:endParaRPr>
        </a:p>
      </dgm:t>
    </dgm:pt>
    <dgm:pt modelId="{8A7ED42A-1163-4DDB-89B0-9060C4D13DDC}" type="parTrans" cxnId="{A10A3D0B-A503-4DF9-9CB6-F7A2C1C57CA5}">
      <dgm:prSet/>
      <dgm:spPr/>
      <dgm:t>
        <a:bodyPr/>
        <a:lstStyle/>
        <a:p>
          <a:endParaRPr lang="en-US" b="1" noProof="0" dirty="0"/>
        </a:p>
      </dgm:t>
    </dgm:pt>
    <dgm:pt modelId="{AAE92771-1FB6-4F0F-81C2-C8778D5F940C}" type="sibTrans" cxnId="{A10A3D0B-A503-4DF9-9CB6-F7A2C1C57CA5}">
      <dgm:prSet/>
      <dgm:spPr/>
      <dgm:t>
        <a:bodyPr/>
        <a:lstStyle/>
        <a:p>
          <a:endParaRPr lang="en-US" b="1" noProof="0" dirty="0"/>
        </a:p>
      </dgm:t>
    </dgm:pt>
    <dgm:pt modelId="{14377A60-6ADF-4AE3-90FE-96AA2064D963}">
      <dgm:prSet phldrT="[Szöveg]"/>
      <dgm:spPr/>
      <dgm:t>
        <a:bodyPr/>
        <a:lstStyle/>
        <a:p>
          <a:r>
            <a:rPr lang="en-US" b="1" noProof="0" dirty="0"/>
            <a:t>Sport </a:t>
          </a:r>
          <a:r>
            <a:rPr lang="hu-HU" b="1" noProof="0" dirty="0"/>
            <a:t>menedzsment</a:t>
          </a:r>
          <a:endParaRPr lang="en-US" b="1" noProof="0" dirty="0"/>
        </a:p>
      </dgm:t>
    </dgm:pt>
    <dgm:pt modelId="{0E026102-447C-4464-93A4-408623739B28}" type="parTrans" cxnId="{1A586400-DB02-4E12-BAC6-D94AB4DCDF43}">
      <dgm:prSet/>
      <dgm:spPr/>
      <dgm:t>
        <a:bodyPr/>
        <a:lstStyle/>
        <a:p>
          <a:endParaRPr lang="en-US" b="1" noProof="0" dirty="0"/>
        </a:p>
      </dgm:t>
    </dgm:pt>
    <dgm:pt modelId="{83435B57-BFDC-4A6D-BBF9-EE085B828CBB}" type="sibTrans" cxnId="{1A586400-DB02-4E12-BAC6-D94AB4DCDF43}">
      <dgm:prSet/>
      <dgm:spPr/>
      <dgm:t>
        <a:bodyPr/>
        <a:lstStyle/>
        <a:p>
          <a:endParaRPr lang="en-US" b="1" noProof="0" dirty="0"/>
        </a:p>
      </dgm:t>
    </dgm:pt>
    <dgm:pt modelId="{C5A7BFFC-92DC-4BC6-A4BC-313B141ADAAF}">
      <dgm:prSet phldrT="[Szöveg]"/>
      <dgm:spPr/>
      <dgm:t>
        <a:bodyPr/>
        <a:lstStyle/>
        <a:p>
          <a:r>
            <a:rPr lang="hu-HU" b="1" noProof="0" dirty="0"/>
            <a:t>…</a:t>
          </a:r>
          <a:endParaRPr lang="en-US" b="1" noProof="0" dirty="0"/>
        </a:p>
      </dgm:t>
    </dgm:pt>
    <dgm:pt modelId="{AA98DDD2-6605-486A-8A14-CCC8BEB295E6}" type="parTrans" cxnId="{68F4AD57-6B57-4194-A586-79E588A50110}">
      <dgm:prSet/>
      <dgm:spPr/>
      <dgm:t>
        <a:bodyPr/>
        <a:lstStyle/>
        <a:p>
          <a:endParaRPr lang="hu-HU"/>
        </a:p>
      </dgm:t>
    </dgm:pt>
    <dgm:pt modelId="{585F3483-FEA0-4436-BFD3-E36818CF0DC7}" type="sibTrans" cxnId="{68F4AD57-6B57-4194-A586-79E588A50110}">
      <dgm:prSet/>
      <dgm:spPr/>
      <dgm:t>
        <a:bodyPr/>
        <a:lstStyle/>
        <a:p>
          <a:endParaRPr lang="hu-HU"/>
        </a:p>
      </dgm:t>
    </dgm:pt>
    <dgm:pt modelId="{CFB74A8D-2E98-4B52-A1C9-65430142C9A6}">
      <dgm:prSet phldrT="[Szöveg]"/>
      <dgm:spPr/>
      <dgm:t>
        <a:bodyPr/>
        <a:lstStyle/>
        <a:p>
          <a:r>
            <a:rPr lang="hu-HU" b="1" noProof="0" dirty="0"/>
            <a:t>Sportetika</a:t>
          </a:r>
          <a:endParaRPr lang="en-US" b="1" noProof="0" dirty="0"/>
        </a:p>
      </dgm:t>
    </dgm:pt>
    <dgm:pt modelId="{F32A1CB1-C145-422E-A2E6-556A145D228B}" type="parTrans" cxnId="{83F2749A-9751-48BA-9C44-ABCB3A5E37FA}">
      <dgm:prSet/>
      <dgm:spPr/>
      <dgm:t>
        <a:bodyPr/>
        <a:lstStyle/>
        <a:p>
          <a:endParaRPr lang="hu-HU"/>
        </a:p>
      </dgm:t>
    </dgm:pt>
    <dgm:pt modelId="{ED83DD11-2878-4E1B-BC2F-925F29359CB8}" type="sibTrans" cxnId="{83F2749A-9751-48BA-9C44-ABCB3A5E37FA}">
      <dgm:prSet/>
      <dgm:spPr/>
      <dgm:t>
        <a:bodyPr/>
        <a:lstStyle/>
        <a:p>
          <a:endParaRPr lang="hu-HU"/>
        </a:p>
      </dgm:t>
    </dgm:pt>
    <dgm:pt modelId="{82EB02F3-27FE-49F5-9C05-4CE8341AFC9C}" type="pres">
      <dgm:prSet presAssocID="{39B3D5F1-DF70-4F2A-A13F-24A24DCF5F97}" presName="composite" presStyleCnt="0">
        <dgm:presLayoutVars>
          <dgm:chMax val="1"/>
          <dgm:dir/>
          <dgm:resizeHandles val="exact"/>
        </dgm:presLayoutVars>
      </dgm:prSet>
      <dgm:spPr/>
    </dgm:pt>
    <dgm:pt modelId="{B6C87481-D2E3-468A-A4D4-C72A3FE8E506}" type="pres">
      <dgm:prSet presAssocID="{39B3D5F1-DF70-4F2A-A13F-24A24DCF5F97}" presName="radial" presStyleCnt="0">
        <dgm:presLayoutVars>
          <dgm:animLvl val="ctr"/>
        </dgm:presLayoutVars>
      </dgm:prSet>
      <dgm:spPr/>
    </dgm:pt>
    <dgm:pt modelId="{4BD07EA6-55D8-4655-9BA0-01D914AA1215}" type="pres">
      <dgm:prSet presAssocID="{FE4A8E0C-32C7-4F22-953C-CAAD16DE2A98}" presName="centerShape" presStyleLbl="vennNode1" presStyleIdx="0" presStyleCnt="9"/>
      <dgm:spPr/>
    </dgm:pt>
    <dgm:pt modelId="{D9E91DEE-5193-4148-98E6-A736700E703B}" type="pres">
      <dgm:prSet presAssocID="{8170BA68-97CC-46FC-8A9D-8B6DBEE643ED}" presName="node" presStyleLbl="vennNode1" presStyleIdx="1" presStyleCnt="9">
        <dgm:presLayoutVars>
          <dgm:bulletEnabled val="1"/>
        </dgm:presLayoutVars>
      </dgm:prSet>
      <dgm:spPr/>
    </dgm:pt>
    <dgm:pt modelId="{5166F200-1EA1-439E-BAEE-4598F7445ECF}" type="pres">
      <dgm:prSet presAssocID="{B0B558F9-0294-42BE-9102-9EB6546E2A85}" presName="node" presStyleLbl="vennNode1" presStyleIdx="2" presStyleCnt="9">
        <dgm:presLayoutVars>
          <dgm:bulletEnabled val="1"/>
        </dgm:presLayoutVars>
      </dgm:prSet>
      <dgm:spPr/>
    </dgm:pt>
    <dgm:pt modelId="{EC8F3AB8-1267-4B1D-8E59-E2AD5D8A8607}" type="pres">
      <dgm:prSet presAssocID="{EA662239-D360-41CD-B9CD-F785D366FFBD}" presName="node" presStyleLbl="vennNode1" presStyleIdx="3" presStyleCnt="9">
        <dgm:presLayoutVars>
          <dgm:bulletEnabled val="1"/>
        </dgm:presLayoutVars>
      </dgm:prSet>
      <dgm:spPr/>
    </dgm:pt>
    <dgm:pt modelId="{46F78053-088F-471D-94E1-0DAD13F1436B}" type="pres">
      <dgm:prSet presAssocID="{CFB74A8D-2E98-4B52-A1C9-65430142C9A6}" presName="node" presStyleLbl="vennNode1" presStyleIdx="4" presStyleCnt="9">
        <dgm:presLayoutVars>
          <dgm:bulletEnabled val="1"/>
        </dgm:presLayoutVars>
      </dgm:prSet>
      <dgm:spPr/>
    </dgm:pt>
    <dgm:pt modelId="{759FDE21-69BB-4380-A2DF-6DB40032A356}" type="pres">
      <dgm:prSet presAssocID="{B5CBC31B-8CF5-4993-B284-122D6B34579F}" presName="node" presStyleLbl="vennNode1" presStyleIdx="5" presStyleCnt="9">
        <dgm:presLayoutVars>
          <dgm:bulletEnabled val="1"/>
        </dgm:presLayoutVars>
      </dgm:prSet>
      <dgm:spPr/>
    </dgm:pt>
    <dgm:pt modelId="{B54B78C1-9945-41F8-9CA2-6B89AF4AC58F}" type="pres">
      <dgm:prSet presAssocID="{04A6483B-207E-4C98-9215-C19689DB0C95}" presName="node" presStyleLbl="vennNode1" presStyleIdx="6" presStyleCnt="9">
        <dgm:presLayoutVars>
          <dgm:bulletEnabled val="1"/>
        </dgm:presLayoutVars>
      </dgm:prSet>
      <dgm:spPr/>
    </dgm:pt>
    <dgm:pt modelId="{F42AC585-EF47-4114-9FEA-77CAA6460AD7}" type="pres">
      <dgm:prSet presAssocID="{14377A60-6ADF-4AE3-90FE-96AA2064D963}" presName="node" presStyleLbl="vennNode1" presStyleIdx="7" presStyleCnt="9">
        <dgm:presLayoutVars>
          <dgm:bulletEnabled val="1"/>
        </dgm:presLayoutVars>
      </dgm:prSet>
      <dgm:spPr/>
    </dgm:pt>
    <dgm:pt modelId="{06977882-931A-439A-812B-B4ACD3290A8D}" type="pres">
      <dgm:prSet presAssocID="{C5A7BFFC-92DC-4BC6-A4BC-313B141ADAAF}" presName="node" presStyleLbl="vennNode1" presStyleIdx="8" presStyleCnt="9">
        <dgm:presLayoutVars>
          <dgm:bulletEnabled val="1"/>
        </dgm:presLayoutVars>
      </dgm:prSet>
      <dgm:spPr/>
    </dgm:pt>
  </dgm:ptLst>
  <dgm:cxnLst>
    <dgm:cxn modelId="{1A586400-DB02-4E12-BAC6-D94AB4DCDF43}" srcId="{FE4A8E0C-32C7-4F22-953C-CAAD16DE2A98}" destId="{14377A60-6ADF-4AE3-90FE-96AA2064D963}" srcOrd="6" destOrd="0" parTransId="{0E026102-447C-4464-93A4-408623739B28}" sibTransId="{83435B57-BFDC-4A6D-BBF9-EE085B828CBB}"/>
    <dgm:cxn modelId="{306E3309-4C64-4B6C-8F08-13303613BA64}" srcId="{FE4A8E0C-32C7-4F22-953C-CAAD16DE2A98}" destId="{8170BA68-97CC-46FC-8A9D-8B6DBEE643ED}" srcOrd="0" destOrd="0" parTransId="{1BF6B011-ACCA-475C-8010-29BBC4DE41CF}" sibTransId="{1A698CEE-9103-4CC5-9689-8848DA8B9992}"/>
    <dgm:cxn modelId="{A10A3D0B-A503-4DF9-9CB6-F7A2C1C57CA5}" srcId="{FE4A8E0C-32C7-4F22-953C-CAAD16DE2A98}" destId="{04A6483B-207E-4C98-9215-C19689DB0C95}" srcOrd="5" destOrd="0" parTransId="{8A7ED42A-1163-4DDB-89B0-9060C4D13DDC}" sibTransId="{AAE92771-1FB6-4F0F-81C2-C8778D5F940C}"/>
    <dgm:cxn modelId="{44C0A70D-7AC5-4D4F-A6F4-51474983DE57}" srcId="{FE4A8E0C-32C7-4F22-953C-CAAD16DE2A98}" destId="{EA662239-D360-41CD-B9CD-F785D366FFBD}" srcOrd="2" destOrd="0" parTransId="{06B035F3-D43C-431E-BE7C-0D8A34ED2FE4}" sibTransId="{43BEF029-19F4-4F24-9553-7AEE51334666}"/>
    <dgm:cxn modelId="{E8C4041D-59C8-419C-ACA4-57E5A86F5149}" type="presOf" srcId="{39B3D5F1-DF70-4F2A-A13F-24A24DCF5F97}" destId="{82EB02F3-27FE-49F5-9C05-4CE8341AFC9C}" srcOrd="0" destOrd="0" presId="urn:microsoft.com/office/officeart/2005/8/layout/radial3"/>
    <dgm:cxn modelId="{581A2848-C81C-41B5-A53A-7C6EB526DB38}" srcId="{FE4A8E0C-32C7-4F22-953C-CAAD16DE2A98}" destId="{B0B558F9-0294-42BE-9102-9EB6546E2A85}" srcOrd="1" destOrd="0" parTransId="{0AB3E473-6384-4EBB-B42F-66B911ED4116}" sibTransId="{B455469E-B631-4735-A832-5D914748A69F}"/>
    <dgm:cxn modelId="{D4F04C4A-1357-4B9A-AE98-98C9ADEC8823}" srcId="{FE4A8E0C-32C7-4F22-953C-CAAD16DE2A98}" destId="{B5CBC31B-8CF5-4993-B284-122D6B34579F}" srcOrd="4" destOrd="0" parTransId="{4329A43F-B6EF-4916-A2D4-DD05E80B8B06}" sibTransId="{DABAAA83-FC5B-4229-B8F4-01C09FC3847B}"/>
    <dgm:cxn modelId="{F96E364C-4E1B-4561-926F-6CF1519B8B29}" type="presOf" srcId="{EA662239-D360-41CD-B9CD-F785D366FFBD}" destId="{EC8F3AB8-1267-4B1D-8E59-E2AD5D8A8607}" srcOrd="0" destOrd="0" presId="urn:microsoft.com/office/officeart/2005/8/layout/radial3"/>
    <dgm:cxn modelId="{6AE44251-0C15-4C43-9944-80DE1C218672}" type="presOf" srcId="{B5CBC31B-8CF5-4993-B284-122D6B34579F}" destId="{759FDE21-69BB-4380-A2DF-6DB40032A356}" srcOrd="0" destOrd="0" presId="urn:microsoft.com/office/officeart/2005/8/layout/radial3"/>
    <dgm:cxn modelId="{68F4AD57-6B57-4194-A586-79E588A50110}" srcId="{FE4A8E0C-32C7-4F22-953C-CAAD16DE2A98}" destId="{C5A7BFFC-92DC-4BC6-A4BC-313B141ADAAF}" srcOrd="7" destOrd="0" parTransId="{AA98DDD2-6605-486A-8A14-CCC8BEB295E6}" sibTransId="{585F3483-FEA0-4436-BFD3-E36818CF0DC7}"/>
    <dgm:cxn modelId="{8370537C-B478-4FAA-AB94-A9A32D574E90}" type="presOf" srcId="{CFB74A8D-2E98-4B52-A1C9-65430142C9A6}" destId="{46F78053-088F-471D-94E1-0DAD13F1436B}" srcOrd="0" destOrd="0" presId="urn:microsoft.com/office/officeart/2005/8/layout/radial3"/>
    <dgm:cxn modelId="{90877F7E-8ABB-4D00-8FF8-5567B67D82D1}" type="presOf" srcId="{14377A60-6ADF-4AE3-90FE-96AA2064D963}" destId="{F42AC585-EF47-4114-9FEA-77CAA6460AD7}" srcOrd="0" destOrd="0" presId="urn:microsoft.com/office/officeart/2005/8/layout/radial3"/>
    <dgm:cxn modelId="{2375A48A-7516-4EAE-B45B-58756039BA2E}" type="presOf" srcId="{C5A7BFFC-92DC-4BC6-A4BC-313B141ADAAF}" destId="{06977882-931A-439A-812B-B4ACD3290A8D}" srcOrd="0" destOrd="0" presId="urn:microsoft.com/office/officeart/2005/8/layout/radial3"/>
    <dgm:cxn modelId="{4FF72692-63BB-4F28-9AB6-D4C48C893127}" type="presOf" srcId="{B0B558F9-0294-42BE-9102-9EB6546E2A85}" destId="{5166F200-1EA1-439E-BAEE-4598F7445ECF}" srcOrd="0" destOrd="0" presId="urn:microsoft.com/office/officeart/2005/8/layout/radial3"/>
    <dgm:cxn modelId="{83F2749A-9751-48BA-9C44-ABCB3A5E37FA}" srcId="{FE4A8E0C-32C7-4F22-953C-CAAD16DE2A98}" destId="{CFB74A8D-2E98-4B52-A1C9-65430142C9A6}" srcOrd="3" destOrd="0" parTransId="{F32A1CB1-C145-422E-A2E6-556A145D228B}" sibTransId="{ED83DD11-2878-4E1B-BC2F-925F29359CB8}"/>
    <dgm:cxn modelId="{36E3119B-D3EC-416D-81AE-70FC566DE734}" srcId="{39B3D5F1-DF70-4F2A-A13F-24A24DCF5F97}" destId="{FE4A8E0C-32C7-4F22-953C-CAAD16DE2A98}" srcOrd="0" destOrd="0" parTransId="{8DF93269-6861-4F4A-BD97-AFE9A068141C}" sibTransId="{13AB0BB8-3477-43A0-B707-554BD3BD6BE6}"/>
    <dgm:cxn modelId="{69597EB4-4941-4E8D-A1C8-E2C153AC4E3C}" type="presOf" srcId="{FE4A8E0C-32C7-4F22-953C-CAAD16DE2A98}" destId="{4BD07EA6-55D8-4655-9BA0-01D914AA1215}" srcOrd="0" destOrd="0" presId="urn:microsoft.com/office/officeart/2005/8/layout/radial3"/>
    <dgm:cxn modelId="{35E0F1E7-C97C-4011-9EA5-36742C25B894}" type="presOf" srcId="{8170BA68-97CC-46FC-8A9D-8B6DBEE643ED}" destId="{D9E91DEE-5193-4148-98E6-A736700E703B}" srcOrd="0" destOrd="0" presId="urn:microsoft.com/office/officeart/2005/8/layout/radial3"/>
    <dgm:cxn modelId="{F17EC7E8-AD3F-4B4E-87D6-4716C0585958}" type="presOf" srcId="{04A6483B-207E-4C98-9215-C19689DB0C95}" destId="{B54B78C1-9945-41F8-9CA2-6B89AF4AC58F}" srcOrd="0" destOrd="0" presId="urn:microsoft.com/office/officeart/2005/8/layout/radial3"/>
    <dgm:cxn modelId="{DA059304-7BCE-4435-80D4-E6F393FAD876}" type="presParOf" srcId="{82EB02F3-27FE-49F5-9C05-4CE8341AFC9C}" destId="{B6C87481-D2E3-468A-A4D4-C72A3FE8E506}" srcOrd="0" destOrd="0" presId="urn:microsoft.com/office/officeart/2005/8/layout/radial3"/>
    <dgm:cxn modelId="{C2A13FB4-ADD8-495D-B09E-7BBFE96D4DB0}" type="presParOf" srcId="{B6C87481-D2E3-468A-A4D4-C72A3FE8E506}" destId="{4BD07EA6-55D8-4655-9BA0-01D914AA1215}" srcOrd="0" destOrd="0" presId="urn:microsoft.com/office/officeart/2005/8/layout/radial3"/>
    <dgm:cxn modelId="{2B085F92-A5F0-4559-9A46-77F588296B4B}" type="presParOf" srcId="{B6C87481-D2E3-468A-A4D4-C72A3FE8E506}" destId="{D9E91DEE-5193-4148-98E6-A736700E703B}" srcOrd="1" destOrd="0" presId="urn:microsoft.com/office/officeart/2005/8/layout/radial3"/>
    <dgm:cxn modelId="{ECC069A0-116C-4A1A-9E64-3AB67E55C819}" type="presParOf" srcId="{B6C87481-D2E3-468A-A4D4-C72A3FE8E506}" destId="{5166F200-1EA1-439E-BAEE-4598F7445ECF}" srcOrd="2" destOrd="0" presId="urn:microsoft.com/office/officeart/2005/8/layout/radial3"/>
    <dgm:cxn modelId="{3E004ADB-5F94-4E4D-B2B9-68A51E866D71}" type="presParOf" srcId="{B6C87481-D2E3-468A-A4D4-C72A3FE8E506}" destId="{EC8F3AB8-1267-4B1D-8E59-E2AD5D8A8607}" srcOrd="3" destOrd="0" presId="urn:microsoft.com/office/officeart/2005/8/layout/radial3"/>
    <dgm:cxn modelId="{7F005D9A-87FE-4C07-89CE-1D0C286F16EA}" type="presParOf" srcId="{B6C87481-D2E3-468A-A4D4-C72A3FE8E506}" destId="{46F78053-088F-471D-94E1-0DAD13F1436B}" srcOrd="4" destOrd="0" presId="urn:microsoft.com/office/officeart/2005/8/layout/radial3"/>
    <dgm:cxn modelId="{BF1C5E23-04CC-45CF-A09D-8C2AFA5D0B91}" type="presParOf" srcId="{B6C87481-D2E3-468A-A4D4-C72A3FE8E506}" destId="{759FDE21-69BB-4380-A2DF-6DB40032A356}" srcOrd="5" destOrd="0" presId="urn:microsoft.com/office/officeart/2005/8/layout/radial3"/>
    <dgm:cxn modelId="{FCB9328D-AF53-4A28-BD20-06CD6392AD3A}" type="presParOf" srcId="{B6C87481-D2E3-468A-A4D4-C72A3FE8E506}" destId="{B54B78C1-9945-41F8-9CA2-6B89AF4AC58F}" srcOrd="6" destOrd="0" presId="urn:microsoft.com/office/officeart/2005/8/layout/radial3"/>
    <dgm:cxn modelId="{8D1C1723-60DD-4144-8B9F-E4E446765E7D}" type="presParOf" srcId="{B6C87481-D2E3-468A-A4D4-C72A3FE8E506}" destId="{F42AC585-EF47-4114-9FEA-77CAA6460AD7}" srcOrd="7" destOrd="0" presId="urn:microsoft.com/office/officeart/2005/8/layout/radial3"/>
    <dgm:cxn modelId="{998076BE-B93C-4D88-8EDE-47FFD7341EEB}" type="presParOf" srcId="{B6C87481-D2E3-468A-A4D4-C72A3FE8E506}" destId="{06977882-931A-439A-812B-B4ACD3290A8D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21A7CD-45D3-44AF-B8B1-4A362DD93969}" type="doc">
      <dgm:prSet loTypeId="urn:microsoft.com/office/officeart/2005/8/layout/hierarchy1" loCatId="hierarchy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hu-HU"/>
        </a:p>
      </dgm:t>
    </dgm:pt>
    <dgm:pt modelId="{EC37F86D-2F5B-4EBD-8E6B-102FB9D476EE}">
      <dgm:prSet phldrT="[Szöveg]"/>
      <dgm:spPr/>
      <dgm:t>
        <a:bodyPr/>
        <a:lstStyle/>
        <a:p>
          <a:r>
            <a:rPr lang="en-US" b="1" noProof="0" dirty="0"/>
            <a:t>Sport</a:t>
          </a:r>
        </a:p>
      </dgm:t>
    </dgm:pt>
    <dgm:pt modelId="{7010A634-E7BB-4EDF-AC71-C2E39E9063D1}" type="parTrans" cxnId="{034ABD71-C08B-49CD-8272-8B5AC869ED23}">
      <dgm:prSet/>
      <dgm:spPr/>
      <dgm:t>
        <a:bodyPr/>
        <a:lstStyle/>
        <a:p>
          <a:endParaRPr lang="en-US" b="1" noProof="0" dirty="0"/>
        </a:p>
      </dgm:t>
    </dgm:pt>
    <dgm:pt modelId="{D7C38EDB-38EF-4110-98D8-FB6FE8AADF12}" type="sibTrans" cxnId="{034ABD71-C08B-49CD-8272-8B5AC869ED23}">
      <dgm:prSet/>
      <dgm:spPr/>
      <dgm:t>
        <a:bodyPr/>
        <a:lstStyle/>
        <a:p>
          <a:endParaRPr lang="en-US" b="1" noProof="0" dirty="0"/>
        </a:p>
      </dgm:t>
    </dgm:pt>
    <dgm:pt modelId="{6C4680A8-9D1F-4C0E-AD80-0A5764BE9DCF}" type="asst">
      <dgm:prSet phldrT="[Szöveg]"/>
      <dgm:spPr/>
      <dgm:t>
        <a:bodyPr/>
        <a:lstStyle/>
        <a:p>
          <a:r>
            <a:rPr lang="hu-HU" b="1" noProof="0" dirty="0"/>
            <a:t>Formális</a:t>
          </a:r>
          <a:endParaRPr lang="en-US" b="1" noProof="0" dirty="0"/>
        </a:p>
      </dgm:t>
    </dgm:pt>
    <dgm:pt modelId="{293A7365-EA34-4AA2-B4B8-9FBC41378C75}" type="parTrans" cxnId="{470184D8-2736-4A7A-B74D-3613DC756FA7}">
      <dgm:prSet/>
      <dgm:spPr/>
      <dgm:t>
        <a:bodyPr/>
        <a:lstStyle/>
        <a:p>
          <a:endParaRPr lang="en-US" b="1" noProof="0" dirty="0"/>
        </a:p>
      </dgm:t>
    </dgm:pt>
    <dgm:pt modelId="{815012A6-FB93-471F-90DF-D8914F9DBA79}" type="sibTrans" cxnId="{470184D8-2736-4A7A-B74D-3613DC756FA7}">
      <dgm:prSet/>
      <dgm:spPr/>
      <dgm:t>
        <a:bodyPr/>
        <a:lstStyle/>
        <a:p>
          <a:endParaRPr lang="en-US" b="1" noProof="0" dirty="0"/>
        </a:p>
      </dgm:t>
    </dgm:pt>
    <dgm:pt modelId="{F5B259C4-CAB0-469F-8FDC-A5D827413E59}" type="asst">
      <dgm:prSet phldrT="[Szöveg]"/>
      <dgm:spPr/>
      <dgm:t>
        <a:bodyPr/>
        <a:lstStyle/>
        <a:p>
          <a:r>
            <a:rPr lang="hu-HU" b="1" noProof="0" dirty="0"/>
            <a:t>Informális</a:t>
          </a:r>
          <a:endParaRPr lang="en-US" b="1" noProof="0" dirty="0"/>
        </a:p>
      </dgm:t>
    </dgm:pt>
    <dgm:pt modelId="{937D41AC-F8DC-43D2-A15C-F509690FA883}" type="parTrans" cxnId="{405E1A2D-1FB7-4F75-98B3-45FAD38DC32C}">
      <dgm:prSet/>
      <dgm:spPr/>
      <dgm:t>
        <a:bodyPr/>
        <a:lstStyle/>
        <a:p>
          <a:endParaRPr lang="en-US" b="1" noProof="0" dirty="0"/>
        </a:p>
      </dgm:t>
    </dgm:pt>
    <dgm:pt modelId="{19860A45-6C9D-48BF-8E01-43EECF2A9BC2}" type="sibTrans" cxnId="{405E1A2D-1FB7-4F75-98B3-45FAD38DC32C}">
      <dgm:prSet/>
      <dgm:spPr/>
      <dgm:t>
        <a:bodyPr/>
        <a:lstStyle/>
        <a:p>
          <a:endParaRPr lang="en-US" b="1" noProof="0" dirty="0"/>
        </a:p>
      </dgm:t>
    </dgm:pt>
    <dgm:pt modelId="{0FD7944F-D8D9-4247-8F5F-802D2FB7119D}" type="asst">
      <dgm:prSet phldrT="[Szöveg]"/>
      <dgm:spPr/>
      <dgm:t>
        <a:bodyPr/>
        <a:lstStyle/>
        <a:p>
          <a:r>
            <a:rPr lang="hu-HU" b="1" noProof="0" dirty="0"/>
            <a:t>Szabadidős</a:t>
          </a:r>
          <a:r>
            <a:rPr lang="en-US" b="1" noProof="0" dirty="0"/>
            <a:t> (</a:t>
          </a:r>
          <a:r>
            <a:rPr lang="en-US" b="1" noProof="0" dirty="0" err="1"/>
            <a:t>Amat</a:t>
          </a:r>
          <a:r>
            <a:rPr lang="hu-HU" b="1" noProof="0" dirty="0"/>
            <a:t>ő</a:t>
          </a:r>
          <a:r>
            <a:rPr lang="en-US" b="1" noProof="0" dirty="0"/>
            <a:t>r)</a:t>
          </a:r>
        </a:p>
      </dgm:t>
    </dgm:pt>
    <dgm:pt modelId="{D46E168F-1891-4185-B4D2-DB87F6A40883}" type="parTrans" cxnId="{D20380DC-BEDD-4C5A-9CAE-2088AD4683FF}">
      <dgm:prSet/>
      <dgm:spPr/>
      <dgm:t>
        <a:bodyPr/>
        <a:lstStyle/>
        <a:p>
          <a:endParaRPr lang="en-US" b="1" noProof="0" dirty="0"/>
        </a:p>
      </dgm:t>
    </dgm:pt>
    <dgm:pt modelId="{CA387B05-9E02-4416-BA2A-5925FF4052FC}" type="sibTrans" cxnId="{D20380DC-BEDD-4C5A-9CAE-2088AD4683FF}">
      <dgm:prSet/>
      <dgm:spPr/>
      <dgm:t>
        <a:bodyPr/>
        <a:lstStyle/>
        <a:p>
          <a:endParaRPr lang="en-US" b="1" noProof="0" dirty="0"/>
        </a:p>
      </dgm:t>
    </dgm:pt>
    <dgm:pt modelId="{55FCA38D-D86B-405D-B425-AC3B635506AF}" type="asst">
      <dgm:prSet phldrT="[Szöveg]"/>
      <dgm:spPr/>
      <dgm:t>
        <a:bodyPr/>
        <a:lstStyle/>
        <a:p>
          <a:r>
            <a:rPr lang="hu-HU" b="1" noProof="0" dirty="0"/>
            <a:t>Látványsport</a:t>
          </a:r>
          <a:endParaRPr lang="en-US" b="1" noProof="0" dirty="0"/>
        </a:p>
      </dgm:t>
    </dgm:pt>
    <dgm:pt modelId="{77E62F6D-DC10-4B0D-AC44-022029F7682C}" type="parTrans" cxnId="{71B2E04C-AA55-4669-AAC5-C4030D5CE97A}">
      <dgm:prSet/>
      <dgm:spPr/>
      <dgm:t>
        <a:bodyPr/>
        <a:lstStyle/>
        <a:p>
          <a:endParaRPr lang="en-US" b="1" noProof="0" dirty="0"/>
        </a:p>
      </dgm:t>
    </dgm:pt>
    <dgm:pt modelId="{962ECA2A-4E64-4C34-B8C4-FFB463947486}" type="sibTrans" cxnId="{71B2E04C-AA55-4669-AAC5-C4030D5CE97A}">
      <dgm:prSet/>
      <dgm:spPr/>
      <dgm:t>
        <a:bodyPr/>
        <a:lstStyle/>
        <a:p>
          <a:endParaRPr lang="en-US" b="1" noProof="0" dirty="0"/>
        </a:p>
      </dgm:t>
    </dgm:pt>
    <dgm:pt modelId="{6C775016-8626-472C-BE8B-19D59EEB90D8}" type="asst">
      <dgm:prSet phldrT="[Szöveg]"/>
      <dgm:spPr/>
      <dgm:t>
        <a:bodyPr/>
        <a:lstStyle/>
        <a:p>
          <a:r>
            <a:rPr lang="hu-HU" b="1" noProof="0" dirty="0"/>
            <a:t>Alapszolgáltatások</a:t>
          </a:r>
          <a:endParaRPr lang="en-US" b="1" noProof="0" dirty="0"/>
        </a:p>
      </dgm:t>
    </dgm:pt>
    <dgm:pt modelId="{501E569A-47DC-4653-82F1-AB8BAB1E5C34}" type="parTrans" cxnId="{08AD63B2-AE07-4659-8755-0E776E26C054}">
      <dgm:prSet/>
      <dgm:spPr/>
      <dgm:t>
        <a:bodyPr/>
        <a:lstStyle/>
        <a:p>
          <a:endParaRPr lang="en-US" b="1" noProof="0" dirty="0"/>
        </a:p>
      </dgm:t>
    </dgm:pt>
    <dgm:pt modelId="{3F75F9E2-55AB-4DBC-99DE-572FEAF7D3FE}" type="sibTrans" cxnId="{08AD63B2-AE07-4659-8755-0E776E26C054}">
      <dgm:prSet/>
      <dgm:spPr/>
      <dgm:t>
        <a:bodyPr/>
        <a:lstStyle/>
        <a:p>
          <a:endParaRPr lang="en-US" b="1" noProof="0" dirty="0"/>
        </a:p>
      </dgm:t>
    </dgm:pt>
    <dgm:pt modelId="{EB50AD2E-1A83-4ACF-B82A-1ADC3045D97C}" type="asst">
      <dgm:prSet phldrT="[Szöveg]"/>
      <dgm:spPr/>
      <dgm:t>
        <a:bodyPr/>
        <a:lstStyle/>
        <a:p>
          <a:r>
            <a:rPr lang="hu-HU" b="1" noProof="0" dirty="0"/>
            <a:t>Kiegészítő szolgáltatások</a:t>
          </a:r>
          <a:endParaRPr lang="en-US" b="1" noProof="0" dirty="0"/>
        </a:p>
      </dgm:t>
    </dgm:pt>
    <dgm:pt modelId="{F42FA327-B15A-43AA-9C0D-802A8C58D665}" type="parTrans" cxnId="{AB14A4F9-BBAB-453C-BE24-F176D665F3F6}">
      <dgm:prSet/>
      <dgm:spPr/>
      <dgm:t>
        <a:bodyPr/>
        <a:lstStyle/>
        <a:p>
          <a:endParaRPr lang="en-US" b="1" noProof="0" dirty="0"/>
        </a:p>
      </dgm:t>
    </dgm:pt>
    <dgm:pt modelId="{09C75B05-7A99-4077-A951-A8CD4B98649A}" type="sibTrans" cxnId="{AB14A4F9-BBAB-453C-BE24-F176D665F3F6}">
      <dgm:prSet/>
      <dgm:spPr/>
      <dgm:t>
        <a:bodyPr/>
        <a:lstStyle/>
        <a:p>
          <a:endParaRPr lang="en-US" b="1" noProof="0" dirty="0"/>
        </a:p>
      </dgm:t>
    </dgm:pt>
    <dgm:pt modelId="{BAC3405B-6C25-4955-8672-E25DF216782F}" type="pres">
      <dgm:prSet presAssocID="{D021A7CD-45D3-44AF-B8B1-4A362DD9396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142F5C2-B2DA-46AC-9934-C34650F79860}" type="pres">
      <dgm:prSet presAssocID="{EC37F86D-2F5B-4EBD-8E6B-102FB9D476EE}" presName="hierRoot1" presStyleCnt="0"/>
      <dgm:spPr/>
    </dgm:pt>
    <dgm:pt modelId="{6903C00F-CADC-4944-AE31-3F00077420AA}" type="pres">
      <dgm:prSet presAssocID="{EC37F86D-2F5B-4EBD-8E6B-102FB9D476EE}" presName="composite" presStyleCnt="0"/>
      <dgm:spPr/>
    </dgm:pt>
    <dgm:pt modelId="{0A59906D-70B4-4D3B-A11D-E7BA90084EB5}" type="pres">
      <dgm:prSet presAssocID="{EC37F86D-2F5B-4EBD-8E6B-102FB9D476EE}" presName="background" presStyleLbl="node0" presStyleIdx="0" presStyleCnt="1"/>
      <dgm:spPr/>
    </dgm:pt>
    <dgm:pt modelId="{F038A52C-F318-4A2A-AF29-218D36074132}" type="pres">
      <dgm:prSet presAssocID="{EC37F86D-2F5B-4EBD-8E6B-102FB9D476EE}" presName="text" presStyleLbl="fgAcc0" presStyleIdx="0" presStyleCnt="1">
        <dgm:presLayoutVars>
          <dgm:chPref val="3"/>
        </dgm:presLayoutVars>
      </dgm:prSet>
      <dgm:spPr/>
    </dgm:pt>
    <dgm:pt modelId="{7FCE3D51-F4A7-48AB-B822-DE26D4FF2B38}" type="pres">
      <dgm:prSet presAssocID="{EC37F86D-2F5B-4EBD-8E6B-102FB9D476EE}" presName="hierChild2" presStyleCnt="0"/>
      <dgm:spPr/>
    </dgm:pt>
    <dgm:pt modelId="{C185F217-361E-4D74-AF1E-65A49D0EA53C}" type="pres">
      <dgm:prSet presAssocID="{293A7365-EA34-4AA2-B4B8-9FBC41378C75}" presName="Name10" presStyleLbl="parChTrans1D2" presStyleIdx="0" presStyleCnt="2"/>
      <dgm:spPr/>
    </dgm:pt>
    <dgm:pt modelId="{0990815D-A9DF-43B5-8F16-76B5CDCC5FDB}" type="pres">
      <dgm:prSet presAssocID="{6C4680A8-9D1F-4C0E-AD80-0A5764BE9DCF}" presName="hierRoot2" presStyleCnt="0"/>
      <dgm:spPr/>
    </dgm:pt>
    <dgm:pt modelId="{7FABF575-A49D-4A81-9F12-3D3F01133E7A}" type="pres">
      <dgm:prSet presAssocID="{6C4680A8-9D1F-4C0E-AD80-0A5764BE9DCF}" presName="composite2" presStyleCnt="0"/>
      <dgm:spPr/>
    </dgm:pt>
    <dgm:pt modelId="{B6B21F25-AE1C-420B-B7BA-AC3B1FF731B6}" type="pres">
      <dgm:prSet presAssocID="{6C4680A8-9D1F-4C0E-AD80-0A5764BE9DCF}" presName="background2" presStyleLbl="asst1" presStyleIdx="0" presStyleCnt="6"/>
      <dgm:spPr/>
    </dgm:pt>
    <dgm:pt modelId="{184BFDCC-9B41-490A-8A4D-A08F165947BE}" type="pres">
      <dgm:prSet presAssocID="{6C4680A8-9D1F-4C0E-AD80-0A5764BE9DCF}" presName="text2" presStyleLbl="fgAcc2" presStyleIdx="0" presStyleCnt="2">
        <dgm:presLayoutVars>
          <dgm:chPref val="3"/>
        </dgm:presLayoutVars>
      </dgm:prSet>
      <dgm:spPr/>
    </dgm:pt>
    <dgm:pt modelId="{36038397-CE9A-4572-9CF4-70C1AD669846}" type="pres">
      <dgm:prSet presAssocID="{6C4680A8-9D1F-4C0E-AD80-0A5764BE9DCF}" presName="hierChild3" presStyleCnt="0"/>
      <dgm:spPr/>
    </dgm:pt>
    <dgm:pt modelId="{C29B8E5B-9532-4BC0-AF59-49495B01F904}" type="pres">
      <dgm:prSet presAssocID="{D46E168F-1891-4185-B4D2-DB87F6A40883}" presName="Name17" presStyleLbl="parChTrans1D3" presStyleIdx="0" presStyleCnt="2"/>
      <dgm:spPr/>
    </dgm:pt>
    <dgm:pt modelId="{B37C7B88-E19C-4E9C-AEDF-57EBCB8566ED}" type="pres">
      <dgm:prSet presAssocID="{0FD7944F-D8D9-4247-8F5F-802D2FB7119D}" presName="hierRoot3" presStyleCnt="0"/>
      <dgm:spPr/>
    </dgm:pt>
    <dgm:pt modelId="{6B0C49EB-1FFE-41A9-9CD2-4A92276BD244}" type="pres">
      <dgm:prSet presAssocID="{0FD7944F-D8D9-4247-8F5F-802D2FB7119D}" presName="composite3" presStyleCnt="0"/>
      <dgm:spPr/>
    </dgm:pt>
    <dgm:pt modelId="{1EBF8B26-DEEA-458A-B13B-14F9BE9A96C0}" type="pres">
      <dgm:prSet presAssocID="{0FD7944F-D8D9-4247-8F5F-802D2FB7119D}" presName="background3" presStyleLbl="asst1" presStyleIdx="1" presStyleCnt="6"/>
      <dgm:spPr/>
    </dgm:pt>
    <dgm:pt modelId="{920199FB-969B-47AD-BDB2-7CFA9E0A96A0}" type="pres">
      <dgm:prSet presAssocID="{0FD7944F-D8D9-4247-8F5F-802D2FB7119D}" presName="text3" presStyleLbl="fgAcc3" presStyleIdx="0" presStyleCnt="2">
        <dgm:presLayoutVars>
          <dgm:chPref val="3"/>
        </dgm:presLayoutVars>
      </dgm:prSet>
      <dgm:spPr/>
    </dgm:pt>
    <dgm:pt modelId="{14B69B53-57E4-4AAC-9B01-398C8EF3E272}" type="pres">
      <dgm:prSet presAssocID="{0FD7944F-D8D9-4247-8F5F-802D2FB7119D}" presName="hierChild4" presStyleCnt="0"/>
      <dgm:spPr/>
    </dgm:pt>
    <dgm:pt modelId="{10A6BB9A-DE64-4ECA-9D53-F3B56B9A0CE2}" type="pres">
      <dgm:prSet presAssocID="{77E62F6D-DC10-4B0D-AC44-022029F7682C}" presName="Name17" presStyleLbl="parChTrans1D3" presStyleIdx="1" presStyleCnt="2"/>
      <dgm:spPr/>
    </dgm:pt>
    <dgm:pt modelId="{C3259051-C1E0-4525-833F-853DF0484DBE}" type="pres">
      <dgm:prSet presAssocID="{55FCA38D-D86B-405D-B425-AC3B635506AF}" presName="hierRoot3" presStyleCnt="0"/>
      <dgm:spPr/>
    </dgm:pt>
    <dgm:pt modelId="{463FCC63-D67F-4012-AD95-2C7D21F0AAA7}" type="pres">
      <dgm:prSet presAssocID="{55FCA38D-D86B-405D-B425-AC3B635506AF}" presName="composite3" presStyleCnt="0"/>
      <dgm:spPr/>
    </dgm:pt>
    <dgm:pt modelId="{367EF918-EF42-49D2-B3E7-53828503F562}" type="pres">
      <dgm:prSet presAssocID="{55FCA38D-D86B-405D-B425-AC3B635506AF}" presName="background3" presStyleLbl="asst1" presStyleIdx="2" presStyleCnt="6"/>
      <dgm:spPr/>
    </dgm:pt>
    <dgm:pt modelId="{77574B9A-C851-4C5F-81DD-C1922CA0899D}" type="pres">
      <dgm:prSet presAssocID="{55FCA38D-D86B-405D-B425-AC3B635506AF}" presName="text3" presStyleLbl="fgAcc3" presStyleIdx="1" presStyleCnt="2">
        <dgm:presLayoutVars>
          <dgm:chPref val="3"/>
        </dgm:presLayoutVars>
      </dgm:prSet>
      <dgm:spPr/>
    </dgm:pt>
    <dgm:pt modelId="{3BFDE780-5E99-4059-B945-D54F1C3A4294}" type="pres">
      <dgm:prSet presAssocID="{55FCA38D-D86B-405D-B425-AC3B635506AF}" presName="hierChild4" presStyleCnt="0"/>
      <dgm:spPr/>
    </dgm:pt>
    <dgm:pt modelId="{605AF554-FE83-4848-A113-152D25065CE9}" type="pres">
      <dgm:prSet presAssocID="{501E569A-47DC-4653-82F1-AB8BAB1E5C34}" presName="Name23" presStyleLbl="parChTrans1D4" presStyleIdx="0" presStyleCnt="2"/>
      <dgm:spPr/>
    </dgm:pt>
    <dgm:pt modelId="{6D0BB406-2524-410F-8D2E-878F69951101}" type="pres">
      <dgm:prSet presAssocID="{6C775016-8626-472C-BE8B-19D59EEB90D8}" presName="hierRoot4" presStyleCnt="0"/>
      <dgm:spPr/>
    </dgm:pt>
    <dgm:pt modelId="{D447BDD4-4746-413C-99D8-2CFC4FEEE563}" type="pres">
      <dgm:prSet presAssocID="{6C775016-8626-472C-BE8B-19D59EEB90D8}" presName="composite4" presStyleCnt="0"/>
      <dgm:spPr/>
    </dgm:pt>
    <dgm:pt modelId="{E1B58509-D9C5-4CB0-AAE9-037CCA114E01}" type="pres">
      <dgm:prSet presAssocID="{6C775016-8626-472C-BE8B-19D59EEB90D8}" presName="background4" presStyleLbl="asst1" presStyleIdx="3" presStyleCnt="6"/>
      <dgm:spPr/>
    </dgm:pt>
    <dgm:pt modelId="{0B168A8C-8DA7-4D2F-8048-735203FF97BA}" type="pres">
      <dgm:prSet presAssocID="{6C775016-8626-472C-BE8B-19D59EEB90D8}" presName="text4" presStyleLbl="fgAcc4" presStyleIdx="0" presStyleCnt="2">
        <dgm:presLayoutVars>
          <dgm:chPref val="3"/>
        </dgm:presLayoutVars>
      </dgm:prSet>
      <dgm:spPr/>
    </dgm:pt>
    <dgm:pt modelId="{2DA39325-4B0E-457E-A998-82FB1D45F77A}" type="pres">
      <dgm:prSet presAssocID="{6C775016-8626-472C-BE8B-19D59EEB90D8}" presName="hierChild5" presStyleCnt="0"/>
      <dgm:spPr/>
    </dgm:pt>
    <dgm:pt modelId="{9F59351D-AF13-4F85-8C33-B408B015851A}" type="pres">
      <dgm:prSet presAssocID="{F42FA327-B15A-43AA-9C0D-802A8C58D665}" presName="Name23" presStyleLbl="parChTrans1D4" presStyleIdx="1" presStyleCnt="2"/>
      <dgm:spPr/>
    </dgm:pt>
    <dgm:pt modelId="{84A82D92-5FD1-4343-B9E6-42E32AA6A4FD}" type="pres">
      <dgm:prSet presAssocID="{EB50AD2E-1A83-4ACF-B82A-1ADC3045D97C}" presName="hierRoot4" presStyleCnt="0"/>
      <dgm:spPr/>
    </dgm:pt>
    <dgm:pt modelId="{C9F927E4-9837-4058-AB14-1D76FC7CCBAD}" type="pres">
      <dgm:prSet presAssocID="{EB50AD2E-1A83-4ACF-B82A-1ADC3045D97C}" presName="composite4" presStyleCnt="0"/>
      <dgm:spPr/>
    </dgm:pt>
    <dgm:pt modelId="{296D9211-D10F-4C17-AA67-A10A5F6DCD34}" type="pres">
      <dgm:prSet presAssocID="{EB50AD2E-1A83-4ACF-B82A-1ADC3045D97C}" presName="background4" presStyleLbl="asst1" presStyleIdx="4" presStyleCnt="6"/>
      <dgm:spPr/>
    </dgm:pt>
    <dgm:pt modelId="{EC5E3359-8D64-41B1-8060-67D9F0709E1A}" type="pres">
      <dgm:prSet presAssocID="{EB50AD2E-1A83-4ACF-B82A-1ADC3045D97C}" presName="text4" presStyleLbl="fgAcc4" presStyleIdx="1" presStyleCnt="2">
        <dgm:presLayoutVars>
          <dgm:chPref val="3"/>
        </dgm:presLayoutVars>
      </dgm:prSet>
      <dgm:spPr/>
    </dgm:pt>
    <dgm:pt modelId="{864F9593-0E7F-4615-858D-B8352ABD3119}" type="pres">
      <dgm:prSet presAssocID="{EB50AD2E-1A83-4ACF-B82A-1ADC3045D97C}" presName="hierChild5" presStyleCnt="0"/>
      <dgm:spPr/>
    </dgm:pt>
    <dgm:pt modelId="{3E37D334-8BB7-4F24-9BBC-71DBAC110FAF}" type="pres">
      <dgm:prSet presAssocID="{937D41AC-F8DC-43D2-A15C-F509690FA883}" presName="Name10" presStyleLbl="parChTrans1D2" presStyleIdx="1" presStyleCnt="2"/>
      <dgm:spPr/>
    </dgm:pt>
    <dgm:pt modelId="{9F688DCD-4337-4611-97AD-C748B8665856}" type="pres">
      <dgm:prSet presAssocID="{F5B259C4-CAB0-469F-8FDC-A5D827413E59}" presName="hierRoot2" presStyleCnt="0"/>
      <dgm:spPr/>
    </dgm:pt>
    <dgm:pt modelId="{1D9FBD62-42C6-4961-85E9-DD6E3E293B5E}" type="pres">
      <dgm:prSet presAssocID="{F5B259C4-CAB0-469F-8FDC-A5D827413E59}" presName="composite2" presStyleCnt="0"/>
      <dgm:spPr/>
    </dgm:pt>
    <dgm:pt modelId="{B9673C65-6235-44D7-A180-0735B016FEC8}" type="pres">
      <dgm:prSet presAssocID="{F5B259C4-CAB0-469F-8FDC-A5D827413E59}" presName="background2" presStyleLbl="asst1" presStyleIdx="5" presStyleCnt="6"/>
      <dgm:spPr/>
    </dgm:pt>
    <dgm:pt modelId="{540D5317-6C22-4C02-B15B-DA2CA8BEF99E}" type="pres">
      <dgm:prSet presAssocID="{F5B259C4-CAB0-469F-8FDC-A5D827413E59}" presName="text2" presStyleLbl="fgAcc2" presStyleIdx="1" presStyleCnt="2">
        <dgm:presLayoutVars>
          <dgm:chPref val="3"/>
        </dgm:presLayoutVars>
      </dgm:prSet>
      <dgm:spPr/>
    </dgm:pt>
    <dgm:pt modelId="{84EA7232-C7F4-4EF9-B28E-0EEA29D700B4}" type="pres">
      <dgm:prSet presAssocID="{F5B259C4-CAB0-469F-8FDC-A5D827413E59}" presName="hierChild3" presStyleCnt="0"/>
      <dgm:spPr/>
    </dgm:pt>
  </dgm:ptLst>
  <dgm:cxnLst>
    <dgm:cxn modelId="{6417CC0C-BAF9-4003-B36E-B0AF44E16047}" type="presOf" srcId="{EB50AD2E-1A83-4ACF-B82A-1ADC3045D97C}" destId="{EC5E3359-8D64-41B1-8060-67D9F0709E1A}" srcOrd="0" destOrd="0" presId="urn:microsoft.com/office/officeart/2005/8/layout/hierarchy1"/>
    <dgm:cxn modelId="{976A702B-3739-4DA5-9E5D-14B2EE76C309}" type="presOf" srcId="{77E62F6D-DC10-4B0D-AC44-022029F7682C}" destId="{10A6BB9A-DE64-4ECA-9D53-F3B56B9A0CE2}" srcOrd="0" destOrd="0" presId="urn:microsoft.com/office/officeart/2005/8/layout/hierarchy1"/>
    <dgm:cxn modelId="{405E1A2D-1FB7-4F75-98B3-45FAD38DC32C}" srcId="{EC37F86D-2F5B-4EBD-8E6B-102FB9D476EE}" destId="{F5B259C4-CAB0-469F-8FDC-A5D827413E59}" srcOrd="1" destOrd="0" parTransId="{937D41AC-F8DC-43D2-A15C-F509690FA883}" sibTransId="{19860A45-6C9D-48BF-8E01-43EECF2A9BC2}"/>
    <dgm:cxn modelId="{894CEA3C-B0E6-4640-8E48-7109F586B92F}" type="presOf" srcId="{6C4680A8-9D1F-4C0E-AD80-0A5764BE9DCF}" destId="{184BFDCC-9B41-490A-8A4D-A08F165947BE}" srcOrd="0" destOrd="0" presId="urn:microsoft.com/office/officeart/2005/8/layout/hierarchy1"/>
    <dgm:cxn modelId="{5BA1615B-8895-4D7D-A6E3-DDC80D8BD45E}" type="presOf" srcId="{501E569A-47DC-4653-82F1-AB8BAB1E5C34}" destId="{605AF554-FE83-4848-A113-152D25065CE9}" srcOrd="0" destOrd="0" presId="urn:microsoft.com/office/officeart/2005/8/layout/hierarchy1"/>
    <dgm:cxn modelId="{67C2E941-D8A7-47EC-8492-6FE52F253722}" type="presOf" srcId="{0FD7944F-D8D9-4247-8F5F-802D2FB7119D}" destId="{920199FB-969B-47AD-BDB2-7CFA9E0A96A0}" srcOrd="0" destOrd="0" presId="urn:microsoft.com/office/officeart/2005/8/layout/hierarchy1"/>
    <dgm:cxn modelId="{2AD4F74A-86B3-4A23-AF6C-7651C131D81B}" type="presOf" srcId="{F42FA327-B15A-43AA-9C0D-802A8C58D665}" destId="{9F59351D-AF13-4F85-8C33-B408B015851A}" srcOrd="0" destOrd="0" presId="urn:microsoft.com/office/officeart/2005/8/layout/hierarchy1"/>
    <dgm:cxn modelId="{71B2E04C-AA55-4669-AAC5-C4030D5CE97A}" srcId="{6C4680A8-9D1F-4C0E-AD80-0A5764BE9DCF}" destId="{55FCA38D-D86B-405D-B425-AC3B635506AF}" srcOrd="1" destOrd="0" parTransId="{77E62F6D-DC10-4B0D-AC44-022029F7682C}" sibTransId="{962ECA2A-4E64-4C34-B8C4-FFB463947486}"/>
    <dgm:cxn modelId="{034ABD71-C08B-49CD-8272-8B5AC869ED23}" srcId="{D021A7CD-45D3-44AF-B8B1-4A362DD93969}" destId="{EC37F86D-2F5B-4EBD-8E6B-102FB9D476EE}" srcOrd="0" destOrd="0" parTransId="{7010A634-E7BB-4EDF-AC71-C2E39E9063D1}" sibTransId="{D7C38EDB-38EF-4110-98D8-FB6FE8AADF12}"/>
    <dgm:cxn modelId="{D448B858-18EB-41FF-96FF-B04334E07FD2}" type="presOf" srcId="{D46E168F-1891-4185-B4D2-DB87F6A40883}" destId="{C29B8E5B-9532-4BC0-AF59-49495B01F904}" srcOrd="0" destOrd="0" presId="urn:microsoft.com/office/officeart/2005/8/layout/hierarchy1"/>
    <dgm:cxn modelId="{5571127C-9E54-4FF3-9E18-8E957A702902}" type="presOf" srcId="{6C775016-8626-472C-BE8B-19D59EEB90D8}" destId="{0B168A8C-8DA7-4D2F-8048-735203FF97BA}" srcOrd="0" destOrd="0" presId="urn:microsoft.com/office/officeart/2005/8/layout/hierarchy1"/>
    <dgm:cxn modelId="{EFF0528C-1F8A-4BFF-A808-359AFA673560}" type="presOf" srcId="{55FCA38D-D86B-405D-B425-AC3B635506AF}" destId="{77574B9A-C851-4C5F-81DD-C1922CA0899D}" srcOrd="0" destOrd="0" presId="urn:microsoft.com/office/officeart/2005/8/layout/hierarchy1"/>
    <dgm:cxn modelId="{E5D15097-5A30-458B-A925-1914E004CC34}" type="presOf" srcId="{293A7365-EA34-4AA2-B4B8-9FBC41378C75}" destId="{C185F217-361E-4D74-AF1E-65A49D0EA53C}" srcOrd="0" destOrd="0" presId="urn:microsoft.com/office/officeart/2005/8/layout/hierarchy1"/>
    <dgm:cxn modelId="{321E949C-A606-4A09-A61C-199EA30039E4}" type="presOf" srcId="{F5B259C4-CAB0-469F-8FDC-A5D827413E59}" destId="{540D5317-6C22-4C02-B15B-DA2CA8BEF99E}" srcOrd="0" destOrd="0" presId="urn:microsoft.com/office/officeart/2005/8/layout/hierarchy1"/>
    <dgm:cxn modelId="{08AD63B2-AE07-4659-8755-0E776E26C054}" srcId="{55FCA38D-D86B-405D-B425-AC3B635506AF}" destId="{6C775016-8626-472C-BE8B-19D59EEB90D8}" srcOrd="0" destOrd="0" parTransId="{501E569A-47DC-4653-82F1-AB8BAB1E5C34}" sibTransId="{3F75F9E2-55AB-4DBC-99DE-572FEAF7D3FE}"/>
    <dgm:cxn modelId="{9B6A8DD5-1086-4F9F-838B-F60A4780C4C6}" type="presOf" srcId="{D021A7CD-45D3-44AF-B8B1-4A362DD93969}" destId="{BAC3405B-6C25-4955-8672-E25DF216782F}" srcOrd="0" destOrd="0" presId="urn:microsoft.com/office/officeart/2005/8/layout/hierarchy1"/>
    <dgm:cxn modelId="{470184D8-2736-4A7A-B74D-3613DC756FA7}" srcId="{EC37F86D-2F5B-4EBD-8E6B-102FB9D476EE}" destId="{6C4680A8-9D1F-4C0E-AD80-0A5764BE9DCF}" srcOrd="0" destOrd="0" parTransId="{293A7365-EA34-4AA2-B4B8-9FBC41378C75}" sibTransId="{815012A6-FB93-471F-90DF-D8914F9DBA79}"/>
    <dgm:cxn modelId="{D20380DC-BEDD-4C5A-9CAE-2088AD4683FF}" srcId="{6C4680A8-9D1F-4C0E-AD80-0A5764BE9DCF}" destId="{0FD7944F-D8D9-4247-8F5F-802D2FB7119D}" srcOrd="0" destOrd="0" parTransId="{D46E168F-1891-4185-B4D2-DB87F6A40883}" sibTransId="{CA387B05-9E02-4416-BA2A-5925FF4052FC}"/>
    <dgm:cxn modelId="{31FFD4E2-5373-433E-9167-AD99B11E2535}" type="presOf" srcId="{937D41AC-F8DC-43D2-A15C-F509690FA883}" destId="{3E37D334-8BB7-4F24-9BBC-71DBAC110FAF}" srcOrd="0" destOrd="0" presId="urn:microsoft.com/office/officeart/2005/8/layout/hierarchy1"/>
    <dgm:cxn modelId="{AB14A4F9-BBAB-453C-BE24-F176D665F3F6}" srcId="{55FCA38D-D86B-405D-B425-AC3B635506AF}" destId="{EB50AD2E-1A83-4ACF-B82A-1ADC3045D97C}" srcOrd="1" destOrd="0" parTransId="{F42FA327-B15A-43AA-9C0D-802A8C58D665}" sibTransId="{09C75B05-7A99-4077-A951-A8CD4B98649A}"/>
    <dgm:cxn modelId="{46BC4DFD-5F25-4C87-BA02-5D0CD1945159}" type="presOf" srcId="{EC37F86D-2F5B-4EBD-8E6B-102FB9D476EE}" destId="{F038A52C-F318-4A2A-AF29-218D36074132}" srcOrd="0" destOrd="0" presId="urn:microsoft.com/office/officeart/2005/8/layout/hierarchy1"/>
    <dgm:cxn modelId="{B434BF65-8F0C-440C-A879-097536A5052B}" type="presParOf" srcId="{BAC3405B-6C25-4955-8672-E25DF216782F}" destId="{6142F5C2-B2DA-46AC-9934-C34650F79860}" srcOrd="0" destOrd="0" presId="urn:microsoft.com/office/officeart/2005/8/layout/hierarchy1"/>
    <dgm:cxn modelId="{5F3D76EE-DAFC-4043-9C36-AE913B097627}" type="presParOf" srcId="{6142F5C2-B2DA-46AC-9934-C34650F79860}" destId="{6903C00F-CADC-4944-AE31-3F00077420AA}" srcOrd="0" destOrd="0" presId="urn:microsoft.com/office/officeart/2005/8/layout/hierarchy1"/>
    <dgm:cxn modelId="{C1282A8B-25F2-44DC-A226-DFA18D8FDA44}" type="presParOf" srcId="{6903C00F-CADC-4944-AE31-3F00077420AA}" destId="{0A59906D-70B4-4D3B-A11D-E7BA90084EB5}" srcOrd="0" destOrd="0" presId="urn:microsoft.com/office/officeart/2005/8/layout/hierarchy1"/>
    <dgm:cxn modelId="{64EDC7CA-60A3-4FAE-A361-407AB3535610}" type="presParOf" srcId="{6903C00F-CADC-4944-AE31-3F00077420AA}" destId="{F038A52C-F318-4A2A-AF29-218D36074132}" srcOrd="1" destOrd="0" presId="urn:microsoft.com/office/officeart/2005/8/layout/hierarchy1"/>
    <dgm:cxn modelId="{C426D1D5-8270-4E65-BE3F-AE4B844EB943}" type="presParOf" srcId="{6142F5C2-B2DA-46AC-9934-C34650F79860}" destId="{7FCE3D51-F4A7-48AB-B822-DE26D4FF2B38}" srcOrd="1" destOrd="0" presId="urn:microsoft.com/office/officeart/2005/8/layout/hierarchy1"/>
    <dgm:cxn modelId="{DAE90BD2-C6C6-4796-8FB3-69A6B9411418}" type="presParOf" srcId="{7FCE3D51-F4A7-48AB-B822-DE26D4FF2B38}" destId="{C185F217-361E-4D74-AF1E-65A49D0EA53C}" srcOrd="0" destOrd="0" presId="urn:microsoft.com/office/officeart/2005/8/layout/hierarchy1"/>
    <dgm:cxn modelId="{03CF90F4-7196-4FDA-BA1C-23B20C24428E}" type="presParOf" srcId="{7FCE3D51-F4A7-48AB-B822-DE26D4FF2B38}" destId="{0990815D-A9DF-43B5-8F16-76B5CDCC5FDB}" srcOrd="1" destOrd="0" presId="urn:microsoft.com/office/officeart/2005/8/layout/hierarchy1"/>
    <dgm:cxn modelId="{9FA55B0C-3056-4958-9C0A-65ECE43894A6}" type="presParOf" srcId="{0990815D-A9DF-43B5-8F16-76B5CDCC5FDB}" destId="{7FABF575-A49D-4A81-9F12-3D3F01133E7A}" srcOrd="0" destOrd="0" presId="urn:microsoft.com/office/officeart/2005/8/layout/hierarchy1"/>
    <dgm:cxn modelId="{B973D77D-3AC0-45B0-A28F-75EEE89210C7}" type="presParOf" srcId="{7FABF575-A49D-4A81-9F12-3D3F01133E7A}" destId="{B6B21F25-AE1C-420B-B7BA-AC3B1FF731B6}" srcOrd="0" destOrd="0" presId="urn:microsoft.com/office/officeart/2005/8/layout/hierarchy1"/>
    <dgm:cxn modelId="{9CAD2FFC-9E85-4F20-907E-C0D11C09D050}" type="presParOf" srcId="{7FABF575-A49D-4A81-9F12-3D3F01133E7A}" destId="{184BFDCC-9B41-490A-8A4D-A08F165947BE}" srcOrd="1" destOrd="0" presId="urn:microsoft.com/office/officeart/2005/8/layout/hierarchy1"/>
    <dgm:cxn modelId="{2F40EABC-697B-48FC-AD78-FADB80BFD783}" type="presParOf" srcId="{0990815D-A9DF-43B5-8F16-76B5CDCC5FDB}" destId="{36038397-CE9A-4572-9CF4-70C1AD669846}" srcOrd="1" destOrd="0" presId="urn:microsoft.com/office/officeart/2005/8/layout/hierarchy1"/>
    <dgm:cxn modelId="{7FF52810-2D38-425E-B365-6A5F7080DE85}" type="presParOf" srcId="{36038397-CE9A-4572-9CF4-70C1AD669846}" destId="{C29B8E5B-9532-4BC0-AF59-49495B01F904}" srcOrd="0" destOrd="0" presId="urn:microsoft.com/office/officeart/2005/8/layout/hierarchy1"/>
    <dgm:cxn modelId="{248DE529-B276-4D00-95F2-8E2B16B1CD10}" type="presParOf" srcId="{36038397-CE9A-4572-9CF4-70C1AD669846}" destId="{B37C7B88-E19C-4E9C-AEDF-57EBCB8566ED}" srcOrd="1" destOrd="0" presId="urn:microsoft.com/office/officeart/2005/8/layout/hierarchy1"/>
    <dgm:cxn modelId="{132CC575-D2A8-4588-AFDC-52AA7EF51C06}" type="presParOf" srcId="{B37C7B88-E19C-4E9C-AEDF-57EBCB8566ED}" destId="{6B0C49EB-1FFE-41A9-9CD2-4A92276BD244}" srcOrd="0" destOrd="0" presId="urn:microsoft.com/office/officeart/2005/8/layout/hierarchy1"/>
    <dgm:cxn modelId="{9435B11F-4D44-4FC5-90A7-C9C5818C9099}" type="presParOf" srcId="{6B0C49EB-1FFE-41A9-9CD2-4A92276BD244}" destId="{1EBF8B26-DEEA-458A-B13B-14F9BE9A96C0}" srcOrd="0" destOrd="0" presId="urn:microsoft.com/office/officeart/2005/8/layout/hierarchy1"/>
    <dgm:cxn modelId="{E31EFF00-163D-4B51-9AB0-2AE2D6CE1D89}" type="presParOf" srcId="{6B0C49EB-1FFE-41A9-9CD2-4A92276BD244}" destId="{920199FB-969B-47AD-BDB2-7CFA9E0A96A0}" srcOrd="1" destOrd="0" presId="urn:microsoft.com/office/officeart/2005/8/layout/hierarchy1"/>
    <dgm:cxn modelId="{BF76B58A-38A3-4053-9242-141CD4E63B70}" type="presParOf" srcId="{B37C7B88-E19C-4E9C-AEDF-57EBCB8566ED}" destId="{14B69B53-57E4-4AAC-9B01-398C8EF3E272}" srcOrd="1" destOrd="0" presId="urn:microsoft.com/office/officeart/2005/8/layout/hierarchy1"/>
    <dgm:cxn modelId="{F93BFAD3-C9D1-41A3-929C-9EF6258B031A}" type="presParOf" srcId="{36038397-CE9A-4572-9CF4-70C1AD669846}" destId="{10A6BB9A-DE64-4ECA-9D53-F3B56B9A0CE2}" srcOrd="2" destOrd="0" presId="urn:microsoft.com/office/officeart/2005/8/layout/hierarchy1"/>
    <dgm:cxn modelId="{8A63F6F7-55AD-4565-8B6B-6AB2C7A6BC0B}" type="presParOf" srcId="{36038397-CE9A-4572-9CF4-70C1AD669846}" destId="{C3259051-C1E0-4525-833F-853DF0484DBE}" srcOrd="3" destOrd="0" presId="urn:microsoft.com/office/officeart/2005/8/layout/hierarchy1"/>
    <dgm:cxn modelId="{1C43561B-D711-4931-A327-8BF38E9A40F0}" type="presParOf" srcId="{C3259051-C1E0-4525-833F-853DF0484DBE}" destId="{463FCC63-D67F-4012-AD95-2C7D21F0AAA7}" srcOrd="0" destOrd="0" presId="urn:microsoft.com/office/officeart/2005/8/layout/hierarchy1"/>
    <dgm:cxn modelId="{B252BDF0-B534-4C9A-8E89-7110EA1F6DC3}" type="presParOf" srcId="{463FCC63-D67F-4012-AD95-2C7D21F0AAA7}" destId="{367EF918-EF42-49D2-B3E7-53828503F562}" srcOrd="0" destOrd="0" presId="urn:microsoft.com/office/officeart/2005/8/layout/hierarchy1"/>
    <dgm:cxn modelId="{4ED5236F-4242-4612-A1FC-2F9C2378A933}" type="presParOf" srcId="{463FCC63-D67F-4012-AD95-2C7D21F0AAA7}" destId="{77574B9A-C851-4C5F-81DD-C1922CA0899D}" srcOrd="1" destOrd="0" presId="urn:microsoft.com/office/officeart/2005/8/layout/hierarchy1"/>
    <dgm:cxn modelId="{5863F3CD-8D43-4F36-B543-554115B8DD70}" type="presParOf" srcId="{C3259051-C1E0-4525-833F-853DF0484DBE}" destId="{3BFDE780-5E99-4059-B945-D54F1C3A4294}" srcOrd="1" destOrd="0" presId="urn:microsoft.com/office/officeart/2005/8/layout/hierarchy1"/>
    <dgm:cxn modelId="{C62805C1-D079-4DF8-9E2E-DE0439598F72}" type="presParOf" srcId="{3BFDE780-5E99-4059-B945-D54F1C3A4294}" destId="{605AF554-FE83-4848-A113-152D25065CE9}" srcOrd="0" destOrd="0" presId="urn:microsoft.com/office/officeart/2005/8/layout/hierarchy1"/>
    <dgm:cxn modelId="{3AC61844-4F3A-4235-926F-5AEF01529458}" type="presParOf" srcId="{3BFDE780-5E99-4059-B945-D54F1C3A4294}" destId="{6D0BB406-2524-410F-8D2E-878F69951101}" srcOrd="1" destOrd="0" presId="urn:microsoft.com/office/officeart/2005/8/layout/hierarchy1"/>
    <dgm:cxn modelId="{9A906D0A-797D-443A-97E4-D18445E55496}" type="presParOf" srcId="{6D0BB406-2524-410F-8D2E-878F69951101}" destId="{D447BDD4-4746-413C-99D8-2CFC4FEEE563}" srcOrd="0" destOrd="0" presId="urn:microsoft.com/office/officeart/2005/8/layout/hierarchy1"/>
    <dgm:cxn modelId="{A0B9BFF0-3719-4981-9BFE-5B6A9DBC754A}" type="presParOf" srcId="{D447BDD4-4746-413C-99D8-2CFC4FEEE563}" destId="{E1B58509-D9C5-4CB0-AAE9-037CCA114E01}" srcOrd="0" destOrd="0" presId="urn:microsoft.com/office/officeart/2005/8/layout/hierarchy1"/>
    <dgm:cxn modelId="{DF69D2EA-0B5C-4038-ACEB-39C4CF21C4A3}" type="presParOf" srcId="{D447BDD4-4746-413C-99D8-2CFC4FEEE563}" destId="{0B168A8C-8DA7-4D2F-8048-735203FF97BA}" srcOrd="1" destOrd="0" presId="urn:microsoft.com/office/officeart/2005/8/layout/hierarchy1"/>
    <dgm:cxn modelId="{08D9ED10-E032-4F3B-9CFE-394317FDBFFD}" type="presParOf" srcId="{6D0BB406-2524-410F-8D2E-878F69951101}" destId="{2DA39325-4B0E-457E-A998-82FB1D45F77A}" srcOrd="1" destOrd="0" presId="urn:microsoft.com/office/officeart/2005/8/layout/hierarchy1"/>
    <dgm:cxn modelId="{0363DAF4-D60F-40F8-A63B-A46F84FF6F95}" type="presParOf" srcId="{3BFDE780-5E99-4059-B945-D54F1C3A4294}" destId="{9F59351D-AF13-4F85-8C33-B408B015851A}" srcOrd="2" destOrd="0" presId="urn:microsoft.com/office/officeart/2005/8/layout/hierarchy1"/>
    <dgm:cxn modelId="{DD482D2A-4DD7-439D-82BC-B1F90B4B0D2D}" type="presParOf" srcId="{3BFDE780-5E99-4059-B945-D54F1C3A4294}" destId="{84A82D92-5FD1-4343-B9E6-42E32AA6A4FD}" srcOrd="3" destOrd="0" presId="urn:microsoft.com/office/officeart/2005/8/layout/hierarchy1"/>
    <dgm:cxn modelId="{F38B0FC6-8BE8-4D3F-B8F5-936097871CDF}" type="presParOf" srcId="{84A82D92-5FD1-4343-B9E6-42E32AA6A4FD}" destId="{C9F927E4-9837-4058-AB14-1D76FC7CCBAD}" srcOrd="0" destOrd="0" presId="urn:microsoft.com/office/officeart/2005/8/layout/hierarchy1"/>
    <dgm:cxn modelId="{8B0CED74-0170-4BA9-9DA3-DA6D3B341EA6}" type="presParOf" srcId="{C9F927E4-9837-4058-AB14-1D76FC7CCBAD}" destId="{296D9211-D10F-4C17-AA67-A10A5F6DCD34}" srcOrd="0" destOrd="0" presId="urn:microsoft.com/office/officeart/2005/8/layout/hierarchy1"/>
    <dgm:cxn modelId="{38E645BC-272A-4DF7-8CF8-DDC707DBC7C4}" type="presParOf" srcId="{C9F927E4-9837-4058-AB14-1D76FC7CCBAD}" destId="{EC5E3359-8D64-41B1-8060-67D9F0709E1A}" srcOrd="1" destOrd="0" presId="urn:microsoft.com/office/officeart/2005/8/layout/hierarchy1"/>
    <dgm:cxn modelId="{DEA213DD-D049-4B6A-8E7D-68A4ED1FFC8C}" type="presParOf" srcId="{84A82D92-5FD1-4343-B9E6-42E32AA6A4FD}" destId="{864F9593-0E7F-4615-858D-B8352ABD3119}" srcOrd="1" destOrd="0" presId="urn:microsoft.com/office/officeart/2005/8/layout/hierarchy1"/>
    <dgm:cxn modelId="{675CB6A0-4AC4-4D27-9723-A8D88A2CFB1B}" type="presParOf" srcId="{7FCE3D51-F4A7-48AB-B822-DE26D4FF2B38}" destId="{3E37D334-8BB7-4F24-9BBC-71DBAC110FAF}" srcOrd="2" destOrd="0" presId="urn:microsoft.com/office/officeart/2005/8/layout/hierarchy1"/>
    <dgm:cxn modelId="{CCA92043-BACE-4CA7-9AB4-1DDE607740D0}" type="presParOf" srcId="{7FCE3D51-F4A7-48AB-B822-DE26D4FF2B38}" destId="{9F688DCD-4337-4611-97AD-C748B8665856}" srcOrd="3" destOrd="0" presId="urn:microsoft.com/office/officeart/2005/8/layout/hierarchy1"/>
    <dgm:cxn modelId="{B69EBC5D-8423-478E-B1E1-5F9E4D10D7EA}" type="presParOf" srcId="{9F688DCD-4337-4611-97AD-C748B8665856}" destId="{1D9FBD62-42C6-4961-85E9-DD6E3E293B5E}" srcOrd="0" destOrd="0" presId="urn:microsoft.com/office/officeart/2005/8/layout/hierarchy1"/>
    <dgm:cxn modelId="{E1E7B218-CA66-4F46-B8BF-662912DD6E20}" type="presParOf" srcId="{1D9FBD62-42C6-4961-85E9-DD6E3E293B5E}" destId="{B9673C65-6235-44D7-A180-0735B016FEC8}" srcOrd="0" destOrd="0" presId="urn:microsoft.com/office/officeart/2005/8/layout/hierarchy1"/>
    <dgm:cxn modelId="{6D534896-2C8B-40C1-B712-C37F2D54908F}" type="presParOf" srcId="{1D9FBD62-42C6-4961-85E9-DD6E3E293B5E}" destId="{540D5317-6C22-4C02-B15B-DA2CA8BEF99E}" srcOrd="1" destOrd="0" presId="urn:microsoft.com/office/officeart/2005/8/layout/hierarchy1"/>
    <dgm:cxn modelId="{4EB2AD0A-AC08-4125-8035-C2E5C0C52E8C}" type="presParOf" srcId="{9F688DCD-4337-4611-97AD-C748B8665856}" destId="{84EA7232-C7F4-4EF9-B28E-0EEA29D700B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8864D3-7374-4A97-9F97-1993C6744222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hu-HU"/>
        </a:p>
      </dgm:t>
    </dgm:pt>
    <dgm:pt modelId="{62A61735-FCA8-4C6C-BF97-24CD4EF8B6E7}">
      <dgm:prSet phldrT="[Szöveg]"/>
      <dgm:spPr/>
      <dgm:t>
        <a:bodyPr/>
        <a:lstStyle/>
        <a:p>
          <a:r>
            <a:rPr lang="hu-HU" noProof="0" dirty="0"/>
            <a:t>Mega-esemény szervezése</a:t>
          </a:r>
          <a:endParaRPr lang="en-US" noProof="0" dirty="0"/>
        </a:p>
      </dgm:t>
    </dgm:pt>
    <dgm:pt modelId="{C1F5C9A3-6E40-4B3D-8735-3E0C94DA9DBE}" type="parTrans" cxnId="{240DD412-BE52-4808-B0EF-1DAFC8EECF39}">
      <dgm:prSet/>
      <dgm:spPr/>
      <dgm:t>
        <a:bodyPr/>
        <a:lstStyle/>
        <a:p>
          <a:endParaRPr lang="en-US" noProof="0" dirty="0"/>
        </a:p>
      </dgm:t>
    </dgm:pt>
    <dgm:pt modelId="{3EFC1DEB-FDDE-4A40-8A8B-A4D27F410675}" type="sibTrans" cxnId="{240DD412-BE52-4808-B0EF-1DAFC8EECF39}">
      <dgm:prSet/>
      <dgm:spPr/>
      <dgm:t>
        <a:bodyPr/>
        <a:lstStyle/>
        <a:p>
          <a:endParaRPr lang="en-US" noProof="0" dirty="0"/>
        </a:p>
      </dgm:t>
    </dgm:pt>
    <dgm:pt modelId="{CC098650-9FB4-4847-9D67-EB86A1C5018E}">
      <dgm:prSet phldrT="[Szöveg]"/>
      <dgm:spPr/>
      <dgm:t>
        <a:bodyPr/>
        <a:lstStyle/>
        <a:p>
          <a:r>
            <a:rPr lang="hu-HU" noProof="0" dirty="0"/>
            <a:t>Multiplikátor hatás</a:t>
          </a:r>
          <a:endParaRPr lang="en-US" noProof="0" dirty="0"/>
        </a:p>
      </dgm:t>
    </dgm:pt>
    <dgm:pt modelId="{CACD55AC-64A8-4D60-B8F0-5F17D49A6F08}" type="parTrans" cxnId="{3FDB0753-5D5F-4AFA-8B05-6DAEF2B0480C}">
      <dgm:prSet/>
      <dgm:spPr/>
      <dgm:t>
        <a:bodyPr/>
        <a:lstStyle/>
        <a:p>
          <a:endParaRPr lang="en-US" noProof="0" dirty="0"/>
        </a:p>
      </dgm:t>
    </dgm:pt>
    <dgm:pt modelId="{57876FD2-DE2F-41CB-80BF-A1B120BC20A4}" type="sibTrans" cxnId="{3FDB0753-5D5F-4AFA-8B05-6DAEF2B0480C}">
      <dgm:prSet/>
      <dgm:spPr/>
      <dgm:t>
        <a:bodyPr/>
        <a:lstStyle/>
        <a:p>
          <a:endParaRPr lang="en-US" noProof="0" dirty="0"/>
        </a:p>
      </dgm:t>
    </dgm:pt>
    <dgm:pt modelId="{26B526C1-F3BA-41F6-83A2-E058DD57734C}">
      <dgm:prSet phldrT="[Szöveg]"/>
      <dgm:spPr/>
      <dgm:t>
        <a:bodyPr/>
        <a:lstStyle/>
        <a:p>
          <a:r>
            <a:rPr lang="hu-HU" noProof="0" dirty="0"/>
            <a:t>Gazdasági növekedés</a:t>
          </a:r>
          <a:endParaRPr lang="en-US" noProof="0" dirty="0"/>
        </a:p>
      </dgm:t>
    </dgm:pt>
    <dgm:pt modelId="{849A5106-CE93-49C4-BBEB-81C2CE6667F6}" type="parTrans" cxnId="{AA8AA435-EE97-44C6-9B26-854015F7623E}">
      <dgm:prSet/>
      <dgm:spPr/>
      <dgm:t>
        <a:bodyPr/>
        <a:lstStyle/>
        <a:p>
          <a:endParaRPr lang="en-US" noProof="0" dirty="0"/>
        </a:p>
      </dgm:t>
    </dgm:pt>
    <dgm:pt modelId="{0D89AD51-60E3-4B5A-B924-3DF96E3D4AD9}" type="sibTrans" cxnId="{AA8AA435-EE97-44C6-9B26-854015F7623E}">
      <dgm:prSet/>
      <dgm:spPr/>
      <dgm:t>
        <a:bodyPr/>
        <a:lstStyle/>
        <a:p>
          <a:endParaRPr lang="en-US" noProof="0" dirty="0"/>
        </a:p>
      </dgm:t>
    </dgm:pt>
    <dgm:pt modelId="{39575CF1-B4A2-4B94-9539-55D639A1281C}" type="pres">
      <dgm:prSet presAssocID="{848864D3-7374-4A97-9F97-1993C6744222}" presName="rootnode" presStyleCnt="0">
        <dgm:presLayoutVars>
          <dgm:chMax/>
          <dgm:chPref/>
          <dgm:dir/>
          <dgm:animLvl val="lvl"/>
        </dgm:presLayoutVars>
      </dgm:prSet>
      <dgm:spPr/>
    </dgm:pt>
    <dgm:pt modelId="{8DAE9C7A-1448-4AED-9E6C-16293B95FFD4}" type="pres">
      <dgm:prSet presAssocID="{62A61735-FCA8-4C6C-BF97-24CD4EF8B6E7}" presName="composite" presStyleCnt="0"/>
      <dgm:spPr/>
    </dgm:pt>
    <dgm:pt modelId="{9351A7D0-8279-4EEF-9088-0E2C0E360F3D}" type="pres">
      <dgm:prSet presAssocID="{62A61735-FCA8-4C6C-BF97-24CD4EF8B6E7}" presName="LShape" presStyleLbl="alignNode1" presStyleIdx="0" presStyleCnt="5"/>
      <dgm:spPr/>
    </dgm:pt>
    <dgm:pt modelId="{3EC09FBF-5615-4C0F-889B-F87579592330}" type="pres">
      <dgm:prSet presAssocID="{62A61735-FCA8-4C6C-BF97-24CD4EF8B6E7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F3BB3B6A-01AA-49BE-B677-F604BB6973F2}" type="pres">
      <dgm:prSet presAssocID="{62A61735-FCA8-4C6C-BF97-24CD4EF8B6E7}" presName="Triangle" presStyleLbl="alignNode1" presStyleIdx="1" presStyleCnt="5"/>
      <dgm:spPr/>
    </dgm:pt>
    <dgm:pt modelId="{80592658-248D-49F3-9C1D-E69C2A6B6B28}" type="pres">
      <dgm:prSet presAssocID="{3EFC1DEB-FDDE-4A40-8A8B-A4D27F410675}" presName="sibTrans" presStyleCnt="0"/>
      <dgm:spPr/>
    </dgm:pt>
    <dgm:pt modelId="{7264F613-0A57-40DA-815B-51827F04ADC5}" type="pres">
      <dgm:prSet presAssocID="{3EFC1DEB-FDDE-4A40-8A8B-A4D27F410675}" presName="space" presStyleCnt="0"/>
      <dgm:spPr/>
    </dgm:pt>
    <dgm:pt modelId="{ACB4A9BB-4990-4397-B869-C25C25F7A5EB}" type="pres">
      <dgm:prSet presAssocID="{CC098650-9FB4-4847-9D67-EB86A1C5018E}" presName="composite" presStyleCnt="0"/>
      <dgm:spPr/>
    </dgm:pt>
    <dgm:pt modelId="{9BDDB4FC-33DE-4AA4-8BAE-AFF25E60B821}" type="pres">
      <dgm:prSet presAssocID="{CC098650-9FB4-4847-9D67-EB86A1C5018E}" presName="LShape" presStyleLbl="alignNode1" presStyleIdx="2" presStyleCnt="5"/>
      <dgm:spPr/>
    </dgm:pt>
    <dgm:pt modelId="{8B834543-C988-45AF-8911-A309B55E96D3}" type="pres">
      <dgm:prSet presAssocID="{CC098650-9FB4-4847-9D67-EB86A1C5018E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14C4D019-E1F9-4F20-B6D4-285A78E8BD58}" type="pres">
      <dgm:prSet presAssocID="{CC098650-9FB4-4847-9D67-EB86A1C5018E}" presName="Triangle" presStyleLbl="alignNode1" presStyleIdx="3" presStyleCnt="5"/>
      <dgm:spPr/>
    </dgm:pt>
    <dgm:pt modelId="{E1C7F658-F154-435B-A065-2CF54BB634E4}" type="pres">
      <dgm:prSet presAssocID="{57876FD2-DE2F-41CB-80BF-A1B120BC20A4}" presName="sibTrans" presStyleCnt="0"/>
      <dgm:spPr/>
    </dgm:pt>
    <dgm:pt modelId="{90ABF332-6F31-4D57-AB2D-7E8048022C67}" type="pres">
      <dgm:prSet presAssocID="{57876FD2-DE2F-41CB-80BF-A1B120BC20A4}" presName="space" presStyleCnt="0"/>
      <dgm:spPr/>
    </dgm:pt>
    <dgm:pt modelId="{08C798A4-70E9-4839-B45E-0E437F05525E}" type="pres">
      <dgm:prSet presAssocID="{26B526C1-F3BA-41F6-83A2-E058DD57734C}" presName="composite" presStyleCnt="0"/>
      <dgm:spPr/>
    </dgm:pt>
    <dgm:pt modelId="{7F66B49A-6527-4241-959E-7BF6434832DA}" type="pres">
      <dgm:prSet presAssocID="{26B526C1-F3BA-41F6-83A2-E058DD57734C}" presName="LShape" presStyleLbl="alignNode1" presStyleIdx="4" presStyleCnt="5"/>
      <dgm:spPr/>
    </dgm:pt>
    <dgm:pt modelId="{5C59D908-17FF-45FF-B05E-0E5CA41843A7}" type="pres">
      <dgm:prSet presAssocID="{26B526C1-F3BA-41F6-83A2-E058DD57734C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240DD412-BE52-4808-B0EF-1DAFC8EECF39}" srcId="{848864D3-7374-4A97-9F97-1993C6744222}" destId="{62A61735-FCA8-4C6C-BF97-24CD4EF8B6E7}" srcOrd="0" destOrd="0" parTransId="{C1F5C9A3-6E40-4B3D-8735-3E0C94DA9DBE}" sibTransId="{3EFC1DEB-FDDE-4A40-8A8B-A4D27F410675}"/>
    <dgm:cxn modelId="{09E2B817-48E3-4F76-A04F-573A32671C41}" type="presOf" srcId="{CC098650-9FB4-4847-9D67-EB86A1C5018E}" destId="{8B834543-C988-45AF-8911-A309B55E96D3}" srcOrd="0" destOrd="0" presId="urn:microsoft.com/office/officeart/2009/3/layout/StepUpProcess"/>
    <dgm:cxn modelId="{81750A1A-F26E-459D-86A6-B1073E9D952A}" type="presOf" srcId="{62A61735-FCA8-4C6C-BF97-24CD4EF8B6E7}" destId="{3EC09FBF-5615-4C0F-889B-F87579592330}" srcOrd="0" destOrd="0" presId="urn:microsoft.com/office/officeart/2009/3/layout/StepUpProcess"/>
    <dgm:cxn modelId="{AA8AA435-EE97-44C6-9B26-854015F7623E}" srcId="{848864D3-7374-4A97-9F97-1993C6744222}" destId="{26B526C1-F3BA-41F6-83A2-E058DD57734C}" srcOrd="2" destOrd="0" parTransId="{849A5106-CE93-49C4-BBEB-81C2CE6667F6}" sibTransId="{0D89AD51-60E3-4B5A-B924-3DF96E3D4AD9}"/>
    <dgm:cxn modelId="{48BEB36F-D100-435B-832D-062736A7A65F}" type="presOf" srcId="{26B526C1-F3BA-41F6-83A2-E058DD57734C}" destId="{5C59D908-17FF-45FF-B05E-0E5CA41843A7}" srcOrd="0" destOrd="0" presId="urn:microsoft.com/office/officeart/2009/3/layout/StepUpProcess"/>
    <dgm:cxn modelId="{3FDB0753-5D5F-4AFA-8B05-6DAEF2B0480C}" srcId="{848864D3-7374-4A97-9F97-1993C6744222}" destId="{CC098650-9FB4-4847-9D67-EB86A1C5018E}" srcOrd="1" destOrd="0" parTransId="{CACD55AC-64A8-4D60-B8F0-5F17D49A6F08}" sibTransId="{57876FD2-DE2F-41CB-80BF-A1B120BC20A4}"/>
    <dgm:cxn modelId="{839562DC-9EAC-4DE7-A1FE-4475386692E9}" type="presOf" srcId="{848864D3-7374-4A97-9F97-1993C6744222}" destId="{39575CF1-B4A2-4B94-9539-55D639A1281C}" srcOrd="0" destOrd="0" presId="urn:microsoft.com/office/officeart/2009/3/layout/StepUpProcess"/>
    <dgm:cxn modelId="{41442383-6D8A-4905-B2EF-5E6F3448E290}" type="presParOf" srcId="{39575CF1-B4A2-4B94-9539-55D639A1281C}" destId="{8DAE9C7A-1448-4AED-9E6C-16293B95FFD4}" srcOrd="0" destOrd="0" presId="urn:microsoft.com/office/officeart/2009/3/layout/StepUpProcess"/>
    <dgm:cxn modelId="{D9817771-8838-4C58-877F-F3E85026A48E}" type="presParOf" srcId="{8DAE9C7A-1448-4AED-9E6C-16293B95FFD4}" destId="{9351A7D0-8279-4EEF-9088-0E2C0E360F3D}" srcOrd="0" destOrd="0" presId="urn:microsoft.com/office/officeart/2009/3/layout/StepUpProcess"/>
    <dgm:cxn modelId="{3CC421EE-B8DA-4327-84EB-5490324DB94D}" type="presParOf" srcId="{8DAE9C7A-1448-4AED-9E6C-16293B95FFD4}" destId="{3EC09FBF-5615-4C0F-889B-F87579592330}" srcOrd="1" destOrd="0" presId="urn:microsoft.com/office/officeart/2009/3/layout/StepUpProcess"/>
    <dgm:cxn modelId="{72201C37-9CAE-4FC9-ACB6-3062D8CBE50D}" type="presParOf" srcId="{8DAE9C7A-1448-4AED-9E6C-16293B95FFD4}" destId="{F3BB3B6A-01AA-49BE-B677-F604BB6973F2}" srcOrd="2" destOrd="0" presId="urn:microsoft.com/office/officeart/2009/3/layout/StepUpProcess"/>
    <dgm:cxn modelId="{974455A3-FE11-4251-A46E-AD419D2C031A}" type="presParOf" srcId="{39575CF1-B4A2-4B94-9539-55D639A1281C}" destId="{80592658-248D-49F3-9C1D-E69C2A6B6B28}" srcOrd="1" destOrd="0" presId="urn:microsoft.com/office/officeart/2009/3/layout/StepUpProcess"/>
    <dgm:cxn modelId="{8403BC52-67B5-4423-9944-17E373EF116E}" type="presParOf" srcId="{80592658-248D-49F3-9C1D-E69C2A6B6B28}" destId="{7264F613-0A57-40DA-815B-51827F04ADC5}" srcOrd="0" destOrd="0" presId="urn:microsoft.com/office/officeart/2009/3/layout/StepUpProcess"/>
    <dgm:cxn modelId="{62CA2895-BCE5-4CF2-AA2F-ED751B3F5A6A}" type="presParOf" srcId="{39575CF1-B4A2-4B94-9539-55D639A1281C}" destId="{ACB4A9BB-4990-4397-B869-C25C25F7A5EB}" srcOrd="2" destOrd="0" presId="urn:microsoft.com/office/officeart/2009/3/layout/StepUpProcess"/>
    <dgm:cxn modelId="{867E1547-8CFA-4AAD-AD9C-354FC93464B1}" type="presParOf" srcId="{ACB4A9BB-4990-4397-B869-C25C25F7A5EB}" destId="{9BDDB4FC-33DE-4AA4-8BAE-AFF25E60B821}" srcOrd="0" destOrd="0" presId="urn:microsoft.com/office/officeart/2009/3/layout/StepUpProcess"/>
    <dgm:cxn modelId="{197C8034-65C4-403C-9C6D-63663D7A006E}" type="presParOf" srcId="{ACB4A9BB-4990-4397-B869-C25C25F7A5EB}" destId="{8B834543-C988-45AF-8911-A309B55E96D3}" srcOrd="1" destOrd="0" presId="urn:microsoft.com/office/officeart/2009/3/layout/StepUpProcess"/>
    <dgm:cxn modelId="{160384D1-28E1-4804-BB36-11587750AC26}" type="presParOf" srcId="{ACB4A9BB-4990-4397-B869-C25C25F7A5EB}" destId="{14C4D019-E1F9-4F20-B6D4-285A78E8BD58}" srcOrd="2" destOrd="0" presId="urn:microsoft.com/office/officeart/2009/3/layout/StepUpProcess"/>
    <dgm:cxn modelId="{023832C1-840F-42D3-892E-1346EFF98AD6}" type="presParOf" srcId="{39575CF1-B4A2-4B94-9539-55D639A1281C}" destId="{E1C7F658-F154-435B-A065-2CF54BB634E4}" srcOrd="3" destOrd="0" presId="urn:microsoft.com/office/officeart/2009/3/layout/StepUpProcess"/>
    <dgm:cxn modelId="{70D738A8-910A-49F1-9FD6-A2B4FF972CFE}" type="presParOf" srcId="{E1C7F658-F154-435B-A065-2CF54BB634E4}" destId="{90ABF332-6F31-4D57-AB2D-7E8048022C67}" srcOrd="0" destOrd="0" presId="urn:microsoft.com/office/officeart/2009/3/layout/StepUpProcess"/>
    <dgm:cxn modelId="{9C768D67-A8E3-4F80-BB9A-981965CBE2A3}" type="presParOf" srcId="{39575CF1-B4A2-4B94-9539-55D639A1281C}" destId="{08C798A4-70E9-4839-B45E-0E437F05525E}" srcOrd="4" destOrd="0" presId="urn:microsoft.com/office/officeart/2009/3/layout/StepUpProcess"/>
    <dgm:cxn modelId="{2658623E-B1C9-4ED2-9519-728105B8E9A1}" type="presParOf" srcId="{08C798A4-70E9-4839-B45E-0E437F05525E}" destId="{7F66B49A-6527-4241-959E-7BF6434832DA}" srcOrd="0" destOrd="0" presId="urn:microsoft.com/office/officeart/2009/3/layout/StepUpProcess"/>
    <dgm:cxn modelId="{940EEAEB-762E-434C-963A-0A244982572E}" type="presParOf" srcId="{08C798A4-70E9-4839-B45E-0E437F05525E}" destId="{5C59D908-17FF-45FF-B05E-0E5CA41843A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BCF077-454B-4DAA-891A-F9BD8AD91BFC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hu-HU"/>
        </a:p>
      </dgm:t>
    </dgm:pt>
    <dgm:pt modelId="{40E41706-224F-45DF-A87A-BBBF98CAB7B4}">
      <dgm:prSet/>
      <dgm:spPr/>
      <dgm:t>
        <a:bodyPr/>
        <a:lstStyle/>
        <a:p>
          <a:r>
            <a:rPr lang="hu-HU"/>
            <a:t>Olvasólecke</a:t>
          </a:r>
        </a:p>
      </dgm:t>
    </dgm:pt>
    <dgm:pt modelId="{37B2757C-9507-4A65-B513-0BCF11E9D5B6}" type="parTrans" cxnId="{91221FF6-F9C5-495B-A1CA-0C38D40A6345}">
      <dgm:prSet/>
      <dgm:spPr/>
      <dgm:t>
        <a:bodyPr/>
        <a:lstStyle/>
        <a:p>
          <a:endParaRPr lang="hu-HU"/>
        </a:p>
      </dgm:t>
    </dgm:pt>
    <dgm:pt modelId="{C75B1F46-A41A-4F6A-ADC7-5A6A8940B030}" type="sibTrans" cxnId="{91221FF6-F9C5-495B-A1CA-0C38D40A6345}">
      <dgm:prSet/>
      <dgm:spPr/>
      <dgm:t>
        <a:bodyPr/>
        <a:lstStyle/>
        <a:p>
          <a:endParaRPr lang="hu-HU"/>
        </a:p>
      </dgm:t>
    </dgm:pt>
    <dgm:pt modelId="{FFED95CD-3D13-442B-B5CA-9E4D9DEBB24E}">
      <dgm:prSet/>
      <dgm:spPr/>
      <dgm:t>
        <a:bodyPr/>
        <a:lstStyle/>
        <a:p>
          <a:r>
            <a:rPr lang="hu-HU"/>
            <a:t>Gondolattérkép</a:t>
          </a:r>
        </a:p>
      </dgm:t>
    </dgm:pt>
    <dgm:pt modelId="{0A6798E0-D42F-4E17-8D46-BECE3B939529}" type="parTrans" cxnId="{C9E572D8-0FFA-4DAA-B38E-98AD65FE2BE5}">
      <dgm:prSet/>
      <dgm:spPr/>
      <dgm:t>
        <a:bodyPr/>
        <a:lstStyle/>
        <a:p>
          <a:endParaRPr lang="hu-HU"/>
        </a:p>
      </dgm:t>
    </dgm:pt>
    <dgm:pt modelId="{62339089-AB6F-49D8-9FDA-3CA42EC64837}" type="sibTrans" cxnId="{C9E572D8-0FFA-4DAA-B38E-98AD65FE2BE5}">
      <dgm:prSet/>
      <dgm:spPr/>
      <dgm:t>
        <a:bodyPr/>
        <a:lstStyle/>
        <a:p>
          <a:endParaRPr lang="hu-HU"/>
        </a:p>
      </dgm:t>
    </dgm:pt>
    <dgm:pt modelId="{ADF7B022-639D-469E-A760-F9B1D2EA1CBC}">
      <dgm:prSet/>
      <dgm:spPr/>
      <dgm:t>
        <a:bodyPr/>
        <a:lstStyle/>
        <a:p>
          <a:r>
            <a:rPr lang="hu-HU"/>
            <a:t>További olvasmányok</a:t>
          </a:r>
        </a:p>
      </dgm:t>
    </dgm:pt>
    <dgm:pt modelId="{4139BAB5-72C7-451F-A3F8-25110B887726}" type="parTrans" cxnId="{E2232646-4FC1-4E7C-95A5-B8F55CA523B9}">
      <dgm:prSet/>
      <dgm:spPr/>
      <dgm:t>
        <a:bodyPr/>
        <a:lstStyle/>
        <a:p>
          <a:endParaRPr lang="hu-HU"/>
        </a:p>
      </dgm:t>
    </dgm:pt>
    <dgm:pt modelId="{29620CA1-7279-49AB-AFBB-D1E605502F10}" type="sibTrans" cxnId="{E2232646-4FC1-4E7C-95A5-B8F55CA523B9}">
      <dgm:prSet/>
      <dgm:spPr/>
      <dgm:t>
        <a:bodyPr/>
        <a:lstStyle/>
        <a:p>
          <a:endParaRPr lang="hu-HU"/>
        </a:p>
      </dgm:t>
    </dgm:pt>
    <dgm:pt modelId="{77D0369E-5C98-48D7-BABE-ECB83367F2F3}">
      <dgm:prSet/>
      <dgm:spPr/>
      <dgm:t>
        <a:bodyPr/>
        <a:lstStyle/>
        <a:p>
          <a:r>
            <a:rPr lang="hu-HU"/>
            <a:t>Feladat megoldása</a:t>
          </a:r>
        </a:p>
      </dgm:t>
    </dgm:pt>
    <dgm:pt modelId="{4E7D7147-1CFD-45C6-9E16-6FB9FD2EB242}" type="parTrans" cxnId="{965F37D8-1862-47C9-994C-FF2882114BDD}">
      <dgm:prSet/>
      <dgm:spPr/>
      <dgm:t>
        <a:bodyPr/>
        <a:lstStyle/>
        <a:p>
          <a:endParaRPr lang="hu-HU"/>
        </a:p>
      </dgm:t>
    </dgm:pt>
    <dgm:pt modelId="{577496FF-BA68-4ADC-9309-37E6BA3A1FDA}" type="sibTrans" cxnId="{965F37D8-1862-47C9-994C-FF2882114BDD}">
      <dgm:prSet/>
      <dgm:spPr/>
      <dgm:t>
        <a:bodyPr/>
        <a:lstStyle/>
        <a:p>
          <a:endParaRPr lang="hu-HU"/>
        </a:p>
      </dgm:t>
    </dgm:pt>
    <dgm:pt modelId="{DFD8CAEC-A45D-4251-AD18-432658BF0559}" type="pres">
      <dgm:prSet presAssocID="{59BCF077-454B-4DAA-891A-F9BD8AD91BFC}" presName="CompostProcess" presStyleCnt="0">
        <dgm:presLayoutVars>
          <dgm:dir/>
          <dgm:resizeHandles val="exact"/>
        </dgm:presLayoutVars>
      </dgm:prSet>
      <dgm:spPr/>
    </dgm:pt>
    <dgm:pt modelId="{7E2A49FF-3411-4716-B3B5-B905A5CD20AF}" type="pres">
      <dgm:prSet presAssocID="{59BCF077-454B-4DAA-891A-F9BD8AD91BFC}" presName="arrow" presStyleLbl="bgShp" presStyleIdx="0" presStyleCnt="1"/>
      <dgm:spPr/>
    </dgm:pt>
    <dgm:pt modelId="{33093602-32CF-417A-A78E-CDF54D8619ED}" type="pres">
      <dgm:prSet presAssocID="{59BCF077-454B-4DAA-891A-F9BD8AD91BFC}" presName="linearProcess" presStyleCnt="0"/>
      <dgm:spPr/>
    </dgm:pt>
    <dgm:pt modelId="{F81EC849-3EB7-42B5-BA26-18F59D972CBA}" type="pres">
      <dgm:prSet presAssocID="{40E41706-224F-45DF-A87A-BBBF98CAB7B4}" presName="textNode" presStyleLbl="node1" presStyleIdx="0" presStyleCnt="4">
        <dgm:presLayoutVars>
          <dgm:bulletEnabled val="1"/>
        </dgm:presLayoutVars>
      </dgm:prSet>
      <dgm:spPr/>
    </dgm:pt>
    <dgm:pt modelId="{712E3937-3EDB-4348-8C7F-C22D687C8506}" type="pres">
      <dgm:prSet presAssocID="{C75B1F46-A41A-4F6A-ADC7-5A6A8940B030}" presName="sibTrans" presStyleCnt="0"/>
      <dgm:spPr/>
    </dgm:pt>
    <dgm:pt modelId="{D3BA6919-71CE-484E-8E9D-13CB9272EA3D}" type="pres">
      <dgm:prSet presAssocID="{FFED95CD-3D13-442B-B5CA-9E4D9DEBB24E}" presName="textNode" presStyleLbl="node1" presStyleIdx="1" presStyleCnt="4">
        <dgm:presLayoutVars>
          <dgm:bulletEnabled val="1"/>
        </dgm:presLayoutVars>
      </dgm:prSet>
      <dgm:spPr/>
    </dgm:pt>
    <dgm:pt modelId="{CA72F7EC-9267-4592-BF57-426F02C66592}" type="pres">
      <dgm:prSet presAssocID="{62339089-AB6F-49D8-9FDA-3CA42EC64837}" presName="sibTrans" presStyleCnt="0"/>
      <dgm:spPr/>
    </dgm:pt>
    <dgm:pt modelId="{3BD4A634-9310-4D59-927C-975D9B197119}" type="pres">
      <dgm:prSet presAssocID="{ADF7B022-639D-469E-A760-F9B1D2EA1CBC}" presName="textNode" presStyleLbl="node1" presStyleIdx="2" presStyleCnt="4">
        <dgm:presLayoutVars>
          <dgm:bulletEnabled val="1"/>
        </dgm:presLayoutVars>
      </dgm:prSet>
      <dgm:spPr/>
    </dgm:pt>
    <dgm:pt modelId="{EF5AD74F-BC68-4EEF-8633-907B9ED0B888}" type="pres">
      <dgm:prSet presAssocID="{29620CA1-7279-49AB-AFBB-D1E605502F10}" presName="sibTrans" presStyleCnt="0"/>
      <dgm:spPr/>
    </dgm:pt>
    <dgm:pt modelId="{D724D7EC-978B-4951-92CA-894DCB5D3619}" type="pres">
      <dgm:prSet presAssocID="{77D0369E-5C98-48D7-BABE-ECB83367F2F3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437B2609-9B08-4410-BBEB-904E8E2EE202}" type="presOf" srcId="{ADF7B022-639D-469E-A760-F9B1D2EA1CBC}" destId="{3BD4A634-9310-4D59-927C-975D9B197119}" srcOrd="0" destOrd="0" presId="urn:microsoft.com/office/officeart/2005/8/layout/hProcess9"/>
    <dgm:cxn modelId="{B1154C25-E197-415F-B984-9481D2559E40}" type="presOf" srcId="{77D0369E-5C98-48D7-BABE-ECB83367F2F3}" destId="{D724D7EC-978B-4951-92CA-894DCB5D3619}" srcOrd="0" destOrd="0" presId="urn:microsoft.com/office/officeart/2005/8/layout/hProcess9"/>
    <dgm:cxn modelId="{E2232646-4FC1-4E7C-95A5-B8F55CA523B9}" srcId="{59BCF077-454B-4DAA-891A-F9BD8AD91BFC}" destId="{ADF7B022-639D-469E-A760-F9B1D2EA1CBC}" srcOrd="2" destOrd="0" parTransId="{4139BAB5-72C7-451F-A3F8-25110B887726}" sibTransId="{29620CA1-7279-49AB-AFBB-D1E605502F10}"/>
    <dgm:cxn modelId="{0941D5B6-FBDC-4BAE-BCE3-8AB51F4C1FE4}" type="presOf" srcId="{59BCF077-454B-4DAA-891A-F9BD8AD91BFC}" destId="{DFD8CAEC-A45D-4251-AD18-432658BF0559}" srcOrd="0" destOrd="0" presId="urn:microsoft.com/office/officeart/2005/8/layout/hProcess9"/>
    <dgm:cxn modelId="{965F37D8-1862-47C9-994C-FF2882114BDD}" srcId="{59BCF077-454B-4DAA-891A-F9BD8AD91BFC}" destId="{77D0369E-5C98-48D7-BABE-ECB83367F2F3}" srcOrd="3" destOrd="0" parTransId="{4E7D7147-1CFD-45C6-9E16-6FB9FD2EB242}" sibTransId="{577496FF-BA68-4ADC-9309-37E6BA3A1FDA}"/>
    <dgm:cxn modelId="{C9E572D8-0FFA-4DAA-B38E-98AD65FE2BE5}" srcId="{59BCF077-454B-4DAA-891A-F9BD8AD91BFC}" destId="{FFED95CD-3D13-442B-B5CA-9E4D9DEBB24E}" srcOrd="1" destOrd="0" parTransId="{0A6798E0-D42F-4E17-8D46-BECE3B939529}" sibTransId="{62339089-AB6F-49D8-9FDA-3CA42EC64837}"/>
    <dgm:cxn modelId="{608205DF-D62F-409A-9498-32FD185CFD43}" type="presOf" srcId="{40E41706-224F-45DF-A87A-BBBF98CAB7B4}" destId="{F81EC849-3EB7-42B5-BA26-18F59D972CBA}" srcOrd="0" destOrd="0" presId="urn:microsoft.com/office/officeart/2005/8/layout/hProcess9"/>
    <dgm:cxn modelId="{918B1CF6-F5B5-4845-82A6-FED23728A686}" type="presOf" srcId="{FFED95CD-3D13-442B-B5CA-9E4D9DEBB24E}" destId="{D3BA6919-71CE-484E-8E9D-13CB9272EA3D}" srcOrd="0" destOrd="0" presId="urn:microsoft.com/office/officeart/2005/8/layout/hProcess9"/>
    <dgm:cxn modelId="{91221FF6-F9C5-495B-A1CA-0C38D40A6345}" srcId="{59BCF077-454B-4DAA-891A-F9BD8AD91BFC}" destId="{40E41706-224F-45DF-A87A-BBBF98CAB7B4}" srcOrd="0" destOrd="0" parTransId="{37B2757C-9507-4A65-B513-0BCF11E9D5B6}" sibTransId="{C75B1F46-A41A-4F6A-ADC7-5A6A8940B030}"/>
    <dgm:cxn modelId="{C8D41ACC-8A69-492B-885B-CC6B5DA55093}" type="presParOf" srcId="{DFD8CAEC-A45D-4251-AD18-432658BF0559}" destId="{7E2A49FF-3411-4716-B3B5-B905A5CD20AF}" srcOrd="0" destOrd="0" presId="urn:microsoft.com/office/officeart/2005/8/layout/hProcess9"/>
    <dgm:cxn modelId="{A7D24750-0F6E-4132-9232-C04847AD1C6B}" type="presParOf" srcId="{DFD8CAEC-A45D-4251-AD18-432658BF0559}" destId="{33093602-32CF-417A-A78E-CDF54D8619ED}" srcOrd="1" destOrd="0" presId="urn:microsoft.com/office/officeart/2005/8/layout/hProcess9"/>
    <dgm:cxn modelId="{142A9C91-0509-489E-85D8-85F0F0D6C099}" type="presParOf" srcId="{33093602-32CF-417A-A78E-CDF54D8619ED}" destId="{F81EC849-3EB7-42B5-BA26-18F59D972CBA}" srcOrd="0" destOrd="0" presId="urn:microsoft.com/office/officeart/2005/8/layout/hProcess9"/>
    <dgm:cxn modelId="{4DA902C1-E428-495D-887C-0A5581EBE9B0}" type="presParOf" srcId="{33093602-32CF-417A-A78E-CDF54D8619ED}" destId="{712E3937-3EDB-4348-8C7F-C22D687C8506}" srcOrd="1" destOrd="0" presId="urn:microsoft.com/office/officeart/2005/8/layout/hProcess9"/>
    <dgm:cxn modelId="{B27B87E5-09E4-49E0-9A3C-7D59AC8C82DC}" type="presParOf" srcId="{33093602-32CF-417A-A78E-CDF54D8619ED}" destId="{D3BA6919-71CE-484E-8E9D-13CB9272EA3D}" srcOrd="2" destOrd="0" presId="urn:microsoft.com/office/officeart/2005/8/layout/hProcess9"/>
    <dgm:cxn modelId="{85275AB8-534E-4AE2-A52A-F520325DE77D}" type="presParOf" srcId="{33093602-32CF-417A-A78E-CDF54D8619ED}" destId="{CA72F7EC-9267-4592-BF57-426F02C66592}" srcOrd="3" destOrd="0" presId="urn:microsoft.com/office/officeart/2005/8/layout/hProcess9"/>
    <dgm:cxn modelId="{AE94EB0E-53C7-4611-A853-3AC1B0AF2094}" type="presParOf" srcId="{33093602-32CF-417A-A78E-CDF54D8619ED}" destId="{3BD4A634-9310-4D59-927C-975D9B197119}" srcOrd="4" destOrd="0" presId="urn:microsoft.com/office/officeart/2005/8/layout/hProcess9"/>
    <dgm:cxn modelId="{C5691269-5FB9-43B3-B4ED-89A08A2BA5E2}" type="presParOf" srcId="{33093602-32CF-417A-A78E-CDF54D8619ED}" destId="{EF5AD74F-BC68-4EEF-8633-907B9ED0B888}" srcOrd="5" destOrd="0" presId="urn:microsoft.com/office/officeart/2005/8/layout/hProcess9"/>
    <dgm:cxn modelId="{816701B8-82FE-454E-A08C-D8FD471E81D4}" type="presParOf" srcId="{33093602-32CF-417A-A78E-CDF54D8619ED}" destId="{D724D7EC-978B-4951-92CA-894DCB5D361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D07EA6-55D8-4655-9BA0-01D914AA1215}">
      <dsp:nvSpPr>
        <dsp:cNvPr id="0" name=""/>
        <dsp:cNvSpPr/>
      </dsp:nvSpPr>
      <dsp:spPr>
        <a:xfrm>
          <a:off x="2554581" y="1353777"/>
          <a:ext cx="3372569" cy="3372569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1" kern="1200" noProof="0" dirty="0"/>
            <a:t>Sporttudomány</a:t>
          </a:r>
          <a:endParaRPr lang="en-US" sz="2800" b="1" kern="1200" noProof="0" dirty="0"/>
        </a:p>
      </dsp:txBody>
      <dsp:txXfrm>
        <a:off x="3048482" y="1847678"/>
        <a:ext cx="2384767" cy="2384767"/>
      </dsp:txXfrm>
    </dsp:sp>
    <dsp:sp modelId="{D9E91DEE-5193-4148-98E6-A736700E703B}">
      <dsp:nvSpPr>
        <dsp:cNvPr id="0" name=""/>
        <dsp:cNvSpPr/>
      </dsp:nvSpPr>
      <dsp:spPr>
        <a:xfrm>
          <a:off x="3397723" y="601"/>
          <a:ext cx="1686284" cy="1686284"/>
        </a:xfrm>
        <a:prstGeom prst="ellipse">
          <a:avLst/>
        </a:prstGeom>
        <a:solidFill>
          <a:schemeClr val="accent4">
            <a:alpha val="50000"/>
            <a:hueOff val="1299462"/>
            <a:satOff val="-5996"/>
            <a:lumOff val="22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noProof="0" dirty="0"/>
            <a:t>Sport </a:t>
          </a:r>
          <a:r>
            <a:rPr lang="hu-HU" sz="1500" b="1" kern="1200" noProof="0" dirty="0" err="1"/>
            <a:t>biomechanika</a:t>
          </a:r>
          <a:endParaRPr lang="en-US" sz="1500" b="1" kern="1200" noProof="0" dirty="0"/>
        </a:p>
      </dsp:txBody>
      <dsp:txXfrm>
        <a:off x="3644674" y="247552"/>
        <a:ext cx="1192382" cy="1192382"/>
      </dsp:txXfrm>
    </dsp:sp>
    <dsp:sp modelId="{5166F200-1EA1-439E-BAEE-4598F7445ECF}">
      <dsp:nvSpPr>
        <dsp:cNvPr id="0" name=""/>
        <dsp:cNvSpPr/>
      </dsp:nvSpPr>
      <dsp:spPr>
        <a:xfrm>
          <a:off x="4950755" y="643888"/>
          <a:ext cx="1686284" cy="1686284"/>
        </a:xfrm>
        <a:prstGeom prst="ellipse">
          <a:avLst/>
        </a:prstGeom>
        <a:solidFill>
          <a:schemeClr val="accent4">
            <a:alpha val="50000"/>
            <a:hueOff val="2598923"/>
            <a:satOff val="-11992"/>
            <a:lumOff val="44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noProof="0" dirty="0"/>
            <a:t>Sport </a:t>
          </a:r>
          <a:r>
            <a:rPr lang="en-US" sz="1500" b="1" kern="1200" noProof="0" dirty="0" err="1"/>
            <a:t>pe</a:t>
          </a:r>
          <a:r>
            <a:rPr lang="hu-HU" sz="1500" b="1" kern="1200" noProof="0" dirty="0" err="1"/>
            <a:t>dagógia</a:t>
          </a:r>
          <a:endParaRPr lang="en-US" sz="1500" b="1" kern="1200" noProof="0" dirty="0"/>
        </a:p>
      </dsp:txBody>
      <dsp:txXfrm>
        <a:off x="5197706" y="890839"/>
        <a:ext cx="1192382" cy="1192382"/>
      </dsp:txXfrm>
    </dsp:sp>
    <dsp:sp modelId="{EC8F3AB8-1267-4B1D-8E59-E2AD5D8A8607}">
      <dsp:nvSpPr>
        <dsp:cNvPr id="0" name=""/>
        <dsp:cNvSpPr/>
      </dsp:nvSpPr>
      <dsp:spPr>
        <a:xfrm>
          <a:off x="5594041" y="2196920"/>
          <a:ext cx="1686284" cy="1686284"/>
        </a:xfrm>
        <a:prstGeom prst="ellipse">
          <a:avLst/>
        </a:prstGeom>
        <a:solidFill>
          <a:schemeClr val="accent4">
            <a:alpha val="50000"/>
            <a:hueOff val="3898385"/>
            <a:satOff val="-17988"/>
            <a:lumOff val="66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noProof="0" dirty="0"/>
            <a:t>Sport p</a:t>
          </a:r>
          <a:r>
            <a:rPr lang="hu-HU" sz="1500" b="1" kern="1200" noProof="0" dirty="0" err="1"/>
            <a:t>szichológia</a:t>
          </a:r>
          <a:endParaRPr lang="en-US" sz="1500" b="1" kern="1200" noProof="0" dirty="0"/>
        </a:p>
      </dsp:txBody>
      <dsp:txXfrm>
        <a:off x="5840992" y="2443871"/>
        <a:ext cx="1192382" cy="1192382"/>
      </dsp:txXfrm>
    </dsp:sp>
    <dsp:sp modelId="{46F78053-088F-471D-94E1-0DAD13F1436B}">
      <dsp:nvSpPr>
        <dsp:cNvPr id="0" name=""/>
        <dsp:cNvSpPr/>
      </dsp:nvSpPr>
      <dsp:spPr>
        <a:xfrm>
          <a:off x="4950755" y="3749951"/>
          <a:ext cx="1686284" cy="1686284"/>
        </a:xfrm>
        <a:prstGeom prst="ellipse">
          <a:avLst/>
        </a:prstGeom>
        <a:solidFill>
          <a:schemeClr val="accent4">
            <a:alpha val="50000"/>
            <a:hueOff val="5197846"/>
            <a:satOff val="-23984"/>
            <a:lumOff val="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b="1" kern="1200" noProof="0" dirty="0"/>
            <a:t>Sportetika</a:t>
          </a:r>
          <a:endParaRPr lang="en-US" sz="1500" b="1" kern="1200" noProof="0" dirty="0"/>
        </a:p>
      </dsp:txBody>
      <dsp:txXfrm>
        <a:off x="5197706" y="3996902"/>
        <a:ext cx="1192382" cy="1192382"/>
      </dsp:txXfrm>
    </dsp:sp>
    <dsp:sp modelId="{759FDE21-69BB-4380-A2DF-6DB40032A356}">
      <dsp:nvSpPr>
        <dsp:cNvPr id="0" name=""/>
        <dsp:cNvSpPr/>
      </dsp:nvSpPr>
      <dsp:spPr>
        <a:xfrm>
          <a:off x="3397723" y="4393238"/>
          <a:ext cx="1686284" cy="1686284"/>
        </a:xfrm>
        <a:prstGeom prst="ellipse">
          <a:avLst/>
        </a:prstGeom>
        <a:solidFill>
          <a:schemeClr val="accent4">
            <a:alpha val="50000"/>
            <a:hueOff val="6497308"/>
            <a:satOff val="-29980"/>
            <a:lumOff val="110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noProof="0" dirty="0"/>
            <a:t>Sport</a:t>
          </a:r>
          <a:r>
            <a:rPr lang="hu-HU" sz="1500" b="1" kern="1200" noProof="0" dirty="0"/>
            <a:t>jog</a:t>
          </a:r>
          <a:endParaRPr lang="en-US" sz="1500" b="1" kern="1200" noProof="0" dirty="0"/>
        </a:p>
      </dsp:txBody>
      <dsp:txXfrm>
        <a:off x="3644674" y="4640189"/>
        <a:ext cx="1192382" cy="1192382"/>
      </dsp:txXfrm>
    </dsp:sp>
    <dsp:sp modelId="{B54B78C1-9945-41F8-9CA2-6B89AF4AC58F}">
      <dsp:nvSpPr>
        <dsp:cNvPr id="0" name=""/>
        <dsp:cNvSpPr/>
      </dsp:nvSpPr>
      <dsp:spPr>
        <a:xfrm>
          <a:off x="1844692" y="3749951"/>
          <a:ext cx="1686284" cy="1686284"/>
        </a:xfrm>
        <a:prstGeom prst="ellipse">
          <a:avLst/>
        </a:prstGeom>
        <a:solidFill>
          <a:schemeClr val="accent4">
            <a:alpha val="50000"/>
            <a:hueOff val="7796769"/>
            <a:satOff val="-35976"/>
            <a:lumOff val="132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noProof="0" dirty="0" err="1">
              <a:solidFill>
                <a:srgbClr val="FF0000"/>
              </a:solidFill>
            </a:rPr>
            <a:t>Spor</a:t>
          </a:r>
          <a:r>
            <a:rPr lang="hu-HU" sz="1800" b="1" kern="1200" noProof="0" dirty="0">
              <a:solidFill>
                <a:srgbClr val="FF0000"/>
              </a:solidFill>
            </a:rPr>
            <a:t>t-gazdaságtan</a:t>
          </a:r>
          <a:endParaRPr lang="en-US" sz="1800" b="1" kern="1200" noProof="0" dirty="0">
            <a:solidFill>
              <a:srgbClr val="FF0000"/>
            </a:solidFill>
          </a:endParaRPr>
        </a:p>
      </dsp:txBody>
      <dsp:txXfrm>
        <a:off x="2091643" y="3996902"/>
        <a:ext cx="1192382" cy="1192382"/>
      </dsp:txXfrm>
    </dsp:sp>
    <dsp:sp modelId="{F42AC585-EF47-4114-9FEA-77CAA6460AD7}">
      <dsp:nvSpPr>
        <dsp:cNvPr id="0" name=""/>
        <dsp:cNvSpPr/>
      </dsp:nvSpPr>
      <dsp:spPr>
        <a:xfrm>
          <a:off x="1201405" y="2196920"/>
          <a:ext cx="1686284" cy="1686284"/>
        </a:xfrm>
        <a:prstGeom prst="ellipse">
          <a:avLst/>
        </a:prstGeom>
        <a:solidFill>
          <a:schemeClr val="accent4">
            <a:alpha val="50000"/>
            <a:hueOff val="9096231"/>
            <a:satOff val="-41972"/>
            <a:lumOff val="154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noProof="0" dirty="0"/>
            <a:t>Sport </a:t>
          </a:r>
          <a:r>
            <a:rPr lang="hu-HU" sz="1500" b="1" kern="1200" noProof="0" dirty="0"/>
            <a:t>menedzsment</a:t>
          </a:r>
          <a:endParaRPr lang="en-US" sz="1500" b="1" kern="1200" noProof="0" dirty="0"/>
        </a:p>
      </dsp:txBody>
      <dsp:txXfrm>
        <a:off x="1448356" y="2443871"/>
        <a:ext cx="1192382" cy="1192382"/>
      </dsp:txXfrm>
    </dsp:sp>
    <dsp:sp modelId="{06977882-931A-439A-812B-B4ACD3290A8D}">
      <dsp:nvSpPr>
        <dsp:cNvPr id="0" name=""/>
        <dsp:cNvSpPr/>
      </dsp:nvSpPr>
      <dsp:spPr>
        <a:xfrm>
          <a:off x="1844692" y="643888"/>
          <a:ext cx="1686284" cy="1686284"/>
        </a:xfrm>
        <a:prstGeom prst="ellipse">
          <a:avLst/>
        </a:prstGeom>
        <a:solidFill>
          <a:schemeClr val="accent4">
            <a:alpha val="50000"/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b="1" kern="1200" noProof="0" dirty="0"/>
            <a:t>…</a:t>
          </a:r>
          <a:endParaRPr lang="en-US" sz="1500" b="1" kern="1200" noProof="0" dirty="0"/>
        </a:p>
      </dsp:txBody>
      <dsp:txXfrm>
        <a:off x="2091643" y="890839"/>
        <a:ext cx="1192382" cy="11923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7D334-8BB7-4F24-9BBC-71DBAC110FAF}">
      <dsp:nvSpPr>
        <dsp:cNvPr id="0" name=""/>
        <dsp:cNvSpPr/>
      </dsp:nvSpPr>
      <dsp:spPr>
        <a:xfrm>
          <a:off x="3985725" y="1069002"/>
          <a:ext cx="1028265" cy="489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485"/>
              </a:lnTo>
              <a:lnTo>
                <a:pt x="1028265" y="333485"/>
              </a:lnTo>
              <a:lnTo>
                <a:pt x="1028265" y="48936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59351D-AF13-4F85-8C33-B408B015851A}">
      <dsp:nvSpPr>
        <dsp:cNvPr id="0" name=""/>
        <dsp:cNvSpPr/>
      </dsp:nvSpPr>
      <dsp:spPr>
        <a:xfrm>
          <a:off x="3985725" y="4184646"/>
          <a:ext cx="1028265" cy="489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485"/>
              </a:lnTo>
              <a:lnTo>
                <a:pt x="1028265" y="333485"/>
              </a:lnTo>
              <a:lnTo>
                <a:pt x="1028265" y="48936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AF554-FE83-4848-A113-152D25065CE9}">
      <dsp:nvSpPr>
        <dsp:cNvPr id="0" name=""/>
        <dsp:cNvSpPr/>
      </dsp:nvSpPr>
      <dsp:spPr>
        <a:xfrm>
          <a:off x="2957460" y="4184646"/>
          <a:ext cx="1028265" cy="489360"/>
        </a:xfrm>
        <a:custGeom>
          <a:avLst/>
          <a:gdLst/>
          <a:ahLst/>
          <a:cxnLst/>
          <a:rect l="0" t="0" r="0" b="0"/>
          <a:pathLst>
            <a:path>
              <a:moveTo>
                <a:pt x="1028265" y="0"/>
              </a:moveTo>
              <a:lnTo>
                <a:pt x="1028265" y="333485"/>
              </a:lnTo>
              <a:lnTo>
                <a:pt x="0" y="333485"/>
              </a:lnTo>
              <a:lnTo>
                <a:pt x="0" y="48936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6BB9A-DE64-4ECA-9D53-F3B56B9A0CE2}">
      <dsp:nvSpPr>
        <dsp:cNvPr id="0" name=""/>
        <dsp:cNvSpPr/>
      </dsp:nvSpPr>
      <dsp:spPr>
        <a:xfrm>
          <a:off x="2957460" y="2626824"/>
          <a:ext cx="1028265" cy="489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485"/>
              </a:lnTo>
              <a:lnTo>
                <a:pt x="1028265" y="333485"/>
              </a:lnTo>
              <a:lnTo>
                <a:pt x="1028265" y="48936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9B8E5B-9532-4BC0-AF59-49495B01F904}">
      <dsp:nvSpPr>
        <dsp:cNvPr id="0" name=""/>
        <dsp:cNvSpPr/>
      </dsp:nvSpPr>
      <dsp:spPr>
        <a:xfrm>
          <a:off x="1929194" y="2626824"/>
          <a:ext cx="1028265" cy="489360"/>
        </a:xfrm>
        <a:custGeom>
          <a:avLst/>
          <a:gdLst/>
          <a:ahLst/>
          <a:cxnLst/>
          <a:rect l="0" t="0" r="0" b="0"/>
          <a:pathLst>
            <a:path>
              <a:moveTo>
                <a:pt x="1028265" y="0"/>
              </a:moveTo>
              <a:lnTo>
                <a:pt x="1028265" y="333485"/>
              </a:lnTo>
              <a:lnTo>
                <a:pt x="0" y="333485"/>
              </a:lnTo>
              <a:lnTo>
                <a:pt x="0" y="48936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85F217-361E-4D74-AF1E-65A49D0EA53C}">
      <dsp:nvSpPr>
        <dsp:cNvPr id="0" name=""/>
        <dsp:cNvSpPr/>
      </dsp:nvSpPr>
      <dsp:spPr>
        <a:xfrm>
          <a:off x="2957460" y="1069002"/>
          <a:ext cx="1028265" cy="489360"/>
        </a:xfrm>
        <a:custGeom>
          <a:avLst/>
          <a:gdLst/>
          <a:ahLst/>
          <a:cxnLst/>
          <a:rect l="0" t="0" r="0" b="0"/>
          <a:pathLst>
            <a:path>
              <a:moveTo>
                <a:pt x="1028265" y="0"/>
              </a:moveTo>
              <a:lnTo>
                <a:pt x="1028265" y="333485"/>
              </a:lnTo>
              <a:lnTo>
                <a:pt x="0" y="333485"/>
              </a:lnTo>
              <a:lnTo>
                <a:pt x="0" y="48936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59906D-70B4-4D3B-A11D-E7BA90084EB5}">
      <dsp:nvSpPr>
        <dsp:cNvPr id="0" name=""/>
        <dsp:cNvSpPr/>
      </dsp:nvSpPr>
      <dsp:spPr>
        <a:xfrm>
          <a:off x="3144417" y="540"/>
          <a:ext cx="1682616" cy="10684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038A52C-F318-4A2A-AF29-218D36074132}">
      <dsp:nvSpPr>
        <dsp:cNvPr id="0" name=""/>
        <dsp:cNvSpPr/>
      </dsp:nvSpPr>
      <dsp:spPr>
        <a:xfrm>
          <a:off x="3331374" y="178150"/>
          <a:ext cx="1682616" cy="10684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noProof="0" dirty="0"/>
            <a:t>Sport</a:t>
          </a:r>
        </a:p>
      </dsp:txBody>
      <dsp:txXfrm>
        <a:off x="3362668" y="209444"/>
        <a:ext cx="1620028" cy="1005873"/>
      </dsp:txXfrm>
    </dsp:sp>
    <dsp:sp modelId="{B6B21F25-AE1C-420B-B7BA-AC3B1FF731B6}">
      <dsp:nvSpPr>
        <dsp:cNvPr id="0" name=""/>
        <dsp:cNvSpPr/>
      </dsp:nvSpPr>
      <dsp:spPr>
        <a:xfrm>
          <a:off x="2116151" y="1558362"/>
          <a:ext cx="1682616" cy="106846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84BFDCC-9B41-490A-8A4D-A08F165947BE}">
      <dsp:nvSpPr>
        <dsp:cNvPr id="0" name=""/>
        <dsp:cNvSpPr/>
      </dsp:nvSpPr>
      <dsp:spPr>
        <a:xfrm>
          <a:off x="2303109" y="1735972"/>
          <a:ext cx="1682616" cy="10684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b="1" kern="1200" noProof="0" dirty="0"/>
            <a:t>Formális</a:t>
          </a:r>
          <a:endParaRPr lang="en-US" sz="1500" b="1" kern="1200" noProof="0" dirty="0"/>
        </a:p>
      </dsp:txBody>
      <dsp:txXfrm>
        <a:off x="2334403" y="1767266"/>
        <a:ext cx="1620028" cy="1005873"/>
      </dsp:txXfrm>
    </dsp:sp>
    <dsp:sp modelId="{1EBF8B26-DEEA-458A-B13B-14F9BE9A96C0}">
      <dsp:nvSpPr>
        <dsp:cNvPr id="0" name=""/>
        <dsp:cNvSpPr/>
      </dsp:nvSpPr>
      <dsp:spPr>
        <a:xfrm>
          <a:off x="1087886" y="3116185"/>
          <a:ext cx="1682616" cy="106846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20199FB-969B-47AD-BDB2-7CFA9E0A96A0}">
      <dsp:nvSpPr>
        <dsp:cNvPr id="0" name=""/>
        <dsp:cNvSpPr/>
      </dsp:nvSpPr>
      <dsp:spPr>
        <a:xfrm>
          <a:off x="1274843" y="3293794"/>
          <a:ext cx="1682616" cy="10684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b="1" kern="1200" noProof="0" dirty="0"/>
            <a:t>Szabadidős</a:t>
          </a:r>
          <a:r>
            <a:rPr lang="en-US" sz="1500" b="1" kern="1200" noProof="0" dirty="0"/>
            <a:t> (</a:t>
          </a:r>
          <a:r>
            <a:rPr lang="en-US" sz="1500" b="1" kern="1200" noProof="0" dirty="0" err="1"/>
            <a:t>Amat</a:t>
          </a:r>
          <a:r>
            <a:rPr lang="hu-HU" sz="1500" b="1" kern="1200" noProof="0" dirty="0"/>
            <a:t>ő</a:t>
          </a:r>
          <a:r>
            <a:rPr lang="en-US" sz="1500" b="1" kern="1200" noProof="0" dirty="0"/>
            <a:t>r)</a:t>
          </a:r>
        </a:p>
      </dsp:txBody>
      <dsp:txXfrm>
        <a:off x="1306137" y="3325088"/>
        <a:ext cx="1620028" cy="1005873"/>
      </dsp:txXfrm>
    </dsp:sp>
    <dsp:sp modelId="{367EF918-EF42-49D2-B3E7-53828503F562}">
      <dsp:nvSpPr>
        <dsp:cNvPr id="0" name=""/>
        <dsp:cNvSpPr/>
      </dsp:nvSpPr>
      <dsp:spPr>
        <a:xfrm>
          <a:off x="3144417" y="3116185"/>
          <a:ext cx="1682616" cy="106846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7574B9A-C851-4C5F-81DD-C1922CA0899D}">
      <dsp:nvSpPr>
        <dsp:cNvPr id="0" name=""/>
        <dsp:cNvSpPr/>
      </dsp:nvSpPr>
      <dsp:spPr>
        <a:xfrm>
          <a:off x="3331374" y="3293794"/>
          <a:ext cx="1682616" cy="10684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b="1" kern="1200" noProof="0" dirty="0"/>
            <a:t>Látványsport</a:t>
          </a:r>
          <a:endParaRPr lang="en-US" sz="1500" b="1" kern="1200" noProof="0" dirty="0"/>
        </a:p>
      </dsp:txBody>
      <dsp:txXfrm>
        <a:off x="3362668" y="3325088"/>
        <a:ext cx="1620028" cy="1005873"/>
      </dsp:txXfrm>
    </dsp:sp>
    <dsp:sp modelId="{E1B58509-D9C5-4CB0-AAE9-037CCA114E01}">
      <dsp:nvSpPr>
        <dsp:cNvPr id="0" name=""/>
        <dsp:cNvSpPr/>
      </dsp:nvSpPr>
      <dsp:spPr>
        <a:xfrm>
          <a:off x="2116151" y="4674007"/>
          <a:ext cx="1682616" cy="106846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B168A8C-8DA7-4D2F-8048-735203FF97BA}">
      <dsp:nvSpPr>
        <dsp:cNvPr id="0" name=""/>
        <dsp:cNvSpPr/>
      </dsp:nvSpPr>
      <dsp:spPr>
        <a:xfrm>
          <a:off x="2303109" y="4851616"/>
          <a:ext cx="1682616" cy="10684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b="1" kern="1200" noProof="0" dirty="0"/>
            <a:t>Alapszolgáltatások</a:t>
          </a:r>
          <a:endParaRPr lang="en-US" sz="1500" b="1" kern="1200" noProof="0" dirty="0"/>
        </a:p>
      </dsp:txBody>
      <dsp:txXfrm>
        <a:off x="2334403" y="4882910"/>
        <a:ext cx="1620028" cy="1005873"/>
      </dsp:txXfrm>
    </dsp:sp>
    <dsp:sp modelId="{296D9211-D10F-4C17-AA67-A10A5F6DCD34}">
      <dsp:nvSpPr>
        <dsp:cNvPr id="0" name=""/>
        <dsp:cNvSpPr/>
      </dsp:nvSpPr>
      <dsp:spPr>
        <a:xfrm>
          <a:off x="4172682" y="4674007"/>
          <a:ext cx="1682616" cy="106846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C5E3359-8D64-41B1-8060-67D9F0709E1A}">
      <dsp:nvSpPr>
        <dsp:cNvPr id="0" name=""/>
        <dsp:cNvSpPr/>
      </dsp:nvSpPr>
      <dsp:spPr>
        <a:xfrm>
          <a:off x="4359640" y="4851616"/>
          <a:ext cx="1682616" cy="10684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b="1" kern="1200" noProof="0" dirty="0"/>
            <a:t>Kiegészítő szolgáltatások</a:t>
          </a:r>
          <a:endParaRPr lang="en-US" sz="1500" b="1" kern="1200" noProof="0" dirty="0"/>
        </a:p>
      </dsp:txBody>
      <dsp:txXfrm>
        <a:off x="4390934" y="4882910"/>
        <a:ext cx="1620028" cy="1005873"/>
      </dsp:txXfrm>
    </dsp:sp>
    <dsp:sp modelId="{B9673C65-6235-44D7-A180-0735B016FEC8}">
      <dsp:nvSpPr>
        <dsp:cNvPr id="0" name=""/>
        <dsp:cNvSpPr/>
      </dsp:nvSpPr>
      <dsp:spPr>
        <a:xfrm>
          <a:off x="4172682" y="1558362"/>
          <a:ext cx="1682616" cy="106846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40D5317-6C22-4C02-B15B-DA2CA8BEF99E}">
      <dsp:nvSpPr>
        <dsp:cNvPr id="0" name=""/>
        <dsp:cNvSpPr/>
      </dsp:nvSpPr>
      <dsp:spPr>
        <a:xfrm>
          <a:off x="4359640" y="1735972"/>
          <a:ext cx="1682616" cy="10684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b="1" kern="1200" noProof="0" dirty="0"/>
            <a:t>Informális</a:t>
          </a:r>
          <a:endParaRPr lang="en-US" sz="1500" b="1" kern="1200" noProof="0" dirty="0"/>
        </a:p>
      </dsp:txBody>
      <dsp:txXfrm>
        <a:off x="4390934" y="1767266"/>
        <a:ext cx="1620028" cy="10058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51A7D0-8279-4EEF-9088-0E2C0E360F3D}">
      <dsp:nvSpPr>
        <dsp:cNvPr id="0" name=""/>
        <dsp:cNvSpPr/>
      </dsp:nvSpPr>
      <dsp:spPr>
        <a:xfrm rot="5400000">
          <a:off x="491702" y="1264489"/>
          <a:ext cx="1474614" cy="2453724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C09FBF-5615-4C0F-889B-F87579592330}">
      <dsp:nvSpPr>
        <dsp:cNvPr id="0" name=""/>
        <dsp:cNvSpPr/>
      </dsp:nvSpPr>
      <dsp:spPr>
        <a:xfrm>
          <a:off x="245552" y="1997624"/>
          <a:ext cx="2215236" cy="1941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900" kern="1200" noProof="0" dirty="0"/>
            <a:t>Mega-esemény szervezése</a:t>
          </a:r>
          <a:endParaRPr lang="en-US" sz="2900" kern="1200" noProof="0" dirty="0"/>
        </a:p>
      </dsp:txBody>
      <dsp:txXfrm>
        <a:off x="245552" y="1997624"/>
        <a:ext cx="2215236" cy="1941784"/>
      </dsp:txXfrm>
    </dsp:sp>
    <dsp:sp modelId="{F3BB3B6A-01AA-49BE-B677-F604BB6973F2}">
      <dsp:nvSpPr>
        <dsp:cNvPr id="0" name=""/>
        <dsp:cNvSpPr/>
      </dsp:nvSpPr>
      <dsp:spPr>
        <a:xfrm>
          <a:off x="2042819" y="1083843"/>
          <a:ext cx="417969" cy="417969"/>
        </a:xfrm>
        <a:prstGeom prst="triangle">
          <a:avLst>
            <a:gd name="adj" fmla="val 100000"/>
          </a:avLst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DDB4FC-33DE-4AA4-8BAE-AFF25E60B821}">
      <dsp:nvSpPr>
        <dsp:cNvPr id="0" name=""/>
        <dsp:cNvSpPr/>
      </dsp:nvSpPr>
      <dsp:spPr>
        <a:xfrm rot="5400000">
          <a:off x="3203584" y="593431"/>
          <a:ext cx="1474614" cy="2453724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834543-C988-45AF-8911-A309B55E96D3}">
      <dsp:nvSpPr>
        <dsp:cNvPr id="0" name=""/>
        <dsp:cNvSpPr/>
      </dsp:nvSpPr>
      <dsp:spPr>
        <a:xfrm>
          <a:off x="2957434" y="1326566"/>
          <a:ext cx="2215236" cy="1941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900" kern="1200" noProof="0" dirty="0"/>
            <a:t>Multiplikátor hatás</a:t>
          </a:r>
          <a:endParaRPr lang="en-US" sz="2900" kern="1200" noProof="0" dirty="0"/>
        </a:p>
      </dsp:txBody>
      <dsp:txXfrm>
        <a:off x="2957434" y="1326566"/>
        <a:ext cx="2215236" cy="1941784"/>
      </dsp:txXfrm>
    </dsp:sp>
    <dsp:sp modelId="{14C4D019-E1F9-4F20-B6D4-285A78E8BD58}">
      <dsp:nvSpPr>
        <dsp:cNvPr id="0" name=""/>
        <dsp:cNvSpPr/>
      </dsp:nvSpPr>
      <dsp:spPr>
        <a:xfrm>
          <a:off x="4754701" y="412785"/>
          <a:ext cx="417969" cy="417969"/>
        </a:xfrm>
        <a:prstGeom prst="triangle">
          <a:avLst>
            <a:gd name="adj" fmla="val 100000"/>
          </a:avLst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accent4">
              <a:hueOff val="7796769"/>
              <a:satOff val="-35976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66B49A-6527-4241-959E-7BF6434832DA}">
      <dsp:nvSpPr>
        <dsp:cNvPr id="0" name=""/>
        <dsp:cNvSpPr/>
      </dsp:nvSpPr>
      <dsp:spPr>
        <a:xfrm rot="5400000">
          <a:off x="5915466" y="-77626"/>
          <a:ext cx="1474614" cy="2453724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59D908-17FF-45FF-B05E-0E5CA41843A7}">
      <dsp:nvSpPr>
        <dsp:cNvPr id="0" name=""/>
        <dsp:cNvSpPr/>
      </dsp:nvSpPr>
      <dsp:spPr>
        <a:xfrm>
          <a:off x="5669316" y="655508"/>
          <a:ext cx="2215236" cy="1941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900" kern="1200" noProof="0" dirty="0"/>
            <a:t>Gazdasági növekedés</a:t>
          </a:r>
          <a:endParaRPr lang="en-US" sz="2900" kern="1200" noProof="0" dirty="0"/>
        </a:p>
      </dsp:txBody>
      <dsp:txXfrm>
        <a:off x="5669316" y="655508"/>
        <a:ext cx="2215236" cy="19417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2A49FF-3411-4716-B3B5-B905A5CD20AF}">
      <dsp:nvSpPr>
        <dsp:cNvPr id="0" name=""/>
        <dsp:cNvSpPr/>
      </dsp:nvSpPr>
      <dsp:spPr>
        <a:xfrm>
          <a:off x="591502" y="0"/>
          <a:ext cx="6703695" cy="435133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1EC849-3EB7-42B5-BA26-18F59D972CBA}">
      <dsp:nvSpPr>
        <dsp:cNvPr id="0" name=""/>
        <dsp:cNvSpPr/>
      </dsp:nvSpPr>
      <dsp:spPr>
        <a:xfrm>
          <a:off x="1422" y="1305401"/>
          <a:ext cx="1899192" cy="17405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/>
            <a:t>Olvasólecke</a:t>
          </a:r>
        </a:p>
      </dsp:txBody>
      <dsp:txXfrm>
        <a:off x="86388" y="1390367"/>
        <a:ext cx="1729260" cy="1570603"/>
      </dsp:txXfrm>
    </dsp:sp>
    <dsp:sp modelId="{D3BA6919-71CE-484E-8E9D-13CB9272EA3D}">
      <dsp:nvSpPr>
        <dsp:cNvPr id="0" name=""/>
        <dsp:cNvSpPr/>
      </dsp:nvSpPr>
      <dsp:spPr>
        <a:xfrm>
          <a:off x="1996309" y="1305401"/>
          <a:ext cx="1899192" cy="1740535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/>
            <a:t>Gondolattérkép</a:t>
          </a:r>
        </a:p>
      </dsp:txBody>
      <dsp:txXfrm>
        <a:off x="2081275" y="1390367"/>
        <a:ext cx="1729260" cy="1570603"/>
      </dsp:txXfrm>
    </dsp:sp>
    <dsp:sp modelId="{3BD4A634-9310-4D59-927C-975D9B197119}">
      <dsp:nvSpPr>
        <dsp:cNvPr id="0" name=""/>
        <dsp:cNvSpPr/>
      </dsp:nvSpPr>
      <dsp:spPr>
        <a:xfrm>
          <a:off x="3991197" y="1305401"/>
          <a:ext cx="1899192" cy="1740535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/>
            <a:t>További olvasmányok</a:t>
          </a:r>
        </a:p>
      </dsp:txBody>
      <dsp:txXfrm>
        <a:off x="4076163" y="1390367"/>
        <a:ext cx="1729260" cy="1570603"/>
      </dsp:txXfrm>
    </dsp:sp>
    <dsp:sp modelId="{D724D7EC-978B-4951-92CA-894DCB5D3619}">
      <dsp:nvSpPr>
        <dsp:cNvPr id="0" name=""/>
        <dsp:cNvSpPr/>
      </dsp:nvSpPr>
      <dsp:spPr>
        <a:xfrm>
          <a:off x="5986085" y="1305401"/>
          <a:ext cx="1899192" cy="174053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/>
            <a:t>Feladat megoldása</a:t>
          </a:r>
        </a:p>
      </dsp:txBody>
      <dsp:txXfrm>
        <a:off x="6071051" y="1390367"/>
        <a:ext cx="1729260" cy="1570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CE94F-AFA9-47AD-8A10-118FDED3E1FA}" type="datetimeFigureOut">
              <a:rPr lang="hu-HU" smtClean="0"/>
              <a:t>2018. 08. 12.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C680A-8CFA-48C0-AE6D-1A51A890F9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2946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4061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85AA-FC4D-4941-A380-F7F4DF4B89FB}" type="datetimeFigureOut">
              <a:rPr lang="hu-HU" smtClean="0"/>
              <a:t>2018. 08. 12.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4D72-4D91-41FA-A778-EA4922E35A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9575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85AA-FC4D-4941-A380-F7F4DF4B89FB}" type="datetimeFigureOut">
              <a:rPr lang="hu-HU" smtClean="0"/>
              <a:t>2018. 08. 12.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4D72-4D91-41FA-A778-EA4922E35A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7646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46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46"/>
            <a:ext cx="80772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85AA-FC4D-4941-A380-F7F4DF4B89FB}" type="datetimeFigureOut">
              <a:rPr lang="hu-HU" smtClean="0"/>
              <a:t>2018. 08. 12.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4D72-4D91-41FA-A778-EA4922E35A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6339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EA16D-BBAF-42BE-A3B8-07ED2092DBAF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2018. 08. 12.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1F4B2-0263-4FDA-AFA6-78484B967C7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41266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3D8B0-5185-474F-A8A0-8F910EB30158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2018. 08. 12.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22621-91C1-428B-BC80-AD784D9A38E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60198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04918-001D-43F8-9FD9-F6F08E19BA30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2018. 08. 12.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F34B2-D7E8-4262-80FE-A6FDADA497C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83403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79EE-907C-4A4B-9C05-D3694A4F7562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2018. 08. 12.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467B5-86F3-4A55-9C89-5B840A6E2B2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34303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9D34E-7BCB-4F7B-9952-C3E5BA40418F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2018. 08. 12.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CD97C-69A6-443D-95A4-30C8B68843B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7763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66483-1949-422C-8F59-B1ADA1E4E449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2018. 08. 12.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31604-5C52-4FFC-B816-62F4C1BE641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129053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E9A0-5EA7-4C8F-843E-8F6DB2DE70C2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2018. 08. 12.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17D8D-C81F-4903-98F5-8E5C49CB7FC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42323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6B8E5-3FFC-457F-BA0B-DB9C49BDCA4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2018. 08. 12.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EC352-1DC2-4B32-92D3-44C9C19110D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1138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85AA-FC4D-4941-A380-F7F4DF4B89FB}" type="datetimeFigureOut">
              <a:rPr lang="hu-HU" smtClean="0"/>
              <a:t>2018. 08. 12.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4D72-4D91-41FA-A778-EA4922E35A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770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CD623-AAB5-44A6-A5C2-D1D8D3CF5EA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2018. 08. 12.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5CD6E-BCB1-45EA-AF2C-5072B6CABAA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30545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F9129-8C58-4576-A2D8-53126F306AB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2018. 08. 12.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06934-5EAC-4940-BE61-1E7029E9580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922102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9549A-50EF-4487-95AA-9A590E742F9B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2018. 08. 12.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4B9F7-AC5A-42DF-B9B3-42DFD9CA08C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271944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EA16D-BBAF-42BE-A3B8-07ED2092DBAF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2018. 08. 12.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1F4B2-0263-4FDA-AFA6-78484B967C7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067044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3D8B0-5185-474F-A8A0-8F910EB30158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2018. 08. 12.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22621-91C1-428B-BC80-AD784D9A38E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764098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04918-001D-43F8-9FD9-F6F08E19BA30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2018. 08. 12.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F34B2-D7E8-4262-80FE-A6FDADA497C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359419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79EE-907C-4A4B-9C05-D3694A4F7562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2018. 08. 12.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467B5-86F3-4A55-9C89-5B840A6E2B2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73144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9D34E-7BCB-4F7B-9952-C3E5BA40418F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2018. 08. 12.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CD97C-69A6-443D-95A4-30C8B68843B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321236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66483-1949-422C-8F59-B1ADA1E4E449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2018. 08. 12.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31604-5C52-4FFC-B816-62F4C1BE641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121896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E9A0-5EA7-4C8F-843E-8F6DB2DE70C2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2018. 08. 12.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17D8D-C81F-4903-98F5-8E5C49CB7FC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0327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85AA-FC4D-4941-A380-F7F4DF4B89FB}" type="datetimeFigureOut">
              <a:rPr lang="hu-HU" smtClean="0"/>
              <a:t>2018. 08. 12.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4D72-4D91-41FA-A778-EA4922E35A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96339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6B8E5-3FFC-457F-BA0B-DB9C49BDCA4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2018. 08. 12.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EC352-1DC2-4B32-92D3-44C9C19110D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292879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CD623-AAB5-44A6-A5C2-D1D8D3CF5EA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2018. 08. 12.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5CD6E-BCB1-45EA-AF2C-5072B6CABAA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002540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F9129-8C58-4576-A2D8-53126F306AB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2018. 08. 12.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06934-5EAC-4940-BE61-1E7029E9580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01807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9549A-50EF-4487-95AA-9A590E742F9B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2018. 08. 12.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4B9F7-AC5A-42DF-B9B3-42DFD9CA08C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767862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z="1800">
                <a:solidFill>
                  <a:srgbClr val="FFFFFF"/>
                </a:solidFill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751096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2609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z="1800">
                <a:solidFill>
                  <a:srgbClr val="FFFFFF"/>
                </a:solidFill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1675986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0631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3046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38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85AA-FC4D-4941-A380-F7F4DF4B89FB}" type="datetimeFigureOut">
              <a:rPr lang="hu-HU" smtClean="0"/>
              <a:t>2018. 08. 12.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4D72-4D91-41FA-A778-EA4922E35A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34844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4463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5772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4443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1909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2550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385763" indent="-385763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25155550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385763" indent="-385763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4446980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90" y="1628802"/>
            <a:ext cx="5111750" cy="46910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571538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2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14308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85AA-FC4D-4941-A380-F7F4DF4B89FB}" type="datetimeFigureOut">
              <a:rPr lang="hu-HU" smtClean="0"/>
              <a:t>2018. 08. 12.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4D72-4D91-41FA-A778-EA4922E35A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4219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85AA-FC4D-4941-A380-F7F4DF4B89FB}" type="datetimeFigureOut">
              <a:rPr lang="hu-HU" smtClean="0"/>
              <a:t>2018. 08. 12.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4D72-4D91-41FA-A778-EA4922E35A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2257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85AA-FC4D-4941-A380-F7F4DF4B89FB}" type="datetimeFigureOut">
              <a:rPr lang="hu-HU" smtClean="0"/>
              <a:t>2018. 08. 12.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4D72-4D91-41FA-A778-EA4922E35A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95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85AA-FC4D-4941-A380-F7F4DF4B89FB}" type="datetimeFigureOut">
              <a:rPr lang="hu-HU" smtClean="0"/>
              <a:t>2018. 08. 12.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4D72-4D91-41FA-A778-EA4922E35A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106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85AA-FC4D-4941-A380-F7F4DF4B89FB}" type="datetimeFigureOut">
              <a:rPr lang="hu-HU" smtClean="0"/>
              <a:t>2018. 08. 12.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4D72-4D91-41FA-A778-EA4922E35A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7193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35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A85AA-FC4D-4941-A380-F7F4DF4B89FB}" type="datetimeFigureOut">
              <a:rPr lang="hu-HU" smtClean="0"/>
              <a:t>2018. 08. 12.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A4D72-4D91-41FA-A778-EA4922E35A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737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628650" y="365129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422609-09D7-4DE1-A9DC-5118B36D490F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2018. 08. 12.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A5299E-463C-4001-9381-18563824CBB6}" type="slidenum">
              <a:rPr lang="hu-HU" altLang="hu-HU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1575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422609-09D7-4DE1-A9DC-5118B36D490F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2018. 08. 12.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A5299E-463C-4001-9381-18563824CBB6}" type="slidenum">
              <a:rPr lang="hu-HU" altLang="hu-HU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8480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cs typeface="+mn-cs"/>
              </a:defRPr>
            </a:lvl1pPr>
          </a:lstStyle>
          <a:p>
            <a:pPr defTabSz="3429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342900"/>
              <a:t>2018. 08. 12.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cs typeface="+mn-cs"/>
              </a:defRPr>
            </a:lvl1pPr>
          </a:lstStyle>
          <a:p>
            <a:pPr defTabSz="342900"/>
            <a:endParaRPr 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 defTabSz="3429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3429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7500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D1F27B2-0E15-4F04-87C7-F1175B0CF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Világgazdaságtan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ACC0F435-9277-4DF2-BF68-F71B7C020483}"/>
              </a:ext>
            </a:extLst>
          </p:cNvPr>
          <p:cNvSpPr/>
          <p:nvPr/>
        </p:nvSpPr>
        <p:spPr>
          <a:xfrm>
            <a:off x="2742018" y="1556792"/>
            <a:ext cx="3377848" cy="390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u-H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Sportesemények gazdasági hatásai</a:t>
            </a:r>
            <a:endParaRPr lang="hu-H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68D34E88-1425-48D8-8D9F-93A17CC2D3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899217"/>
              </p:ext>
            </p:extLst>
          </p:nvPr>
        </p:nvGraphicFramePr>
        <p:xfrm>
          <a:off x="251520" y="2632764"/>
          <a:ext cx="8568952" cy="2452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8757">
                  <a:extLst>
                    <a:ext uri="{9D8B030D-6E8A-4147-A177-3AD203B41FA5}">
                      <a16:colId xmlns:a16="http://schemas.microsoft.com/office/drawing/2014/main" val="2742220915"/>
                    </a:ext>
                  </a:extLst>
                </a:gridCol>
                <a:gridCol w="2179704">
                  <a:extLst>
                    <a:ext uri="{9D8B030D-6E8A-4147-A177-3AD203B41FA5}">
                      <a16:colId xmlns:a16="http://schemas.microsoft.com/office/drawing/2014/main" val="561393222"/>
                    </a:ext>
                  </a:extLst>
                </a:gridCol>
                <a:gridCol w="2987002">
                  <a:extLst>
                    <a:ext uri="{9D8B030D-6E8A-4147-A177-3AD203B41FA5}">
                      <a16:colId xmlns:a16="http://schemas.microsoft.com/office/drawing/2014/main" val="668575723"/>
                    </a:ext>
                  </a:extLst>
                </a:gridCol>
                <a:gridCol w="2433489">
                  <a:extLst>
                    <a:ext uri="{9D8B030D-6E8A-4147-A177-3AD203B41FA5}">
                      <a16:colId xmlns:a16="http://schemas.microsoft.com/office/drawing/2014/main" val="1592440619"/>
                    </a:ext>
                  </a:extLst>
                </a:gridCol>
              </a:tblGrid>
              <a:tr h="29507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Főbb információk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196604"/>
                  </a:ext>
                </a:extLst>
              </a:tr>
              <a:tr h="295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Lecke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Címe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Feldolgozás menete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hu-HU" sz="1600" dirty="0">
                          <a:effectLst/>
                        </a:rPr>
                      </a:b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4347893"/>
                  </a:ext>
                </a:extLst>
              </a:tr>
              <a:tr h="1862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11. lecke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Sportesemények gazdasági hatásai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 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hu-HU" sz="1600" dirty="0">
                          <a:effectLst/>
                        </a:rPr>
                        <a:t>Gondolattérkép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hu-HU" sz="1600" b="1" u="sng" dirty="0" err="1">
                          <a:effectLst/>
                        </a:rPr>
                        <a:t>Powerpoint</a:t>
                      </a:r>
                      <a:r>
                        <a:rPr lang="hu-HU" sz="1600" b="1" u="sng" dirty="0">
                          <a:effectLst/>
                        </a:rPr>
                        <a:t> és videók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hu-HU" sz="1600" u="none" dirty="0">
                          <a:effectLst/>
                        </a:rPr>
                        <a:t>Olvasó lecke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hu-HU" sz="1600" dirty="0">
                          <a:effectLst/>
                        </a:rPr>
                        <a:t>Gondolattérkép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hu-HU" sz="1600" dirty="0">
                          <a:effectLst/>
                        </a:rPr>
                        <a:t>További olvasmányok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hu-HU" sz="1600" dirty="0">
                          <a:effectLst/>
                        </a:rPr>
                        <a:t>Leckezáró feladat megoldása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213805"/>
                  </a:ext>
                </a:extLst>
              </a:tr>
            </a:tbl>
          </a:graphicData>
        </a:graphic>
      </p:graphicFrame>
      <p:pic>
        <p:nvPicPr>
          <p:cNvPr id="6" name="Kép 5">
            <a:extLst>
              <a:ext uri="{FF2B5EF4-FFF2-40B4-BE49-F238E27FC236}">
                <a16:creationId xmlns:a16="http://schemas.microsoft.com/office/drawing/2014/main" id="{DA053BB7-040F-40B6-9200-CF17D6855B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996952"/>
            <a:ext cx="1710382" cy="201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664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>
          <a:xfrm>
            <a:off x="629841" y="457209"/>
            <a:ext cx="2949178" cy="1344613"/>
          </a:xfrm>
        </p:spPr>
        <p:txBody>
          <a:bodyPr/>
          <a:lstStyle/>
          <a:p>
            <a:r>
              <a:rPr lang="hu-HU" altLang="hu-HU" b="1"/>
              <a:t>Profi sport</a:t>
            </a:r>
            <a:endParaRPr lang="en-US" altLang="hu-HU" b="1"/>
          </a:p>
        </p:txBody>
      </p:sp>
      <p:pic>
        <p:nvPicPr>
          <p:cNvPr id="1843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4574" y="1603375"/>
            <a:ext cx="4461272" cy="3259138"/>
          </a:xfrm>
        </p:spPr>
      </p:pic>
      <p:sp>
        <p:nvSpPr>
          <p:cNvPr id="18436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hu-HU" sz="2400" b="1" u="sng"/>
              <a:t>Sport</a:t>
            </a:r>
            <a:r>
              <a:rPr lang="en-US" altLang="hu-HU" sz="2400"/>
              <a:t>: </a:t>
            </a:r>
            <a:r>
              <a:rPr lang="hu-HU" altLang="hu-HU" sz="2400"/>
              <a:t>munka, verseny szükséges</a:t>
            </a:r>
            <a:endParaRPr lang="en-US" altLang="hu-HU" sz="2400"/>
          </a:p>
          <a:p>
            <a:r>
              <a:rPr lang="hu-HU" altLang="hu-HU" sz="2400" b="1" u="sng"/>
              <a:t>Sportoló célja</a:t>
            </a:r>
            <a:r>
              <a:rPr lang="en-US" altLang="hu-HU" sz="2400" b="1" u="sng"/>
              <a:t>:</a:t>
            </a:r>
            <a:r>
              <a:rPr lang="en-US" altLang="hu-HU" sz="2400"/>
              <a:t> </a:t>
            </a:r>
            <a:r>
              <a:rPr lang="hu-HU" altLang="hu-HU" sz="2400"/>
              <a:t>fizetés, előrelépés</a:t>
            </a:r>
            <a:endParaRPr lang="en-US" altLang="hu-HU" sz="2400"/>
          </a:p>
          <a:p>
            <a:r>
              <a:rPr lang="hu-HU" altLang="hu-HU" sz="2400" b="1" u="sng"/>
              <a:t>Sportoló gazdasági szerepe</a:t>
            </a:r>
            <a:r>
              <a:rPr lang="en-US" altLang="hu-HU" sz="2400"/>
              <a:t>: </a:t>
            </a:r>
            <a:r>
              <a:rPr lang="hu-HU" altLang="hu-HU" sz="2400"/>
              <a:t>munkaerő</a:t>
            </a:r>
            <a:endParaRPr lang="en-US" altLang="hu-HU" sz="2400"/>
          </a:p>
          <a:p>
            <a:r>
              <a:rPr lang="hu-HU" altLang="hu-HU" sz="2400" b="1" u="sng"/>
              <a:t>Fogyasztó</a:t>
            </a:r>
            <a:r>
              <a:rPr lang="en-US" altLang="hu-HU" sz="2400"/>
              <a:t>: </a:t>
            </a:r>
            <a:r>
              <a:rPr lang="hu-HU" altLang="hu-HU" sz="2400"/>
              <a:t>közönség, aki szórakozni szeretne</a:t>
            </a:r>
            <a:endParaRPr lang="en-US" altLang="hu-HU" sz="2400"/>
          </a:p>
          <a:p>
            <a:r>
              <a:rPr lang="hu-HU" altLang="hu-HU" sz="2400" b="1" u="sng"/>
              <a:t>Fogyasztás célja</a:t>
            </a:r>
            <a:r>
              <a:rPr lang="en-US" altLang="hu-HU" sz="2400"/>
              <a:t>: </a:t>
            </a:r>
            <a:r>
              <a:rPr lang="hu-HU" altLang="hu-HU" sz="2400"/>
              <a:t>szórakozás</a:t>
            </a:r>
            <a:endParaRPr lang="en-US" altLang="hu-HU" sz="2400"/>
          </a:p>
          <a:p>
            <a:endParaRPr lang="en-US" altLang="hu-HU" sz="2400"/>
          </a:p>
        </p:txBody>
      </p:sp>
    </p:spTree>
    <p:extLst>
      <p:ext uri="{BB962C8B-B14F-4D97-AF65-F5344CB8AC3E}">
        <p14:creationId xmlns:p14="http://schemas.microsoft.com/office/powerpoint/2010/main" val="3601915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Sportgazdaságtan területei</a:t>
            </a:r>
            <a:endParaRPr lang="en-US" altLang="hu-HU"/>
          </a:p>
        </p:txBody>
      </p:sp>
      <p:pic>
        <p:nvPicPr>
          <p:cNvPr id="19459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2" y="1825625"/>
            <a:ext cx="8353425" cy="404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3953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Mega-események</a:t>
            </a:r>
            <a:endParaRPr lang="en-US" altLang="hu-HU"/>
          </a:p>
        </p:txBody>
      </p:sp>
      <p:sp>
        <p:nvSpPr>
          <p:cNvPr id="20483" name="Tartalom helye 2"/>
          <p:cNvSpPr>
            <a:spLocks noGrp="1"/>
          </p:cNvSpPr>
          <p:nvPr>
            <p:ph idx="1"/>
          </p:nvPr>
        </p:nvSpPr>
        <p:spPr>
          <a:xfrm>
            <a:off x="628650" y="1835150"/>
            <a:ext cx="7886700" cy="4351338"/>
          </a:xfrm>
        </p:spPr>
        <p:txBody>
          <a:bodyPr/>
          <a:lstStyle/>
          <a:p>
            <a:r>
              <a:rPr lang="hu-HU" altLang="hu-HU"/>
              <a:t>Sportok globalizációja</a:t>
            </a:r>
            <a:endParaRPr lang="en-US" altLang="hu-HU"/>
          </a:p>
          <a:p>
            <a:r>
              <a:rPr lang="en-US" altLang="hu-HU"/>
              <a:t>Nr: 1912: 20 -&gt; 1977: 315 -&gt; 2005: &gt;1000</a:t>
            </a:r>
          </a:p>
          <a:p>
            <a:r>
              <a:rPr lang="en-US" altLang="hu-HU"/>
              <a:t>SDG</a:t>
            </a:r>
            <a:r>
              <a:rPr lang="hu-HU" altLang="hu-HU"/>
              <a:t> céljainak elérése a sporton keresztül </a:t>
            </a:r>
            <a:r>
              <a:rPr lang="en-US" altLang="hu-HU"/>
              <a:t>(IOC!!!)</a:t>
            </a:r>
          </a:p>
          <a:p>
            <a:r>
              <a:rPr lang="hu-HU" altLang="hu-HU"/>
              <a:t>Mega-események elemzése: olimpiai játékok </a:t>
            </a:r>
            <a:r>
              <a:rPr lang="en-US" altLang="hu-HU"/>
              <a:t>– World Cup</a:t>
            </a:r>
          </a:p>
          <a:p>
            <a:endParaRPr lang="en-US" altLang="hu-HU"/>
          </a:p>
          <a:p>
            <a:r>
              <a:rPr lang="hu-HU" altLang="hu-HU"/>
              <a:t>Miért rendezzünk mega-eseményt</a:t>
            </a:r>
            <a:r>
              <a:rPr lang="en-US" altLang="hu-HU"/>
              <a:t>?</a:t>
            </a:r>
          </a:p>
          <a:p>
            <a:pPr lvl="1"/>
            <a:r>
              <a:rPr lang="hu-HU" altLang="hu-HU"/>
              <a:t>Haszon</a:t>
            </a:r>
            <a:r>
              <a:rPr lang="en-US" altLang="hu-HU"/>
              <a:t> &gt; </a:t>
            </a:r>
            <a:r>
              <a:rPr lang="hu-HU" altLang="hu-HU"/>
              <a:t>költségek</a:t>
            </a:r>
            <a:r>
              <a:rPr lang="en-US" altLang="hu-HU"/>
              <a:t> -&gt; </a:t>
            </a:r>
            <a:r>
              <a:rPr lang="hu-HU" altLang="hu-HU"/>
              <a:t>gazdasági  növekedés</a:t>
            </a:r>
            <a:r>
              <a:rPr lang="en-US" altLang="hu-HU"/>
              <a:t> </a:t>
            </a:r>
          </a:p>
          <a:p>
            <a:pPr lvl="1"/>
            <a:r>
              <a:rPr lang="hu-HU" altLang="hu-HU"/>
              <a:t>Erős verseny egy mega-esemény szervezéséért</a:t>
            </a:r>
            <a:r>
              <a:rPr lang="en-US" altLang="hu-HU"/>
              <a:t> (2012 OG: 9 </a:t>
            </a:r>
            <a:r>
              <a:rPr lang="hu-HU" altLang="hu-HU"/>
              <a:t>kandidáló</a:t>
            </a:r>
            <a:r>
              <a:rPr lang="en-US" altLang="hu-HU"/>
              <a:t>! 2016: 7; 2020: 6 (Tokyo), 2024: 5)</a:t>
            </a:r>
          </a:p>
          <a:p>
            <a:pPr lvl="1"/>
            <a:endParaRPr lang="en-US" altLang="hu-HU"/>
          </a:p>
          <a:p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656568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Mega-események gazdasági hatásai</a:t>
            </a:r>
            <a:endParaRPr lang="en-US" altLang="hu-HU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6958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Gazdasági hatások elemzésének módszerei</a:t>
            </a:r>
            <a:endParaRPr lang="en-US" altLang="hu-HU"/>
          </a:p>
        </p:txBody>
      </p:sp>
      <p:sp>
        <p:nvSpPr>
          <p:cNvPr id="2253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/>
              <a:t>Költség-haszon elemzés</a:t>
            </a:r>
            <a:r>
              <a:rPr lang="en-US" altLang="hu-HU"/>
              <a:t> (CBA)</a:t>
            </a:r>
          </a:p>
          <a:p>
            <a:r>
              <a:rPr lang="hu-HU" altLang="hu-HU"/>
              <a:t>Gazdasági hatás elemzés</a:t>
            </a:r>
            <a:r>
              <a:rPr lang="en-US" altLang="hu-HU"/>
              <a:t> (EIA)</a:t>
            </a:r>
          </a:p>
          <a:p>
            <a:r>
              <a:rPr lang="hu-HU" altLang="hu-HU"/>
              <a:t>Részleges elemzés</a:t>
            </a:r>
            <a:endParaRPr lang="en-US" altLang="hu-HU"/>
          </a:p>
          <a:p>
            <a:endParaRPr lang="en-US" altLang="hu-HU"/>
          </a:p>
          <a:p>
            <a:r>
              <a:rPr lang="en-US" altLang="hu-HU"/>
              <a:t>EIA </a:t>
            </a:r>
            <a:r>
              <a:rPr lang="hu-HU" altLang="hu-HU"/>
              <a:t>adja a legoptimistább eredményt </a:t>
            </a:r>
            <a:r>
              <a:rPr lang="en-US" altLang="hu-HU"/>
              <a:t>-&gt; </a:t>
            </a:r>
            <a:r>
              <a:rPr lang="hu-HU" altLang="hu-HU"/>
              <a:t>lakosok meggyőzése</a:t>
            </a:r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093850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1"/>
          <p:cNvSpPr>
            <a:spLocks noGrp="1"/>
          </p:cNvSpPr>
          <p:nvPr>
            <p:ph type="title"/>
          </p:nvPr>
        </p:nvSpPr>
        <p:spPr>
          <a:xfrm>
            <a:off x="628651" y="365125"/>
            <a:ext cx="2175272" cy="4298950"/>
          </a:xfrm>
        </p:spPr>
        <p:txBody>
          <a:bodyPr/>
          <a:lstStyle/>
          <a:p>
            <a:r>
              <a:rPr lang="en-US" altLang="hu-HU"/>
              <a:t>1) </a:t>
            </a:r>
            <a:r>
              <a:rPr lang="hu-HU" altLang="hu-HU"/>
              <a:t>Gazdasági hatás elemzés</a:t>
            </a:r>
            <a:endParaRPr lang="en-US" altLang="hu-HU"/>
          </a:p>
        </p:txBody>
      </p:sp>
      <p:pic>
        <p:nvPicPr>
          <p:cNvPr id="23555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657" y="242888"/>
            <a:ext cx="5550694" cy="652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7905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u-HU"/>
              <a:t>2) </a:t>
            </a:r>
            <a:r>
              <a:rPr lang="hu-HU" altLang="hu-HU"/>
              <a:t>Költség-haszon elemzés</a:t>
            </a:r>
            <a:endParaRPr lang="en-US" altLang="hu-HU"/>
          </a:p>
        </p:txBody>
      </p:sp>
      <p:sp>
        <p:nvSpPr>
          <p:cNvPr id="2457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/>
              <a:t>Jóléti hatások</a:t>
            </a:r>
            <a:r>
              <a:rPr lang="en-US" altLang="hu-HU"/>
              <a:t>!</a:t>
            </a:r>
          </a:p>
          <a:p>
            <a:r>
              <a:rPr lang="hu-HU" altLang="hu-HU"/>
              <a:t>Költségek és hasznok elkülönülnek</a:t>
            </a:r>
            <a:r>
              <a:rPr lang="en-US" altLang="hu-HU"/>
              <a:t> -&gt;</a:t>
            </a:r>
            <a:r>
              <a:rPr lang="hu-HU" altLang="hu-HU"/>
              <a:t> jólét</a:t>
            </a:r>
            <a:endParaRPr lang="en-US" altLang="hu-HU"/>
          </a:p>
          <a:p>
            <a:r>
              <a:rPr lang="hu-HU" altLang="hu-HU"/>
              <a:t>Alternatív költségek</a:t>
            </a:r>
            <a:r>
              <a:rPr lang="en-US" altLang="hu-HU"/>
              <a:t> (</a:t>
            </a:r>
            <a:r>
              <a:rPr lang="hu-HU" altLang="hu-HU"/>
              <a:t>további adók</a:t>
            </a:r>
            <a:r>
              <a:rPr lang="en-US" altLang="hu-HU"/>
              <a:t>)</a:t>
            </a:r>
          </a:p>
          <a:p>
            <a:r>
              <a:rPr lang="hu-HU" altLang="hu-HU"/>
              <a:t>Több szcenárió</a:t>
            </a:r>
            <a:endParaRPr lang="en-US" altLang="hu-HU"/>
          </a:p>
          <a:p>
            <a:r>
              <a:rPr lang="hu-HU" altLang="hu-HU" b="1" u="sng"/>
              <a:t>Minden</a:t>
            </a:r>
            <a:r>
              <a:rPr lang="hu-HU" altLang="hu-HU"/>
              <a:t> költség és haszon</a:t>
            </a:r>
            <a:r>
              <a:rPr lang="en-US" altLang="hu-HU"/>
              <a:t> (</a:t>
            </a:r>
            <a:r>
              <a:rPr lang="hu-HU" altLang="hu-HU"/>
              <a:t>környezet</a:t>
            </a:r>
            <a:r>
              <a:rPr lang="en-US" altLang="hu-HU"/>
              <a:t>, </a:t>
            </a:r>
            <a:r>
              <a:rPr lang="hu-HU" altLang="hu-HU"/>
              <a:t>öröm…</a:t>
            </a:r>
            <a:r>
              <a:rPr lang="en-US" altLang="hu-HU"/>
              <a:t>)</a:t>
            </a:r>
          </a:p>
          <a:p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876311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Költségek</a:t>
            </a:r>
            <a:endParaRPr lang="en-US" altLang="hu-HU"/>
          </a:p>
        </p:txBody>
      </p:sp>
      <p:sp>
        <p:nvSpPr>
          <p:cNvPr id="2560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hu-HU"/>
              <a:t>Stadi</a:t>
            </a:r>
            <a:r>
              <a:rPr lang="hu-HU" altLang="hu-HU"/>
              <a:t>onok</a:t>
            </a:r>
            <a:r>
              <a:rPr lang="en-US" altLang="hu-HU"/>
              <a:t> (</a:t>
            </a:r>
            <a:r>
              <a:rPr lang="hu-HU" altLang="hu-HU"/>
              <a:t>szabályok szerint: szám és méret!</a:t>
            </a:r>
            <a:r>
              <a:rPr lang="en-US" altLang="hu-HU"/>
              <a:t>)</a:t>
            </a:r>
          </a:p>
          <a:p>
            <a:pPr lvl="1"/>
            <a:r>
              <a:rPr lang="hu-HU" altLang="hu-HU"/>
              <a:t>Működési költségek</a:t>
            </a:r>
            <a:endParaRPr lang="en-US" altLang="hu-HU"/>
          </a:p>
          <a:p>
            <a:pPr lvl="1"/>
            <a:r>
              <a:rPr lang="hu-HU" altLang="hu-HU"/>
              <a:t>Új sportlétesítmények integrálása a környezetbe a mega-esemény után</a:t>
            </a:r>
            <a:endParaRPr lang="en-US" altLang="hu-HU"/>
          </a:p>
          <a:p>
            <a:r>
              <a:rPr lang="hu-HU" altLang="hu-HU"/>
              <a:t>Kommunikációs hálózat</a:t>
            </a:r>
            <a:endParaRPr lang="en-US" altLang="hu-HU"/>
          </a:p>
          <a:p>
            <a:r>
              <a:rPr lang="hu-HU" altLang="hu-HU"/>
              <a:t>Szállás</a:t>
            </a:r>
            <a:endParaRPr lang="en-US" altLang="hu-HU"/>
          </a:p>
          <a:p>
            <a:r>
              <a:rPr lang="hu-HU" altLang="hu-HU"/>
              <a:t>Közlekedés</a:t>
            </a:r>
            <a:endParaRPr lang="en-US" altLang="hu-HU"/>
          </a:p>
          <a:p>
            <a:r>
              <a:rPr lang="hu-HU" altLang="hu-HU"/>
              <a:t>Biztonság</a:t>
            </a:r>
            <a:endParaRPr lang="en-US" altLang="hu-HU"/>
          </a:p>
          <a:p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242267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/>
          <p:cNvSpPr>
            <a:spLocks noGrp="1"/>
          </p:cNvSpPr>
          <p:nvPr>
            <p:ph type="title"/>
          </p:nvPr>
        </p:nvSpPr>
        <p:spPr>
          <a:xfrm>
            <a:off x="89297" y="61913"/>
            <a:ext cx="7886700" cy="855662"/>
          </a:xfrm>
        </p:spPr>
        <p:txBody>
          <a:bodyPr/>
          <a:lstStyle/>
          <a:p>
            <a:r>
              <a:rPr lang="hu-HU" altLang="hu-HU"/>
              <a:t>Összefüggések</a:t>
            </a:r>
          </a:p>
        </p:txBody>
      </p:sp>
      <p:pic>
        <p:nvPicPr>
          <p:cNvPr id="26627" name="Kép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080" y="830266"/>
            <a:ext cx="8068865" cy="588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105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Hasznok</a:t>
            </a:r>
            <a:endParaRPr lang="en-US" altLang="hu-HU"/>
          </a:p>
        </p:txBody>
      </p:sp>
      <p:sp>
        <p:nvSpPr>
          <p:cNvPr id="2765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/>
              <a:t>Két szint</a:t>
            </a:r>
            <a:endParaRPr lang="en-US" altLang="hu-HU"/>
          </a:p>
          <a:p>
            <a:pPr lvl="1"/>
            <a:r>
              <a:rPr lang="hu-HU" altLang="hu-HU"/>
              <a:t>Külföldiek költéseinek becslése</a:t>
            </a:r>
            <a:endParaRPr lang="en-US" altLang="hu-HU"/>
          </a:p>
          <a:p>
            <a:pPr lvl="1"/>
            <a:r>
              <a:rPr lang="hu-HU" altLang="hu-HU"/>
              <a:t>Más kiadások</a:t>
            </a:r>
            <a:endParaRPr lang="en-US" altLang="hu-HU"/>
          </a:p>
          <a:p>
            <a:pPr lvl="2"/>
            <a:r>
              <a:rPr lang="hu-HU" altLang="hu-HU"/>
              <a:t>Munkaerő iránti növekvő kereslet</a:t>
            </a:r>
            <a:endParaRPr lang="en-US" altLang="hu-HU"/>
          </a:p>
          <a:p>
            <a:pPr lvl="2"/>
            <a:r>
              <a:rPr lang="hu-HU" altLang="hu-HU"/>
              <a:t>Növekvő bérek</a:t>
            </a:r>
            <a:endParaRPr lang="en-US" altLang="hu-HU"/>
          </a:p>
          <a:p>
            <a:pPr lvl="2"/>
            <a:r>
              <a:rPr lang="hu-HU" altLang="hu-HU"/>
              <a:t>Növekvő fogyasztás</a:t>
            </a:r>
            <a:endParaRPr lang="en-US" altLang="hu-HU"/>
          </a:p>
          <a:p>
            <a:pPr lvl="2"/>
            <a:r>
              <a:rPr lang="en-US" altLang="hu-HU"/>
              <a:t>Multipli</a:t>
            </a:r>
            <a:r>
              <a:rPr lang="hu-HU" altLang="hu-HU"/>
              <a:t>kátor</a:t>
            </a:r>
            <a:r>
              <a:rPr lang="en-US" altLang="hu-HU"/>
              <a:t>: 2 (</a:t>
            </a:r>
            <a:r>
              <a:rPr lang="hu-HU" altLang="hu-HU"/>
              <a:t>általában</a:t>
            </a:r>
            <a:r>
              <a:rPr lang="en-US" altLang="hu-HU"/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405156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8CAB4AB0-C77C-41AD-B1FC-EDF845F2752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82" r="2116"/>
          <a:stretch/>
        </p:blipFill>
        <p:spPr bwMode="auto">
          <a:xfrm>
            <a:off x="132454" y="342155"/>
            <a:ext cx="9036496" cy="59995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4D1EC872-CE01-4A33-BF6C-F197A3BEACA7}"/>
              </a:ext>
            </a:extLst>
          </p:cNvPr>
          <p:cNvSpPr/>
          <p:nvPr/>
        </p:nvSpPr>
        <p:spPr>
          <a:xfrm>
            <a:off x="132454" y="2996951"/>
            <a:ext cx="8879092" cy="3240361"/>
          </a:xfrm>
          <a:prstGeom prst="rect">
            <a:avLst/>
          </a:prstGeom>
          <a:noFill/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25313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ím 1"/>
          <p:cNvSpPr>
            <a:spLocks noGrp="1"/>
          </p:cNvSpPr>
          <p:nvPr>
            <p:ph type="title"/>
          </p:nvPr>
        </p:nvSpPr>
        <p:spPr>
          <a:xfrm>
            <a:off x="820341" y="2382838"/>
            <a:ext cx="7886700" cy="1325562"/>
          </a:xfrm>
        </p:spPr>
        <p:txBody>
          <a:bodyPr/>
          <a:lstStyle/>
          <a:p>
            <a:pPr algn="ctr"/>
            <a:r>
              <a:rPr lang="hu-HU" altLang="hu-HU" b="1"/>
              <a:t>Mennyibe kerül egy mega-esemény megszervezése</a:t>
            </a:r>
            <a:r>
              <a:rPr lang="en-US" altLang="hu-HU" b="1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275040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altLang="hu-HU"/>
          </a:p>
          <a:p>
            <a:pPr marL="0" indent="0">
              <a:buFont typeface="Arial" charset="0"/>
              <a:buNone/>
            </a:pPr>
            <a:r>
              <a:rPr lang="hu-HU" altLang="hu-HU" sz="6600"/>
              <a:t>Több, mint 1 mrd USD</a:t>
            </a:r>
            <a:r>
              <a:rPr lang="en-US" altLang="hu-HU" sz="660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134426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6E385B3-026F-402A-9820-D4393B49E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Lecke folytatása</a:t>
            </a:r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84C9A107-60CE-4F73-8FF8-66D88AF874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66530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7947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3965" y="4920630"/>
            <a:ext cx="4993709" cy="1080120"/>
          </a:xfrm>
        </p:spPr>
        <p:txBody>
          <a:bodyPr/>
          <a:lstStyle/>
          <a:p>
            <a:r>
              <a:rPr lang="hu-HU" sz="1500" dirty="0"/>
              <a:t>Jelen tananyag </a:t>
            </a:r>
            <a:br>
              <a:rPr lang="hu-HU" sz="1500" dirty="0"/>
            </a:br>
            <a:r>
              <a:rPr lang="hu-HU" sz="1500" dirty="0"/>
              <a:t>a Szegedi Tudományegyetemen készült</a:t>
            </a:r>
            <a:br>
              <a:rPr lang="hu-HU" sz="1500" dirty="0"/>
            </a:br>
            <a:r>
              <a:rPr lang="hu-HU" sz="1500" dirty="0"/>
              <a:t>az Európai Unió támogatásával. </a:t>
            </a:r>
            <a:br>
              <a:rPr lang="hu-HU" sz="1500" dirty="0"/>
            </a:br>
            <a:r>
              <a:rPr lang="hu-HU" sz="15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426024" y="1100230"/>
            <a:ext cx="6291953" cy="2516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5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5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Szegedi Tudományegyetem</a:t>
            </a: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5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GazdaságtUDOMÁNYI</a:t>
            </a:r>
            <a:r>
              <a:rPr kumimoji="0" lang="hu-HU" sz="15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KAR</a:t>
            </a: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5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Közgazdász  KÉPZÉS</a:t>
            </a: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5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Távoktatási TAGOZAT</a:t>
            </a: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5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LECKESOROZAT</a:t>
            </a: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5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Copyright ©  SZTE GTK 2017/2018</a:t>
            </a: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5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5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LECKE tartalma, illetve alkotó </a:t>
            </a:r>
            <a:r>
              <a:rPr kumimoji="0" lang="hu-HU" sz="15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elemeI</a:t>
            </a:r>
            <a:r>
              <a:rPr kumimoji="0" lang="hu-HU" sz="15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1564913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Sport definíciója</a:t>
            </a:r>
            <a:endParaRPr lang="en-US" altLang="hu-HU"/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GB" altLang="hu-HU"/>
              <a:t>a fizikai aktivitás minden formája, amely alkalmi vagy rendszeres gyakorlás által a fizikai állóképesség és mentális jóllét kifejezését vagy fejlesztését, szociális kapcsolatok létrehozását vagy versenyeredmények elérését célozza minden szinten”</a:t>
            </a:r>
            <a:endParaRPr lang="en-US" altLang="hu-HU"/>
          </a:p>
          <a:p>
            <a:pPr marL="0" indent="0">
              <a:buFont typeface="Arial" charset="0"/>
              <a:buNone/>
            </a:pPr>
            <a:endParaRPr lang="en-US" altLang="hu-HU"/>
          </a:p>
          <a:p>
            <a:pPr marL="0" indent="0">
              <a:buFont typeface="Arial" charset="0"/>
              <a:buNone/>
            </a:pPr>
            <a:r>
              <a:rPr lang="en-US" altLang="hu-HU"/>
              <a:t>(White Paper on Sport, EU 2007, p. 2)</a:t>
            </a:r>
          </a:p>
        </p:txBody>
      </p:sp>
    </p:spTree>
    <p:extLst>
      <p:ext uri="{BB962C8B-B14F-4D97-AF65-F5344CB8AC3E}">
        <p14:creationId xmlns:p14="http://schemas.microsoft.com/office/powerpoint/2010/main" val="520936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Sport társadalmi szerepe</a:t>
            </a:r>
            <a:r>
              <a:rPr lang="en-US" altLang="hu-HU"/>
              <a:t> (White Paper, EU 2007)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err="1"/>
              <a:t>közegészség</a:t>
            </a:r>
            <a:r>
              <a:rPr lang="en-GB" dirty="0"/>
              <a:t> </a:t>
            </a:r>
            <a:r>
              <a:rPr lang="en-GB" dirty="0" err="1"/>
              <a:t>fejlesztése</a:t>
            </a:r>
            <a:r>
              <a:rPr lang="en-GB" dirty="0"/>
              <a:t> a </a:t>
            </a:r>
            <a:r>
              <a:rPr lang="en-GB" dirty="0" err="1"/>
              <a:t>fizikai</a:t>
            </a:r>
            <a:r>
              <a:rPr lang="en-GB" dirty="0"/>
              <a:t> </a:t>
            </a:r>
            <a:r>
              <a:rPr lang="en-GB" dirty="0" err="1"/>
              <a:t>aktivitás</a:t>
            </a:r>
            <a:r>
              <a:rPr lang="en-GB" dirty="0"/>
              <a:t> </a:t>
            </a:r>
            <a:r>
              <a:rPr lang="en-GB" dirty="0" err="1"/>
              <a:t>növekedése</a:t>
            </a:r>
            <a:r>
              <a:rPr lang="en-GB" dirty="0"/>
              <a:t> </a:t>
            </a:r>
            <a:r>
              <a:rPr lang="en-GB" dirty="0" err="1"/>
              <a:t>révén</a:t>
            </a:r>
            <a:r>
              <a:rPr lang="en-GB" dirty="0"/>
              <a:t>;</a:t>
            </a:r>
            <a:endParaRPr lang="hu-H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err="1"/>
              <a:t>dopping</a:t>
            </a:r>
            <a:r>
              <a:rPr lang="en-GB" dirty="0"/>
              <a:t> </a:t>
            </a:r>
            <a:r>
              <a:rPr lang="en-GB" dirty="0" err="1"/>
              <a:t>elleni</a:t>
            </a:r>
            <a:r>
              <a:rPr lang="en-GB" dirty="0"/>
              <a:t> </a:t>
            </a:r>
            <a:r>
              <a:rPr lang="en-GB" dirty="0" err="1"/>
              <a:t>küzdelem</a:t>
            </a:r>
            <a:r>
              <a:rPr lang="en-GB" dirty="0"/>
              <a:t>; </a:t>
            </a:r>
            <a:endParaRPr lang="hu-H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sport </a:t>
            </a:r>
            <a:r>
              <a:rPr lang="en-GB" dirty="0" err="1"/>
              <a:t>szerepének</a:t>
            </a:r>
            <a:r>
              <a:rPr lang="en-GB" dirty="0"/>
              <a:t> </a:t>
            </a:r>
            <a:r>
              <a:rPr lang="en-GB" dirty="0" err="1"/>
              <a:t>növelése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oktatásban</a:t>
            </a:r>
            <a:r>
              <a:rPr lang="en-GB" dirty="0"/>
              <a:t>; </a:t>
            </a:r>
            <a:endParaRPr lang="hu-H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err="1"/>
              <a:t>önkéntesség</a:t>
            </a:r>
            <a:r>
              <a:rPr lang="en-GB" dirty="0"/>
              <a:t> </a:t>
            </a:r>
            <a:r>
              <a:rPr lang="en-GB" dirty="0" err="1"/>
              <a:t>ösztönzése</a:t>
            </a:r>
            <a:r>
              <a:rPr lang="en-GB" dirty="0"/>
              <a:t> a </a:t>
            </a:r>
            <a:r>
              <a:rPr lang="en-GB" dirty="0" err="1"/>
              <a:t>sporton</a:t>
            </a:r>
            <a:r>
              <a:rPr lang="en-GB" dirty="0"/>
              <a:t> </a:t>
            </a:r>
            <a:r>
              <a:rPr lang="en-GB" dirty="0" err="1"/>
              <a:t>keresztül</a:t>
            </a:r>
            <a:r>
              <a:rPr lang="en-GB" dirty="0"/>
              <a:t>; </a:t>
            </a:r>
            <a:endParaRPr lang="hu-H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err="1"/>
              <a:t>társadalmi</a:t>
            </a:r>
            <a:r>
              <a:rPr lang="en-GB" dirty="0"/>
              <a:t> </a:t>
            </a:r>
            <a:r>
              <a:rPr lang="en-GB" dirty="0" err="1"/>
              <a:t>befogadás</a:t>
            </a:r>
            <a:r>
              <a:rPr lang="en-GB" dirty="0"/>
              <a:t>, </a:t>
            </a:r>
            <a:r>
              <a:rPr lang="en-GB" dirty="0" err="1"/>
              <a:t>integráció</a:t>
            </a:r>
            <a:r>
              <a:rPr lang="en-GB" dirty="0"/>
              <a:t>, </a:t>
            </a:r>
            <a:r>
              <a:rPr lang="en-GB" dirty="0" err="1"/>
              <a:t>esélyegyenlőség</a:t>
            </a:r>
            <a:r>
              <a:rPr lang="en-GB" dirty="0"/>
              <a:t> </a:t>
            </a:r>
            <a:r>
              <a:rPr lang="en-GB" dirty="0" err="1"/>
              <a:t>fejlesztése</a:t>
            </a:r>
            <a:r>
              <a:rPr lang="en-GB" dirty="0"/>
              <a:t> a </a:t>
            </a:r>
            <a:r>
              <a:rPr lang="en-GB" dirty="0" err="1"/>
              <a:t>sportban</a:t>
            </a:r>
            <a:r>
              <a:rPr lang="en-GB" dirty="0"/>
              <a:t> </a:t>
            </a:r>
            <a:r>
              <a:rPr lang="en-GB" dirty="0" err="1"/>
              <a:t>rejlő</a:t>
            </a:r>
            <a:r>
              <a:rPr lang="en-GB" dirty="0"/>
              <a:t> </a:t>
            </a:r>
            <a:r>
              <a:rPr lang="en-GB" dirty="0" err="1"/>
              <a:t>lehetőségek</a:t>
            </a:r>
            <a:r>
              <a:rPr lang="en-GB" dirty="0"/>
              <a:t> </a:t>
            </a:r>
            <a:r>
              <a:rPr lang="en-GB" dirty="0" err="1"/>
              <a:t>által</a:t>
            </a:r>
            <a:r>
              <a:rPr lang="en-GB" dirty="0"/>
              <a:t> ;</a:t>
            </a:r>
            <a:endParaRPr lang="hu-H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err="1"/>
              <a:t>rasszizmus</a:t>
            </a:r>
            <a:r>
              <a:rPr lang="en-GB" dirty="0"/>
              <a:t> </a:t>
            </a:r>
            <a:r>
              <a:rPr lang="en-GB" dirty="0" err="1"/>
              <a:t>és</a:t>
            </a:r>
            <a:r>
              <a:rPr lang="en-GB" dirty="0"/>
              <a:t> </a:t>
            </a:r>
            <a:r>
              <a:rPr lang="en-GB" dirty="0" err="1"/>
              <a:t>erőszak</a:t>
            </a:r>
            <a:r>
              <a:rPr lang="en-GB" dirty="0"/>
              <a:t> </a:t>
            </a:r>
            <a:r>
              <a:rPr lang="en-GB" dirty="0" err="1"/>
              <a:t>megelőzése</a:t>
            </a:r>
            <a:r>
              <a:rPr lang="en-GB" dirty="0"/>
              <a:t>; </a:t>
            </a:r>
            <a:endParaRPr lang="hu-H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err="1"/>
              <a:t>az</a:t>
            </a:r>
            <a:r>
              <a:rPr lang="en-GB" dirty="0"/>
              <a:t> EU </a:t>
            </a:r>
            <a:r>
              <a:rPr lang="en-GB" dirty="0" err="1"/>
              <a:t>értékeinek</a:t>
            </a:r>
            <a:r>
              <a:rPr lang="en-GB" dirty="0"/>
              <a:t> </a:t>
            </a:r>
            <a:r>
              <a:rPr lang="en-GB" dirty="0" err="1"/>
              <a:t>megosztása</a:t>
            </a:r>
            <a:r>
              <a:rPr lang="en-GB" dirty="0"/>
              <a:t> a </a:t>
            </a:r>
            <a:r>
              <a:rPr lang="en-GB" dirty="0" err="1"/>
              <a:t>világon</a:t>
            </a:r>
            <a:r>
              <a:rPr lang="en-GB" dirty="0"/>
              <a:t>; </a:t>
            </a:r>
            <a:endParaRPr lang="hu-H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err="1"/>
              <a:t>fenntartható</a:t>
            </a:r>
            <a:r>
              <a:rPr lang="en-GB" dirty="0"/>
              <a:t> </a:t>
            </a:r>
            <a:r>
              <a:rPr lang="en-GB" dirty="0" err="1"/>
              <a:t>fejlődés</a:t>
            </a:r>
            <a:r>
              <a:rPr lang="en-GB" dirty="0"/>
              <a:t> </a:t>
            </a:r>
            <a:r>
              <a:rPr lang="en-GB" dirty="0" err="1"/>
              <a:t>támogatása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20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u-HU"/>
              <a:t>Sport</a:t>
            </a:r>
            <a:r>
              <a:rPr lang="hu-HU" altLang="hu-HU"/>
              <a:t>tudomány</a:t>
            </a:r>
            <a:endParaRPr lang="en-US" altLang="hu-HU"/>
          </a:p>
        </p:txBody>
      </p:sp>
      <p:sp>
        <p:nvSpPr>
          <p:cNvPr id="1331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u-HU" altLang="hu-HU"/>
              <a:t>„egy jellegzetesen interdiszciplináris szakterület, ahol számos, egymással csak nagyon távoli kapcsolatban lévő tudományág kapcsolódik össze hatalmas konglomerátummá” </a:t>
            </a:r>
          </a:p>
          <a:p>
            <a:pPr lvl="1">
              <a:buFontTx/>
              <a:buChar char="-"/>
            </a:pPr>
            <a:r>
              <a:rPr lang="hu-HU" altLang="hu-HU"/>
              <a:t>interdiszciplináris: az elméleti alapokat a gyakorlatban kívánja kipróbálni, azzal a céllal, hogy egyedek (sportolók) vagy csoportok (csapatok, teamek) valódi problémáinak megoldását lehetővé tegye</a:t>
            </a:r>
          </a:p>
          <a:p>
            <a:pPr lvl="1">
              <a:buFontTx/>
              <a:buChar char="-"/>
            </a:pPr>
            <a:r>
              <a:rPr lang="hu-HU" altLang="hu-HU"/>
              <a:t>multidiszciplináris: olyan természet- és társadalomtudományokat integrál, amelyeknek kutatási célja a sportoló ember</a:t>
            </a:r>
          </a:p>
        </p:txBody>
      </p:sp>
    </p:spTree>
    <p:extLst>
      <p:ext uri="{BB962C8B-B14F-4D97-AF65-F5344CB8AC3E}">
        <p14:creationId xmlns:p14="http://schemas.microsoft.com/office/powerpoint/2010/main" val="1375040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35336"/>
            <a:ext cx="7886700" cy="6699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/>
              <a:t>Néhány példa</a:t>
            </a:r>
            <a:r>
              <a:rPr lang="en-US" dirty="0"/>
              <a:t> – </a:t>
            </a:r>
            <a:r>
              <a:rPr lang="hu-HU" dirty="0"/>
              <a:t>Sporttudomány területei</a:t>
            </a:r>
            <a:endParaRPr lang="en-US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574862" y="670299"/>
          <a:ext cx="8481732" cy="6080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0664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Sportgazdaságtan</a:t>
            </a:r>
            <a:endParaRPr lang="en-US" altLang="hu-HU"/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/>
              <a:t>Történelem</a:t>
            </a:r>
            <a:endParaRPr lang="en-US" altLang="hu-HU"/>
          </a:p>
          <a:p>
            <a:pPr lvl="1"/>
            <a:r>
              <a:rPr lang="hu-HU" altLang="hu-HU"/>
              <a:t>Ókor</a:t>
            </a:r>
            <a:endParaRPr lang="en-US" altLang="hu-HU"/>
          </a:p>
          <a:p>
            <a:pPr lvl="1"/>
            <a:r>
              <a:rPr lang="hu-HU" altLang="hu-HU"/>
              <a:t>20. század közepe – USA ligák</a:t>
            </a:r>
            <a:endParaRPr lang="en-US" altLang="hu-HU"/>
          </a:p>
          <a:p>
            <a:pPr lvl="1"/>
            <a:r>
              <a:rPr lang="hu-HU" altLang="hu-HU"/>
              <a:t>Kialakuló sportmenedzsment </a:t>
            </a:r>
            <a:r>
              <a:rPr lang="en-US" altLang="hu-HU"/>
              <a:t>(</a:t>
            </a:r>
            <a:r>
              <a:rPr lang="hu-HU" altLang="hu-HU"/>
              <a:t>nem a sport gazdasági hatásai</a:t>
            </a:r>
            <a:r>
              <a:rPr lang="en-US" altLang="hu-HU"/>
              <a:t>)</a:t>
            </a:r>
          </a:p>
          <a:p>
            <a:pPr lvl="1"/>
            <a:r>
              <a:rPr lang="hu-HU" altLang="hu-HU"/>
              <a:t>Sportgazdaságtan: </a:t>
            </a:r>
            <a:r>
              <a:rPr lang="en-US" altLang="hu-HU"/>
              <a:t>2000 – Journal of Sport Economics / 1956 –</a:t>
            </a:r>
            <a:r>
              <a:rPr lang="hu-HU" altLang="hu-HU"/>
              <a:t> </a:t>
            </a:r>
            <a:r>
              <a:rPr lang="en-US" altLang="hu-HU"/>
              <a:t>Simon Rottenberg</a:t>
            </a:r>
            <a:r>
              <a:rPr lang="hu-HU" altLang="hu-HU"/>
              <a:t> úttörő munkája</a:t>
            </a:r>
            <a:endParaRPr lang="en-US" altLang="hu-HU"/>
          </a:p>
          <a:p>
            <a:r>
              <a:rPr lang="hu-HU" altLang="hu-HU"/>
              <a:t>Sportok növekvő gazdasági szerepe</a:t>
            </a:r>
            <a:endParaRPr lang="en-US" altLang="hu-HU"/>
          </a:p>
          <a:p>
            <a:pPr lvl="1"/>
            <a:r>
              <a:rPr lang="hu-HU" altLang="hu-HU"/>
              <a:t>Fizetett szabadságok száma</a:t>
            </a:r>
            <a:endParaRPr lang="en-US" altLang="hu-HU"/>
          </a:p>
          <a:p>
            <a:pPr lvl="1"/>
            <a:r>
              <a:rPr lang="hu-HU" altLang="hu-HU"/>
              <a:t>Sportesemények közvetítése</a:t>
            </a:r>
            <a:endParaRPr lang="en-US" altLang="hu-HU"/>
          </a:p>
          <a:p>
            <a:pPr lvl="1"/>
            <a:r>
              <a:rPr lang="hu-HU" altLang="hu-HU"/>
              <a:t>IKT fejlődése</a:t>
            </a:r>
            <a:endParaRPr lang="en-US" altLang="hu-HU"/>
          </a:p>
          <a:p>
            <a:pPr lvl="1"/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011201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4" y="217723"/>
          <a:ext cx="7130143" cy="5920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1125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/>
          <p:cNvSpPr>
            <a:spLocks noGrp="1"/>
          </p:cNvSpPr>
          <p:nvPr>
            <p:ph type="title"/>
          </p:nvPr>
        </p:nvSpPr>
        <p:spPr>
          <a:xfrm>
            <a:off x="629841" y="457209"/>
            <a:ext cx="2949178" cy="1209675"/>
          </a:xfrm>
        </p:spPr>
        <p:txBody>
          <a:bodyPr/>
          <a:lstStyle/>
          <a:p>
            <a:r>
              <a:rPr lang="hu-HU" altLang="hu-HU" b="1"/>
              <a:t>Szabadidős sport</a:t>
            </a:r>
            <a:endParaRPr lang="en-US" altLang="hu-HU" b="1"/>
          </a:p>
        </p:txBody>
      </p:sp>
      <p:pic>
        <p:nvPicPr>
          <p:cNvPr id="17411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60133" y="681043"/>
            <a:ext cx="3565922" cy="5680075"/>
          </a:xfrm>
        </p:spPr>
      </p:pic>
      <p:sp>
        <p:nvSpPr>
          <p:cNvPr id="17412" name="Szöveg helye 3"/>
          <p:cNvSpPr>
            <a:spLocks noGrp="1"/>
          </p:cNvSpPr>
          <p:nvPr>
            <p:ph type="body" sz="half" idx="2"/>
          </p:nvPr>
        </p:nvSpPr>
        <p:spPr>
          <a:xfrm>
            <a:off x="629841" y="2057409"/>
            <a:ext cx="3162300" cy="4303713"/>
          </a:xfrm>
        </p:spPr>
        <p:txBody>
          <a:bodyPr/>
          <a:lstStyle/>
          <a:p>
            <a:r>
              <a:rPr lang="en-US" altLang="hu-HU" sz="2400" b="1" u="sng"/>
              <a:t>Sport</a:t>
            </a:r>
            <a:r>
              <a:rPr lang="en-US" altLang="hu-HU" sz="2400"/>
              <a:t>: </a:t>
            </a:r>
            <a:r>
              <a:rPr lang="hu-HU" altLang="hu-HU" sz="2400"/>
              <a:t>szabadidőben, nincs verseny</a:t>
            </a:r>
            <a:endParaRPr lang="en-US" altLang="hu-HU" sz="2400"/>
          </a:p>
          <a:p>
            <a:r>
              <a:rPr lang="hu-HU" altLang="hu-HU" sz="2400" b="1" u="sng"/>
              <a:t>Sportoló célja: </a:t>
            </a:r>
            <a:r>
              <a:rPr lang="en-US" altLang="hu-HU" sz="2400"/>
              <a:t>s</a:t>
            </a:r>
            <a:r>
              <a:rPr lang="hu-HU" altLang="hu-HU" sz="2400"/>
              <a:t>zabadidő eltöltése, egészség megőrzése</a:t>
            </a:r>
            <a:endParaRPr lang="en-US" altLang="hu-HU" sz="2400"/>
          </a:p>
          <a:p>
            <a:r>
              <a:rPr lang="hu-HU" altLang="hu-HU" sz="2400" b="1" u="sng"/>
              <a:t>Sportoló gazdasági szerepe</a:t>
            </a:r>
            <a:r>
              <a:rPr lang="en-US" altLang="hu-HU" sz="2400"/>
              <a:t>: </a:t>
            </a:r>
            <a:r>
              <a:rPr lang="hu-HU" altLang="hu-HU" sz="2400"/>
              <a:t>fogyasztó</a:t>
            </a:r>
            <a:endParaRPr lang="en-US" altLang="hu-HU" sz="2400"/>
          </a:p>
          <a:p>
            <a:r>
              <a:rPr lang="hu-HU" altLang="hu-HU" sz="2400" b="1" u="sng"/>
              <a:t>Fogyasztó</a:t>
            </a:r>
            <a:r>
              <a:rPr lang="en-US" altLang="hu-HU" sz="2400"/>
              <a:t>: </a:t>
            </a:r>
            <a:r>
              <a:rPr lang="hu-HU" altLang="hu-HU" sz="2400"/>
              <a:t>a sportoló maga</a:t>
            </a:r>
            <a:endParaRPr lang="en-US" altLang="hu-HU" sz="2400"/>
          </a:p>
          <a:p>
            <a:r>
              <a:rPr lang="hu-HU" altLang="hu-HU" sz="2400" b="1" u="sng"/>
              <a:t>Fogyasztás célja</a:t>
            </a:r>
            <a:r>
              <a:rPr lang="en-US" altLang="hu-HU" sz="2400"/>
              <a:t>: </a:t>
            </a:r>
            <a:r>
              <a:rPr lang="hu-HU" altLang="hu-HU" sz="2400"/>
              <a:t>egészségre gyakorolt hatás</a:t>
            </a:r>
            <a:endParaRPr lang="en-US" altLang="hu-HU" sz="2400"/>
          </a:p>
        </p:txBody>
      </p:sp>
    </p:spTree>
    <p:extLst>
      <p:ext uri="{BB962C8B-B14F-4D97-AF65-F5344CB8AC3E}">
        <p14:creationId xmlns:p14="http://schemas.microsoft.com/office/powerpoint/2010/main" val="1414660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5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594</Words>
  <Application>Microsoft Office PowerPoint</Application>
  <PresentationFormat>Diavetítés a képernyőre (4:3 oldalarány)</PresentationFormat>
  <Paragraphs>135</Paragraphs>
  <Slides>23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4</vt:i4>
      </vt:variant>
      <vt:variant>
        <vt:lpstr>Diacímek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Office-téma</vt:lpstr>
      <vt:lpstr>1_Office-téma</vt:lpstr>
      <vt:lpstr>2_Office-téma</vt:lpstr>
      <vt:lpstr>1_SZTE</vt:lpstr>
      <vt:lpstr>Világgazdaságtan</vt:lpstr>
      <vt:lpstr>PowerPoint-bemutató</vt:lpstr>
      <vt:lpstr>Sport definíciója</vt:lpstr>
      <vt:lpstr>Sport társadalmi szerepe (White Paper, EU 2007)</vt:lpstr>
      <vt:lpstr>Sporttudomány</vt:lpstr>
      <vt:lpstr>Néhány példa – Sporttudomány területei</vt:lpstr>
      <vt:lpstr>Sportgazdaságtan</vt:lpstr>
      <vt:lpstr>PowerPoint-bemutató</vt:lpstr>
      <vt:lpstr>Szabadidős sport</vt:lpstr>
      <vt:lpstr>Profi sport</vt:lpstr>
      <vt:lpstr>Sportgazdaságtan területei</vt:lpstr>
      <vt:lpstr>Mega-események</vt:lpstr>
      <vt:lpstr>Mega-események gazdasági hatásai</vt:lpstr>
      <vt:lpstr>Gazdasági hatások elemzésének módszerei</vt:lpstr>
      <vt:lpstr>1) Gazdasági hatás elemzés</vt:lpstr>
      <vt:lpstr>2) Költség-haszon elemzés</vt:lpstr>
      <vt:lpstr>Költségek</vt:lpstr>
      <vt:lpstr>Összefüggések</vt:lpstr>
      <vt:lpstr>Hasznok</vt:lpstr>
      <vt:lpstr>Mennyibe kerül egy mega-esemény megszervezése?</vt:lpstr>
      <vt:lpstr>PowerPoint-bemutató</vt:lpstr>
      <vt:lpstr>Lecke folytatása</vt:lpstr>
      <vt:lpstr>Jelen tananyag  a Szegedi Tudományegyetemen készült az Európai Unió támogatásával.  Projekt azonosító: EFOP-3.4.3-16-2016-00014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UdvariBea</dc:creator>
  <cp:lastModifiedBy>UdvariBeata</cp:lastModifiedBy>
  <cp:revision>7</cp:revision>
  <dcterms:created xsi:type="dcterms:W3CDTF">2017-08-20T10:19:04Z</dcterms:created>
  <dcterms:modified xsi:type="dcterms:W3CDTF">2018-08-12T12:04:34Z</dcterms:modified>
</cp:coreProperties>
</file>