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2"/>
  </p:sldMasterIdLst>
  <p:notesMasterIdLst>
    <p:notesMasterId r:id="rId16"/>
  </p:notesMasterIdLst>
  <p:sldIdLst>
    <p:sldId id="256" r:id="rId3"/>
    <p:sldId id="257" r:id="rId4"/>
    <p:sldId id="258" r:id="rId5"/>
    <p:sldId id="262" r:id="rId6"/>
    <p:sldId id="259" r:id="rId7"/>
    <p:sldId id="267" r:id="rId8"/>
    <p:sldId id="260" r:id="rId9"/>
    <p:sldId id="266" r:id="rId10"/>
    <p:sldId id="261" r:id="rId11"/>
    <p:sldId id="263" r:id="rId12"/>
    <p:sldId id="264" r:id="rId13"/>
    <p:sldId id="265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Közepesen sötét stílus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Világos stílus 1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28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net.jogtar.hu/jogszabaly?docid=a0200054.tv#lbj0id2292" TargetMode="Externa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s://net.jogtar.hu/jogszabaly?docid=99900054.tv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net.jogtar.hu/jogszabaly?docid=a0200054.tv#lbj0id2292" TargetMode="Externa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s://net.jogtar.hu/jogszabaly?docid=99900054.tv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603FC5-3763-44AC-8244-3B014A1E94A0}" type="doc">
      <dgm:prSet loTypeId="urn:microsoft.com/office/officeart/2005/8/layout/list1" loCatId="list" qsTypeId="urn:microsoft.com/office/officeart/2005/8/quickstyle/simple5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9D123241-8932-4406-9821-21C984675F15}">
      <dgm:prSet/>
      <dgm:spPr/>
      <dgm:t>
        <a:bodyPr/>
        <a:lstStyle/>
        <a:p>
          <a:r>
            <a:rPr lang="hu-HU"/>
            <a:t>Közvetlen információcsere</a:t>
          </a:r>
          <a:endParaRPr lang="en-US"/>
        </a:p>
      </dgm:t>
    </dgm:pt>
    <dgm:pt modelId="{340D3BE0-3A56-4AE1-BBF8-CE67E422C052}" type="parTrans" cxnId="{992BFD2B-5273-4327-9F75-4BF95C4F23FD}">
      <dgm:prSet/>
      <dgm:spPr/>
      <dgm:t>
        <a:bodyPr/>
        <a:lstStyle/>
        <a:p>
          <a:endParaRPr lang="en-US"/>
        </a:p>
      </dgm:t>
    </dgm:pt>
    <dgm:pt modelId="{48DC617F-8BFC-4D68-868F-42ED7A5878AE}" type="sibTrans" cxnId="{992BFD2B-5273-4327-9F75-4BF95C4F23FD}">
      <dgm:prSet/>
      <dgm:spPr/>
      <dgm:t>
        <a:bodyPr/>
        <a:lstStyle/>
        <a:p>
          <a:endParaRPr lang="en-US"/>
        </a:p>
      </dgm:t>
    </dgm:pt>
    <dgm:pt modelId="{328547F6-FF80-4E07-9F6D-2999F9EBB049}">
      <dgm:prSet/>
      <dgm:spPr/>
      <dgm:t>
        <a:bodyPr/>
        <a:lstStyle/>
        <a:p>
          <a:r>
            <a:rPr lang="hu-HU"/>
            <a:t>Közös nyomozócsoport</a:t>
          </a:r>
          <a:endParaRPr lang="en-US"/>
        </a:p>
      </dgm:t>
    </dgm:pt>
    <dgm:pt modelId="{780F868A-0B87-4B37-A035-B6D6A14CA32B}" type="parTrans" cxnId="{AB63D0D0-DE3A-4F81-92AD-A30312EE84D7}">
      <dgm:prSet/>
      <dgm:spPr/>
      <dgm:t>
        <a:bodyPr/>
        <a:lstStyle/>
        <a:p>
          <a:endParaRPr lang="en-US"/>
        </a:p>
      </dgm:t>
    </dgm:pt>
    <dgm:pt modelId="{1303CBE5-A798-443D-968B-D793AAE9D57B}" type="sibTrans" cxnId="{AB63D0D0-DE3A-4F81-92AD-A30312EE84D7}">
      <dgm:prSet/>
      <dgm:spPr/>
      <dgm:t>
        <a:bodyPr/>
        <a:lstStyle/>
        <a:p>
          <a:endParaRPr lang="en-US"/>
        </a:p>
      </dgm:t>
    </dgm:pt>
    <dgm:pt modelId="{C191B421-CB86-4C68-B504-8895E5C1CA3D}">
      <dgm:prSet/>
      <dgm:spPr/>
      <dgm:t>
        <a:bodyPr/>
        <a:lstStyle/>
        <a:p>
          <a:r>
            <a:rPr lang="hu-HU"/>
            <a:t>Ellenőrzött szállítások</a:t>
          </a:r>
          <a:endParaRPr lang="en-US"/>
        </a:p>
      </dgm:t>
    </dgm:pt>
    <dgm:pt modelId="{166EC5B1-3D2F-4BBF-BDF6-C12F9578A56E}" type="parTrans" cxnId="{ED940290-8BA1-4171-9E12-C6529190597C}">
      <dgm:prSet/>
      <dgm:spPr/>
      <dgm:t>
        <a:bodyPr/>
        <a:lstStyle/>
        <a:p>
          <a:endParaRPr lang="en-US"/>
        </a:p>
      </dgm:t>
    </dgm:pt>
    <dgm:pt modelId="{096DEB3B-8F82-4E1B-A75C-BDE624B7ABB8}" type="sibTrans" cxnId="{ED940290-8BA1-4171-9E12-C6529190597C}">
      <dgm:prSet/>
      <dgm:spPr/>
      <dgm:t>
        <a:bodyPr/>
        <a:lstStyle/>
        <a:p>
          <a:endParaRPr lang="en-US"/>
        </a:p>
      </dgm:t>
    </dgm:pt>
    <dgm:pt modelId="{A8CCEB25-AF90-4C92-831D-CA68CDF5EB88}">
      <dgm:prSet/>
      <dgm:spPr/>
      <dgm:t>
        <a:bodyPr/>
        <a:lstStyle/>
        <a:p>
          <a:r>
            <a:rPr lang="hu-HU"/>
            <a:t>Fedett nyomozás</a:t>
          </a:r>
          <a:endParaRPr lang="en-US"/>
        </a:p>
      </dgm:t>
    </dgm:pt>
    <dgm:pt modelId="{9AF52E87-7367-4478-B79C-CB3838EBF2C4}" type="parTrans" cxnId="{B6D07523-0398-43C3-BC1F-689506F7782F}">
      <dgm:prSet/>
      <dgm:spPr/>
      <dgm:t>
        <a:bodyPr/>
        <a:lstStyle/>
        <a:p>
          <a:endParaRPr lang="en-US"/>
        </a:p>
      </dgm:t>
    </dgm:pt>
    <dgm:pt modelId="{48CD518A-DD62-4B3D-80FD-6831B647B11D}" type="sibTrans" cxnId="{B6D07523-0398-43C3-BC1F-689506F7782F}">
      <dgm:prSet/>
      <dgm:spPr/>
      <dgm:t>
        <a:bodyPr/>
        <a:lstStyle/>
        <a:p>
          <a:endParaRPr lang="en-US"/>
        </a:p>
      </dgm:t>
    </dgm:pt>
    <dgm:pt modelId="{3BCD9B02-FADC-4CCA-B7A1-0DE5608F95AB}">
      <dgm:prSet/>
      <dgm:spPr/>
      <dgm:t>
        <a:bodyPr/>
        <a:lstStyle/>
        <a:p>
          <a:r>
            <a:rPr lang="hu-HU"/>
            <a:t>Határon átnyúló megfigyelés és üldözés</a:t>
          </a:r>
          <a:endParaRPr lang="en-US"/>
        </a:p>
      </dgm:t>
    </dgm:pt>
    <dgm:pt modelId="{C833368F-544F-4921-843C-BBF7D2E56F58}" type="parTrans" cxnId="{B643B97B-0E0C-4D07-A461-2DE1D35397AC}">
      <dgm:prSet/>
      <dgm:spPr/>
      <dgm:t>
        <a:bodyPr/>
        <a:lstStyle/>
        <a:p>
          <a:endParaRPr lang="en-US"/>
        </a:p>
      </dgm:t>
    </dgm:pt>
    <dgm:pt modelId="{1C56BC9C-C62A-4E52-BACE-13F67A7D8FB5}" type="sibTrans" cxnId="{B643B97B-0E0C-4D07-A461-2DE1D35397AC}">
      <dgm:prSet/>
      <dgm:spPr/>
      <dgm:t>
        <a:bodyPr/>
        <a:lstStyle/>
        <a:p>
          <a:endParaRPr lang="en-US"/>
        </a:p>
      </dgm:t>
    </dgm:pt>
    <dgm:pt modelId="{02643AB2-8F99-4F6F-B346-94C92BC6BBBF}">
      <dgm:prSet/>
      <dgm:spPr/>
      <dgm:t>
        <a:bodyPr/>
        <a:lstStyle/>
        <a:p>
          <a:r>
            <a:rPr lang="hu-HU"/>
            <a:t>Europol</a:t>
          </a:r>
          <a:endParaRPr lang="en-US"/>
        </a:p>
      </dgm:t>
    </dgm:pt>
    <dgm:pt modelId="{ED02EF49-4C16-4EB5-A7D1-9341B5FE92A2}" type="parTrans" cxnId="{12D08C2B-0FF8-4FA0-9BDB-DD0166E0D816}">
      <dgm:prSet/>
      <dgm:spPr/>
      <dgm:t>
        <a:bodyPr/>
        <a:lstStyle/>
        <a:p>
          <a:endParaRPr lang="en-US"/>
        </a:p>
      </dgm:t>
    </dgm:pt>
    <dgm:pt modelId="{62AB0715-177F-420F-B409-23323CB873CC}" type="sibTrans" cxnId="{12D08C2B-0FF8-4FA0-9BDB-DD0166E0D816}">
      <dgm:prSet/>
      <dgm:spPr/>
      <dgm:t>
        <a:bodyPr/>
        <a:lstStyle/>
        <a:p>
          <a:endParaRPr lang="en-US"/>
        </a:p>
      </dgm:t>
    </dgm:pt>
    <dgm:pt modelId="{15679293-7F7E-4B02-9192-C292EAE16AFA}">
      <dgm:prSet/>
      <dgm:spPr/>
      <dgm:t>
        <a:bodyPr/>
        <a:lstStyle/>
        <a:p>
          <a:r>
            <a:rPr lang="hu-HU"/>
            <a:t>CEPOL</a:t>
          </a:r>
          <a:endParaRPr lang="en-US"/>
        </a:p>
      </dgm:t>
    </dgm:pt>
    <dgm:pt modelId="{D1F5D8FD-82C1-4047-9DCF-5051560AB12E}" type="parTrans" cxnId="{2CAC4E37-6254-4546-9769-A4DFB1A0D072}">
      <dgm:prSet/>
      <dgm:spPr/>
      <dgm:t>
        <a:bodyPr/>
        <a:lstStyle/>
        <a:p>
          <a:endParaRPr lang="en-US"/>
        </a:p>
      </dgm:t>
    </dgm:pt>
    <dgm:pt modelId="{8499C38B-4BB2-419D-85AB-547B20AEDEA1}" type="sibTrans" cxnId="{2CAC4E37-6254-4546-9769-A4DFB1A0D072}">
      <dgm:prSet/>
      <dgm:spPr/>
      <dgm:t>
        <a:bodyPr/>
        <a:lstStyle/>
        <a:p>
          <a:endParaRPr lang="en-US"/>
        </a:p>
      </dgm:t>
    </dgm:pt>
    <dgm:pt modelId="{012F63F4-D5CD-489F-B83F-295C7CE9DDC0}" type="pres">
      <dgm:prSet presAssocID="{4A603FC5-3763-44AC-8244-3B014A1E94A0}" presName="linear" presStyleCnt="0">
        <dgm:presLayoutVars>
          <dgm:dir/>
          <dgm:animLvl val="lvl"/>
          <dgm:resizeHandles val="exact"/>
        </dgm:presLayoutVars>
      </dgm:prSet>
      <dgm:spPr/>
    </dgm:pt>
    <dgm:pt modelId="{140408FE-9D2F-4727-97D4-E00DBDF5BF37}" type="pres">
      <dgm:prSet presAssocID="{9D123241-8932-4406-9821-21C984675F15}" presName="parentLin" presStyleCnt="0"/>
      <dgm:spPr/>
    </dgm:pt>
    <dgm:pt modelId="{6323C0DB-65D7-4BF6-8F7B-214FD2560142}" type="pres">
      <dgm:prSet presAssocID="{9D123241-8932-4406-9821-21C984675F15}" presName="parentLeftMargin" presStyleLbl="node1" presStyleIdx="0" presStyleCnt="7"/>
      <dgm:spPr/>
    </dgm:pt>
    <dgm:pt modelId="{013FB121-B068-4BD7-A61E-798FFD514C9E}" type="pres">
      <dgm:prSet presAssocID="{9D123241-8932-4406-9821-21C984675F15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3F5E5C68-1584-4718-9078-95EDE084800E}" type="pres">
      <dgm:prSet presAssocID="{9D123241-8932-4406-9821-21C984675F15}" presName="negativeSpace" presStyleCnt="0"/>
      <dgm:spPr/>
    </dgm:pt>
    <dgm:pt modelId="{56B28F01-07A2-4067-A76A-2CF9F28D4A27}" type="pres">
      <dgm:prSet presAssocID="{9D123241-8932-4406-9821-21C984675F15}" presName="childText" presStyleLbl="conFgAcc1" presStyleIdx="0" presStyleCnt="7">
        <dgm:presLayoutVars>
          <dgm:bulletEnabled val="1"/>
        </dgm:presLayoutVars>
      </dgm:prSet>
      <dgm:spPr/>
    </dgm:pt>
    <dgm:pt modelId="{DE525604-F859-4738-B55E-12CF03A10482}" type="pres">
      <dgm:prSet presAssocID="{48DC617F-8BFC-4D68-868F-42ED7A5878AE}" presName="spaceBetweenRectangles" presStyleCnt="0"/>
      <dgm:spPr/>
    </dgm:pt>
    <dgm:pt modelId="{94613FC9-D90F-4B8E-9BDF-B8DBC8D04E40}" type="pres">
      <dgm:prSet presAssocID="{328547F6-FF80-4E07-9F6D-2999F9EBB049}" presName="parentLin" presStyleCnt="0"/>
      <dgm:spPr/>
    </dgm:pt>
    <dgm:pt modelId="{EA935589-34B3-4152-AE41-F8D054C1794A}" type="pres">
      <dgm:prSet presAssocID="{328547F6-FF80-4E07-9F6D-2999F9EBB049}" presName="parentLeftMargin" presStyleLbl="node1" presStyleIdx="0" presStyleCnt="7"/>
      <dgm:spPr/>
    </dgm:pt>
    <dgm:pt modelId="{81C0B124-D877-43B7-9716-5EB65B566E9A}" type="pres">
      <dgm:prSet presAssocID="{328547F6-FF80-4E07-9F6D-2999F9EBB049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9CB70BBA-7845-4C16-A500-7053B6018A81}" type="pres">
      <dgm:prSet presAssocID="{328547F6-FF80-4E07-9F6D-2999F9EBB049}" presName="negativeSpace" presStyleCnt="0"/>
      <dgm:spPr/>
    </dgm:pt>
    <dgm:pt modelId="{CDB03340-5B42-4847-8A5D-04BA1ABCADA8}" type="pres">
      <dgm:prSet presAssocID="{328547F6-FF80-4E07-9F6D-2999F9EBB049}" presName="childText" presStyleLbl="conFgAcc1" presStyleIdx="1" presStyleCnt="7">
        <dgm:presLayoutVars>
          <dgm:bulletEnabled val="1"/>
        </dgm:presLayoutVars>
      </dgm:prSet>
      <dgm:spPr/>
    </dgm:pt>
    <dgm:pt modelId="{733E98AC-8AB4-42AA-A8C7-C9A1D8B5E75D}" type="pres">
      <dgm:prSet presAssocID="{1303CBE5-A798-443D-968B-D793AAE9D57B}" presName="spaceBetweenRectangles" presStyleCnt="0"/>
      <dgm:spPr/>
    </dgm:pt>
    <dgm:pt modelId="{2004D509-2507-4E18-9775-FEA96A50B917}" type="pres">
      <dgm:prSet presAssocID="{C191B421-CB86-4C68-B504-8895E5C1CA3D}" presName="parentLin" presStyleCnt="0"/>
      <dgm:spPr/>
    </dgm:pt>
    <dgm:pt modelId="{9B4CA3B8-A60D-4224-80C4-DA6FDAC78B57}" type="pres">
      <dgm:prSet presAssocID="{C191B421-CB86-4C68-B504-8895E5C1CA3D}" presName="parentLeftMargin" presStyleLbl="node1" presStyleIdx="1" presStyleCnt="7"/>
      <dgm:spPr/>
    </dgm:pt>
    <dgm:pt modelId="{6D266E28-8397-4506-B820-EDD642BB0FC6}" type="pres">
      <dgm:prSet presAssocID="{C191B421-CB86-4C68-B504-8895E5C1CA3D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EC9E2EA1-FB96-4039-A7C2-497212C481A0}" type="pres">
      <dgm:prSet presAssocID="{C191B421-CB86-4C68-B504-8895E5C1CA3D}" presName="negativeSpace" presStyleCnt="0"/>
      <dgm:spPr/>
    </dgm:pt>
    <dgm:pt modelId="{DFA3A673-1294-4DD0-B5B5-474B9AE57ADD}" type="pres">
      <dgm:prSet presAssocID="{C191B421-CB86-4C68-B504-8895E5C1CA3D}" presName="childText" presStyleLbl="conFgAcc1" presStyleIdx="2" presStyleCnt="7">
        <dgm:presLayoutVars>
          <dgm:bulletEnabled val="1"/>
        </dgm:presLayoutVars>
      </dgm:prSet>
      <dgm:spPr/>
    </dgm:pt>
    <dgm:pt modelId="{A2CC4AE1-C7C9-4F4F-ADEA-8B298F2B021F}" type="pres">
      <dgm:prSet presAssocID="{096DEB3B-8F82-4E1B-A75C-BDE624B7ABB8}" presName="spaceBetweenRectangles" presStyleCnt="0"/>
      <dgm:spPr/>
    </dgm:pt>
    <dgm:pt modelId="{9BABE023-E1F7-41EC-984B-D7A8C4E778FA}" type="pres">
      <dgm:prSet presAssocID="{A8CCEB25-AF90-4C92-831D-CA68CDF5EB88}" presName="parentLin" presStyleCnt="0"/>
      <dgm:spPr/>
    </dgm:pt>
    <dgm:pt modelId="{FAC5833F-8AD4-44C2-8B56-498733E22096}" type="pres">
      <dgm:prSet presAssocID="{A8CCEB25-AF90-4C92-831D-CA68CDF5EB88}" presName="parentLeftMargin" presStyleLbl="node1" presStyleIdx="2" presStyleCnt="7"/>
      <dgm:spPr/>
    </dgm:pt>
    <dgm:pt modelId="{52FA3BCE-09B9-46FB-97C9-BB606229A28B}" type="pres">
      <dgm:prSet presAssocID="{A8CCEB25-AF90-4C92-831D-CA68CDF5EB88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25CCA10A-A5B9-44FF-ABA5-D974EF98CAE2}" type="pres">
      <dgm:prSet presAssocID="{A8CCEB25-AF90-4C92-831D-CA68CDF5EB88}" presName="negativeSpace" presStyleCnt="0"/>
      <dgm:spPr/>
    </dgm:pt>
    <dgm:pt modelId="{9CB7F672-288E-4823-9F71-9DA5C84E4622}" type="pres">
      <dgm:prSet presAssocID="{A8CCEB25-AF90-4C92-831D-CA68CDF5EB88}" presName="childText" presStyleLbl="conFgAcc1" presStyleIdx="3" presStyleCnt="7">
        <dgm:presLayoutVars>
          <dgm:bulletEnabled val="1"/>
        </dgm:presLayoutVars>
      </dgm:prSet>
      <dgm:spPr/>
    </dgm:pt>
    <dgm:pt modelId="{E137EDD3-F9E4-49AA-9032-4F2A1F70492B}" type="pres">
      <dgm:prSet presAssocID="{48CD518A-DD62-4B3D-80FD-6831B647B11D}" presName="spaceBetweenRectangles" presStyleCnt="0"/>
      <dgm:spPr/>
    </dgm:pt>
    <dgm:pt modelId="{D1A159C9-CFD0-4350-ABB5-C2866AFEA20D}" type="pres">
      <dgm:prSet presAssocID="{3BCD9B02-FADC-4CCA-B7A1-0DE5608F95AB}" presName="parentLin" presStyleCnt="0"/>
      <dgm:spPr/>
    </dgm:pt>
    <dgm:pt modelId="{67462B02-DDA2-462B-BFE3-361A037AC5AF}" type="pres">
      <dgm:prSet presAssocID="{3BCD9B02-FADC-4CCA-B7A1-0DE5608F95AB}" presName="parentLeftMargin" presStyleLbl="node1" presStyleIdx="3" presStyleCnt="7"/>
      <dgm:spPr/>
    </dgm:pt>
    <dgm:pt modelId="{327C0C01-AF7D-4F44-BEB9-6B5CD9D77801}" type="pres">
      <dgm:prSet presAssocID="{3BCD9B02-FADC-4CCA-B7A1-0DE5608F95AB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2B67AD6C-4871-4965-B02F-CE017DAD7BEF}" type="pres">
      <dgm:prSet presAssocID="{3BCD9B02-FADC-4CCA-B7A1-0DE5608F95AB}" presName="negativeSpace" presStyleCnt="0"/>
      <dgm:spPr/>
    </dgm:pt>
    <dgm:pt modelId="{FC6CF01F-1FF2-4A43-95ED-B8684F7FB8E9}" type="pres">
      <dgm:prSet presAssocID="{3BCD9B02-FADC-4CCA-B7A1-0DE5608F95AB}" presName="childText" presStyleLbl="conFgAcc1" presStyleIdx="4" presStyleCnt="7">
        <dgm:presLayoutVars>
          <dgm:bulletEnabled val="1"/>
        </dgm:presLayoutVars>
      </dgm:prSet>
      <dgm:spPr/>
    </dgm:pt>
    <dgm:pt modelId="{614EA26D-C3A4-4961-9AEE-A8198ED57FE4}" type="pres">
      <dgm:prSet presAssocID="{1C56BC9C-C62A-4E52-BACE-13F67A7D8FB5}" presName="spaceBetweenRectangles" presStyleCnt="0"/>
      <dgm:spPr/>
    </dgm:pt>
    <dgm:pt modelId="{5A7D05C5-31E8-4265-B211-8A89529B3596}" type="pres">
      <dgm:prSet presAssocID="{02643AB2-8F99-4F6F-B346-94C92BC6BBBF}" presName="parentLin" presStyleCnt="0"/>
      <dgm:spPr/>
    </dgm:pt>
    <dgm:pt modelId="{28316463-26CA-499D-AA2B-A64B4C368929}" type="pres">
      <dgm:prSet presAssocID="{02643AB2-8F99-4F6F-B346-94C92BC6BBBF}" presName="parentLeftMargin" presStyleLbl="node1" presStyleIdx="4" presStyleCnt="7"/>
      <dgm:spPr/>
    </dgm:pt>
    <dgm:pt modelId="{3316B792-9A4A-4E49-B71D-51AD75E08CE6}" type="pres">
      <dgm:prSet presAssocID="{02643AB2-8F99-4F6F-B346-94C92BC6BBBF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1B9F356F-841A-4881-91CA-DAA2FBD4F0B6}" type="pres">
      <dgm:prSet presAssocID="{02643AB2-8F99-4F6F-B346-94C92BC6BBBF}" presName="negativeSpace" presStyleCnt="0"/>
      <dgm:spPr/>
    </dgm:pt>
    <dgm:pt modelId="{B80A5042-DCF8-4A05-9C7D-1562EB307363}" type="pres">
      <dgm:prSet presAssocID="{02643AB2-8F99-4F6F-B346-94C92BC6BBBF}" presName="childText" presStyleLbl="conFgAcc1" presStyleIdx="5" presStyleCnt="7">
        <dgm:presLayoutVars>
          <dgm:bulletEnabled val="1"/>
        </dgm:presLayoutVars>
      </dgm:prSet>
      <dgm:spPr/>
    </dgm:pt>
    <dgm:pt modelId="{8F1D8621-AA99-4AFD-ABF9-E1306171ADFA}" type="pres">
      <dgm:prSet presAssocID="{62AB0715-177F-420F-B409-23323CB873CC}" presName="spaceBetweenRectangles" presStyleCnt="0"/>
      <dgm:spPr/>
    </dgm:pt>
    <dgm:pt modelId="{DB8DAB0D-256A-45E9-B82E-2EBD8D42A63C}" type="pres">
      <dgm:prSet presAssocID="{15679293-7F7E-4B02-9192-C292EAE16AFA}" presName="parentLin" presStyleCnt="0"/>
      <dgm:spPr/>
    </dgm:pt>
    <dgm:pt modelId="{5A00B6CB-D274-4DC7-98A9-6C8D1D7C749B}" type="pres">
      <dgm:prSet presAssocID="{15679293-7F7E-4B02-9192-C292EAE16AFA}" presName="parentLeftMargin" presStyleLbl="node1" presStyleIdx="5" presStyleCnt="7"/>
      <dgm:spPr/>
    </dgm:pt>
    <dgm:pt modelId="{3E7F484B-F247-4945-B7E1-03A9F8CAD879}" type="pres">
      <dgm:prSet presAssocID="{15679293-7F7E-4B02-9192-C292EAE16AFA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003B60A8-583B-46F7-BD2E-287971736AE7}" type="pres">
      <dgm:prSet presAssocID="{15679293-7F7E-4B02-9192-C292EAE16AFA}" presName="negativeSpace" presStyleCnt="0"/>
      <dgm:spPr/>
    </dgm:pt>
    <dgm:pt modelId="{6AB2CED8-2B34-42A9-81A4-47D93E71CEE0}" type="pres">
      <dgm:prSet presAssocID="{15679293-7F7E-4B02-9192-C292EAE16AFA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64E09006-67C8-4435-97BB-75142B7F9416}" type="presOf" srcId="{02643AB2-8F99-4F6F-B346-94C92BC6BBBF}" destId="{3316B792-9A4A-4E49-B71D-51AD75E08CE6}" srcOrd="1" destOrd="0" presId="urn:microsoft.com/office/officeart/2005/8/layout/list1"/>
    <dgm:cxn modelId="{B6D07523-0398-43C3-BC1F-689506F7782F}" srcId="{4A603FC5-3763-44AC-8244-3B014A1E94A0}" destId="{A8CCEB25-AF90-4C92-831D-CA68CDF5EB88}" srcOrd="3" destOrd="0" parTransId="{9AF52E87-7367-4478-B79C-CB3838EBF2C4}" sibTransId="{48CD518A-DD62-4B3D-80FD-6831B647B11D}"/>
    <dgm:cxn modelId="{853C8726-D64A-4219-9E72-BCDE06852619}" type="presOf" srcId="{3BCD9B02-FADC-4CCA-B7A1-0DE5608F95AB}" destId="{67462B02-DDA2-462B-BFE3-361A037AC5AF}" srcOrd="0" destOrd="0" presId="urn:microsoft.com/office/officeart/2005/8/layout/list1"/>
    <dgm:cxn modelId="{5AEBD826-3084-42E4-B349-D2871620B9DE}" type="presOf" srcId="{328547F6-FF80-4E07-9F6D-2999F9EBB049}" destId="{81C0B124-D877-43B7-9716-5EB65B566E9A}" srcOrd="1" destOrd="0" presId="urn:microsoft.com/office/officeart/2005/8/layout/list1"/>
    <dgm:cxn modelId="{12D08C2B-0FF8-4FA0-9BDB-DD0166E0D816}" srcId="{4A603FC5-3763-44AC-8244-3B014A1E94A0}" destId="{02643AB2-8F99-4F6F-B346-94C92BC6BBBF}" srcOrd="5" destOrd="0" parTransId="{ED02EF49-4C16-4EB5-A7D1-9341B5FE92A2}" sibTransId="{62AB0715-177F-420F-B409-23323CB873CC}"/>
    <dgm:cxn modelId="{992BFD2B-5273-4327-9F75-4BF95C4F23FD}" srcId="{4A603FC5-3763-44AC-8244-3B014A1E94A0}" destId="{9D123241-8932-4406-9821-21C984675F15}" srcOrd="0" destOrd="0" parTransId="{340D3BE0-3A56-4AE1-BBF8-CE67E422C052}" sibTransId="{48DC617F-8BFC-4D68-868F-42ED7A5878AE}"/>
    <dgm:cxn modelId="{2CAC4E37-6254-4546-9769-A4DFB1A0D072}" srcId="{4A603FC5-3763-44AC-8244-3B014A1E94A0}" destId="{15679293-7F7E-4B02-9192-C292EAE16AFA}" srcOrd="6" destOrd="0" parTransId="{D1F5D8FD-82C1-4047-9DCF-5051560AB12E}" sibTransId="{8499C38B-4BB2-419D-85AB-547B20AEDEA1}"/>
    <dgm:cxn modelId="{8199445E-9DC3-4B60-B78D-ADEAE1497B6D}" type="presOf" srcId="{02643AB2-8F99-4F6F-B346-94C92BC6BBBF}" destId="{28316463-26CA-499D-AA2B-A64B4C368929}" srcOrd="0" destOrd="0" presId="urn:microsoft.com/office/officeart/2005/8/layout/list1"/>
    <dgm:cxn modelId="{4741B968-7A2D-4BCC-834D-382428B68C8A}" type="presOf" srcId="{C191B421-CB86-4C68-B504-8895E5C1CA3D}" destId="{6D266E28-8397-4506-B820-EDD642BB0FC6}" srcOrd="1" destOrd="0" presId="urn:microsoft.com/office/officeart/2005/8/layout/list1"/>
    <dgm:cxn modelId="{F8510D79-2CEB-41BD-8D78-2E98C4C046DB}" type="presOf" srcId="{4A603FC5-3763-44AC-8244-3B014A1E94A0}" destId="{012F63F4-D5CD-489F-B83F-295C7CE9DDC0}" srcOrd="0" destOrd="0" presId="urn:microsoft.com/office/officeart/2005/8/layout/list1"/>
    <dgm:cxn modelId="{B643B97B-0E0C-4D07-A461-2DE1D35397AC}" srcId="{4A603FC5-3763-44AC-8244-3B014A1E94A0}" destId="{3BCD9B02-FADC-4CCA-B7A1-0DE5608F95AB}" srcOrd="4" destOrd="0" parTransId="{C833368F-544F-4921-843C-BBF7D2E56F58}" sibTransId="{1C56BC9C-C62A-4E52-BACE-13F67A7D8FB5}"/>
    <dgm:cxn modelId="{ED940290-8BA1-4171-9E12-C6529190597C}" srcId="{4A603FC5-3763-44AC-8244-3B014A1E94A0}" destId="{C191B421-CB86-4C68-B504-8895E5C1CA3D}" srcOrd="2" destOrd="0" parTransId="{166EC5B1-3D2F-4BBF-BDF6-C12F9578A56E}" sibTransId="{096DEB3B-8F82-4E1B-A75C-BDE624B7ABB8}"/>
    <dgm:cxn modelId="{74FC3F98-76B1-4C16-BACC-9E7DB5449FEE}" type="presOf" srcId="{15679293-7F7E-4B02-9192-C292EAE16AFA}" destId="{5A00B6CB-D274-4DC7-98A9-6C8D1D7C749B}" srcOrd="0" destOrd="0" presId="urn:microsoft.com/office/officeart/2005/8/layout/list1"/>
    <dgm:cxn modelId="{FF3F70B4-CD28-43C2-958E-14E0C8BE4A7C}" type="presOf" srcId="{A8CCEB25-AF90-4C92-831D-CA68CDF5EB88}" destId="{FAC5833F-8AD4-44C2-8B56-498733E22096}" srcOrd="0" destOrd="0" presId="urn:microsoft.com/office/officeart/2005/8/layout/list1"/>
    <dgm:cxn modelId="{86BEBCB8-9FEB-49D3-BD21-AF11AA7D442F}" type="presOf" srcId="{15679293-7F7E-4B02-9192-C292EAE16AFA}" destId="{3E7F484B-F247-4945-B7E1-03A9F8CAD879}" srcOrd="1" destOrd="0" presId="urn:microsoft.com/office/officeart/2005/8/layout/list1"/>
    <dgm:cxn modelId="{6729C8BE-0179-4653-9E28-FFFAE40E6171}" type="presOf" srcId="{9D123241-8932-4406-9821-21C984675F15}" destId="{6323C0DB-65D7-4BF6-8F7B-214FD2560142}" srcOrd="0" destOrd="0" presId="urn:microsoft.com/office/officeart/2005/8/layout/list1"/>
    <dgm:cxn modelId="{A8C069C0-392B-49ED-9A92-6874F71354EA}" type="presOf" srcId="{A8CCEB25-AF90-4C92-831D-CA68CDF5EB88}" destId="{52FA3BCE-09B9-46FB-97C9-BB606229A28B}" srcOrd="1" destOrd="0" presId="urn:microsoft.com/office/officeart/2005/8/layout/list1"/>
    <dgm:cxn modelId="{BF4D99C6-F1A0-471F-8B11-95946CC0E889}" type="presOf" srcId="{328547F6-FF80-4E07-9F6D-2999F9EBB049}" destId="{EA935589-34B3-4152-AE41-F8D054C1794A}" srcOrd="0" destOrd="0" presId="urn:microsoft.com/office/officeart/2005/8/layout/list1"/>
    <dgm:cxn modelId="{AB63D0D0-DE3A-4F81-92AD-A30312EE84D7}" srcId="{4A603FC5-3763-44AC-8244-3B014A1E94A0}" destId="{328547F6-FF80-4E07-9F6D-2999F9EBB049}" srcOrd="1" destOrd="0" parTransId="{780F868A-0B87-4B37-A035-B6D6A14CA32B}" sibTransId="{1303CBE5-A798-443D-968B-D793AAE9D57B}"/>
    <dgm:cxn modelId="{EC082CD2-5DA8-4C7D-96A1-DCB4369B0219}" type="presOf" srcId="{3BCD9B02-FADC-4CCA-B7A1-0DE5608F95AB}" destId="{327C0C01-AF7D-4F44-BEB9-6B5CD9D77801}" srcOrd="1" destOrd="0" presId="urn:microsoft.com/office/officeart/2005/8/layout/list1"/>
    <dgm:cxn modelId="{022CDADD-A8A3-4E64-A55C-A29F05626B77}" type="presOf" srcId="{C191B421-CB86-4C68-B504-8895E5C1CA3D}" destId="{9B4CA3B8-A60D-4224-80C4-DA6FDAC78B57}" srcOrd="0" destOrd="0" presId="urn:microsoft.com/office/officeart/2005/8/layout/list1"/>
    <dgm:cxn modelId="{B3D9AFDE-36AB-4CCD-B82C-C74C5CE3D8A6}" type="presOf" srcId="{9D123241-8932-4406-9821-21C984675F15}" destId="{013FB121-B068-4BD7-A61E-798FFD514C9E}" srcOrd="1" destOrd="0" presId="urn:microsoft.com/office/officeart/2005/8/layout/list1"/>
    <dgm:cxn modelId="{A20D26F8-46D4-44C3-AFC8-E6BFB057418B}" type="presParOf" srcId="{012F63F4-D5CD-489F-B83F-295C7CE9DDC0}" destId="{140408FE-9D2F-4727-97D4-E00DBDF5BF37}" srcOrd="0" destOrd="0" presId="urn:microsoft.com/office/officeart/2005/8/layout/list1"/>
    <dgm:cxn modelId="{0E07D3F0-20BB-4C2F-8FE4-5AD3386FD673}" type="presParOf" srcId="{140408FE-9D2F-4727-97D4-E00DBDF5BF37}" destId="{6323C0DB-65D7-4BF6-8F7B-214FD2560142}" srcOrd="0" destOrd="0" presId="urn:microsoft.com/office/officeart/2005/8/layout/list1"/>
    <dgm:cxn modelId="{8E4F70BB-1212-434F-A968-28F69ED7C056}" type="presParOf" srcId="{140408FE-9D2F-4727-97D4-E00DBDF5BF37}" destId="{013FB121-B068-4BD7-A61E-798FFD514C9E}" srcOrd="1" destOrd="0" presId="urn:microsoft.com/office/officeart/2005/8/layout/list1"/>
    <dgm:cxn modelId="{995C6FBF-181C-478B-933A-D1DD65C83422}" type="presParOf" srcId="{012F63F4-D5CD-489F-B83F-295C7CE9DDC0}" destId="{3F5E5C68-1584-4718-9078-95EDE084800E}" srcOrd="1" destOrd="0" presId="urn:microsoft.com/office/officeart/2005/8/layout/list1"/>
    <dgm:cxn modelId="{A3D592A2-8754-415D-BD34-40B27928CB81}" type="presParOf" srcId="{012F63F4-D5CD-489F-B83F-295C7CE9DDC0}" destId="{56B28F01-07A2-4067-A76A-2CF9F28D4A27}" srcOrd="2" destOrd="0" presId="urn:microsoft.com/office/officeart/2005/8/layout/list1"/>
    <dgm:cxn modelId="{6D8C978B-5625-435C-9E9C-C4C155926B11}" type="presParOf" srcId="{012F63F4-D5CD-489F-B83F-295C7CE9DDC0}" destId="{DE525604-F859-4738-B55E-12CF03A10482}" srcOrd="3" destOrd="0" presId="urn:microsoft.com/office/officeart/2005/8/layout/list1"/>
    <dgm:cxn modelId="{B4D484C3-4D71-4D2D-9CBF-6A4E40365EFA}" type="presParOf" srcId="{012F63F4-D5CD-489F-B83F-295C7CE9DDC0}" destId="{94613FC9-D90F-4B8E-9BDF-B8DBC8D04E40}" srcOrd="4" destOrd="0" presId="urn:microsoft.com/office/officeart/2005/8/layout/list1"/>
    <dgm:cxn modelId="{AB40DC08-9518-43B9-83AC-ABAA72B70E86}" type="presParOf" srcId="{94613FC9-D90F-4B8E-9BDF-B8DBC8D04E40}" destId="{EA935589-34B3-4152-AE41-F8D054C1794A}" srcOrd="0" destOrd="0" presId="urn:microsoft.com/office/officeart/2005/8/layout/list1"/>
    <dgm:cxn modelId="{9CF5A1E9-E441-4F35-8B90-5FB3B920F2FD}" type="presParOf" srcId="{94613FC9-D90F-4B8E-9BDF-B8DBC8D04E40}" destId="{81C0B124-D877-43B7-9716-5EB65B566E9A}" srcOrd="1" destOrd="0" presId="urn:microsoft.com/office/officeart/2005/8/layout/list1"/>
    <dgm:cxn modelId="{2BFEC3FA-BAD8-4DFC-869C-2F2B1E299C51}" type="presParOf" srcId="{012F63F4-D5CD-489F-B83F-295C7CE9DDC0}" destId="{9CB70BBA-7845-4C16-A500-7053B6018A81}" srcOrd="5" destOrd="0" presId="urn:microsoft.com/office/officeart/2005/8/layout/list1"/>
    <dgm:cxn modelId="{3366A127-27DE-49AB-9E8A-FA49E85F7EAF}" type="presParOf" srcId="{012F63F4-D5CD-489F-B83F-295C7CE9DDC0}" destId="{CDB03340-5B42-4847-8A5D-04BA1ABCADA8}" srcOrd="6" destOrd="0" presId="urn:microsoft.com/office/officeart/2005/8/layout/list1"/>
    <dgm:cxn modelId="{E783EC43-6803-4778-B829-1BF6B8C772E0}" type="presParOf" srcId="{012F63F4-D5CD-489F-B83F-295C7CE9DDC0}" destId="{733E98AC-8AB4-42AA-A8C7-C9A1D8B5E75D}" srcOrd="7" destOrd="0" presId="urn:microsoft.com/office/officeart/2005/8/layout/list1"/>
    <dgm:cxn modelId="{8B0A5D3A-9A92-4557-A110-27D7CD52B18D}" type="presParOf" srcId="{012F63F4-D5CD-489F-B83F-295C7CE9DDC0}" destId="{2004D509-2507-4E18-9775-FEA96A50B917}" srcOrd="8" destOrd="0" presId="urn:microsoft.com/office/officeart/2005/8/layout/list1"/>
    <dgm:cxn modelId="{0D091789-2DDB-4525-B4B9-39C9409214AA}" type="presParOf" srcId="{2004D509-2507-4E18-9775-FEA96A50B917}" destId="{9B4CA3B8-A60D-4224-80C4-DA6FDAC78B57}" srcOrd="0" destOrd="0" presId="urn:microsoft.com/office/officeart/2005/8/layout/list1"/>
    <dgm:cxn modelId="{D44555F2-D66D-4858-B053-0811E56079FF}" type="presParOf" srcId="{2004D509-2507-4E18-9775-FEA96A50B917}" destId="{6D266E28-8397-4506-B820-EDD642BB0FC6}" srcOrd="1" destOrd="0" presId="urn:microsoft.com/office/officeart/2005/8/layout/list1"/>
    <dgm:cxn modelId="{C92FB330-7FD7-4398-9A20-9F157EF3416A}" type="presParOf" srcId="{012F63F4-D5CD-489F-B83F-295C7CE9DDC0}" destId="{EC9E2EA1-FB96-4039-A7C2-497212C481A0}" srcOrd="9" destOrd="0" presId="urn:microsoft.com/office/officeart/2005/8/layout/list1"/>
    <dgm:cxn modelId="{50E9727D-60CF-466A-A26E-8A3F6920C331}" type="presParOf" srcId="{012F63F4-D5CD-489F-B83F-295C7CE9DDC0}" destId="{DFA3A673-1294-4DD0-B5B5-474B9AE57ADD}" srcOrd="10" destOrd="0" presId="urn:microsoft.com/office/officeart/2005/8/layout/list1"/>
    <dgm:cxn modelId="{C8FD2DF8-2C60-4A95-80A2-3155611AEC16}" type="presParOf" srcId="{012F63F4-D5CD-489F-B83F-295C7CE9DDC0}" destId="{A2CC4AE1-C7C9-4F4F-ADEA-8B298F2B021F}" srcOrd="11" destOrd="0" presId="urn:microsoft.com/office/officeart/2005/8/layout/list1"/>
    <dgm:cxn modelId="{861F4914-3C5C-4A8D-8234-6A94D653349E}" type="presParOf" srcId="{012F63F4-D5CD-489F-B83F-295C7CE9DDC0}" destId="{9BABE023-E1F7-41EC-984B-D7A8C4E778FA}" srcOrd="12" destOrd="0" presId="urn:microsoft.com/office/officeart/2005/8/layout/list1"/>
    <dgm:cxn modelId="{898192AD-8557-4354-BB9C-9F7DE7ED297B}" type="presParOf" srcId="{9BABE023-E1F7-41EC-984B-D7A8C4E778FA}" destId="{FAC5833F-8AD4-44C2-8B56-498733E22096}" srcOrd="0" destOrd="0" presId="urn:microsoft.com/office/officeart/2005/8/layout/list1"/>
    <dgm:cxn modelId="{9D28E11B-2EEB-4534-BDF3-07BE63E95D69}" type="presParOf" srcId="{9BABE023-E1F7-41EC-984B-D7A8C4E778FA}" destId="{52FA3BCE-09B9-46FB-97C9-BB606229A28B}" srcOrd="1" destOrd="0" presId="urn:microsoft.com/office/officeart/2005/8/layout/list1"/>
    <dgm:cxn modelId="{8F62C464-F1E4-4632-A61B-E1F96AE53CF7}" type="presParOf" srcId="{012F63F4-D5CD-489F-B83F-295C7CE9DDC0}" destId="{25CCA10A-A5B9-44FF-ABA5-D974EF98CAE2}" srcOrd="13" destOrd="0" presId="urn:microsoft.com/office/officeart/2005/8/layout/list1"/>
    <dgm:cxn modelId="{595735E2-BB20-4708-952B-F5BD8580FF82}" type="presParOf" srcId="{012F63F4-D5CD-489F-B83F-295C7CE9DDC0}" destId="{9CB7F672-288E-4823-9F71-9DA5C84E4622}" srcOrd="14" destOrd="0" presId="urn:microsoft.com/office/officeart/2005/8/layout/list1"/>
    <dgm:cxn modelId="{6F45A6BC-C3FC-4EF4-9EC5-B61C04DAF7EA}" type="presParOf" srcId="{012F63F4-D5CD-489F-B83F-295C7CE9DDC0}" destId="{E137EDD3-F9E4-49AA-9032-4F2A1F70492B}" srcOrd="15" destOrd="0" presId="urn:microsoft.com/office/officeart/2005/8/layout/list1"/>
    <dgm:cxn modelId="{56B2EECB-AB27-4A38-9107-4CFE4F17038A}" type="presParOf" srcId="{012F63F4-D5CD-489F-B83F-295C7CE9DDC0}" destId="{D1A159C9-CFD0-4350-ABB5-C2866AFEA20D}" srcOrd="16" destOrd="0" presId="urn:microsoft.com/office/officeart/2005/8/layout/list1"/>
    <dgm:cxn modelId="{50384A59-5913-4F67-A418-9C1E4B87F150}" type="presParOf" srcId="{D1A159C9-CFD0-4350-ABB5-C2866AFEA20D}" destId="{67462B02-DDA2-462B-BFE3-361A037AC5AF}" srcOrd="0" destOrd="0" presId="urn:microsoft.com/office/officeart/2005/8/layout/list1"/>
    <dgm:cxn modelId="{EBBA240D-D0B8-4912-9E46-35D5D745B356}" type="presParOf" srcId="{D1A159C9-CFD0-4350-ABB5-C2866AFEA20D}" destId="{327C0C01-AF7D-4F44-BEB9-6B5CD9D77801}" srcOrd="1" destOrd="0" presId="urn:microsoft.com/office/officeart/2005/8/layout/list1"/>
    <dgm:cxn modelId="{B9FF1FB0-910B-4FB0-A089-C85A05AB89D9}" type="presParOf" srcId="{012F63F4-D5CD-489F-B83F-295C7CE9DDC0}" destId="{2B67AD6C-4871-4965-B02F-CE017DAD7BEF}" srcOrd="17" destOrd="0" presId="urn:microsoft.com/office/officeart/2005/8/layout/list1"/>
    <dgm:cxn modelId="{CB13D0A9-BCB5-4B61-B12D-32BD7752CE6E}" type="presParOf" srcId="{012F63F4-D5CD-489F-B83F-295C7CE9DDC0}" destId="{FC6CF01F-1FF2-4A43-95ED-B8684F7FB8E9}" srcOrd="18" destOrd="0" presId="urn:microsoft.com/office/officeart/2005/8/layout/list1"/>
    <dgm:cxn modelId="{51D1FE71-FA53-46CC-AB70-9EDC697E350D}" type="presParOf" srcId="{012F63F4-D5CD-489F-B83F-295C7CE9DDC0}" destId="{614EA26D-C3A4-4961-9AEE-A8198ED57FE4}" srcOrd="19" destOrd="0" presId="urn:microsoft.com/office/officeart/2005/8/layout/list1"/>
    <dgm:cxn modelId="{D8CB7F3F-5A49-49FF-90B4-F6CFE1897B73}" type="presParOf" srcId="{012F63F4-D5CD-489F-B83F-295C7CE9DDC0}" destId="{5A7D05C5-31E8-4265-B211-8A89529B3596}" srcOrd="20" destOrd="0" presId="urn:microsoft.com/office/officeart/2005/8/layout/list1"/>
    <dgm:cxn modelId="{42B79BDA-8E73-41CD-9FD8-19A9209FE918}" type="presParOf" srcId="{5A7D05C5-31E8-4265-B211-8A89529B3596}" destId="{28316463-26CA-499D-AA2B-A64B4C368929}" srcOrd="0" destOrd="0" presId="urn:microsoft.com/office/officeart/2005/8/layout/list1"/>
    <dgm:cxn modelId="{23085580-421D-441B-A0AD-A9E6254BFEB2}" type="presParOf" srcId="{5A7D05C5-31E8-4265-B211-8A89529B3596}" destId="{3316B792-9A4A-4E49-B71D-51AD75E08CE6}" srcOrd="1" destOrd="0" presId="urn:microsoft.com/office/officeart/2005/8/layout/list1"/>
    <dgm:cxn modelId="{88EE553A-BA4A-4B3F-87F4-A154E99450DF}" type="presParOf" srcId="{012F63F4-D5CD-489F-B83F-295C7CE9DDC0}" destId="{1B9F356F-841A-4881-91CA-DAA2FBD4F0B6}" srcOrd="21" destOrd="0" presId="urn:microsoft.com/office/officeart/2005/8/layout/list1"/>
    <dgm:cxn modelId="{9539AB62-504B-4909-807B-E6CB4A9FBE66}" type="presParOf" srcId="{012F63F4-D5CD-489F-B83F-295C7CE9DDC0}" destId="{B80A5042-DCF8-4A05-9C7D-1562EB307363}" srcOrd="22" destOrd="0" presId="urn:microsoft.com/office/officeart/2005/8/layout/list1"/>
    <dgm:cxn modelId="{05684EAC-7C3B-483F-BC36-4C8D5D54988E}" type="presParOf" srcId="{012F63F4-D5CD-489F-B83F-295C7CE9DDC0}" destId="{8F1D8621-AA99-4AFD-ABF9-E1306171ADFA}" srcOrd="23" destOrd="0" presId="urn:microsoft.com/office/officeart/2005/8/layout/list1"/>
    <dgm:cxn modelId="{89258ECB-CA92-44A4-9DB4-A6E420037FBD}" type="presParOf" srcId="{012F63F4-D5CD-489F-B83F-295C7CE9DDC0}" destId="{DB8DAB0D-256A-45E9-B82E-2EBD8D42A63C}" srcOrd="24" destOrd="0" presId="urn:microsoft.com/office/officeart/2005/8/layout/list1"/>
    <dgm:cxn modelId="{279FA64F-9471-4370-B855-899DC358B971}" type="presParOf" srcId="{DB8DAB0D-256A-45E9-B82E-2EBD8D42A63C}" destId="{5A00B6CB-D274-4DC7-98A9-6C8D1D7C749B}" srcOrd="0" destOrd="0" presId="urn:microsoft.com/office/officeart/2005/8/layout/list1"/>
    <dgm:cxn modelId="{A7B85AE9-D0A1-4AC6-92AE-1A209CEA02DC}" type="presParOf" srcId="{DB8DAB0D-256A-45E9-B82E-2EBD8D42A63C}" destId="{3E7F484B-F247-4945-B7E1-03A9F8CAD879}" srcOrd="1" destOrd="0" presId="urn:microsoft.com/office/officeart/2005/8/layout/list1"/>
    <dgm:cxn modelId="{C93CCB05-4C3E-466B-9D1B-D2038F08FC48}" type="presParOf" srcId="{012F63F4-D5CD-489F-B83F-295C7CE9DDC0}" destId="{003B60A8-583B-46F7-BD2E-287971736AE7}" srcOrd="25" destOrd="0" presId="urn:microsoft.com/office/officeart/2005/8/layout/list1"/>
    <dgm:cxn modelId="{60B9194D-4B3F-46B7-AA56-C242178DF3AB}" type="presParOf" srcId="{012F63F4-D5CD-489F-B83F-295C7CE9DDC0}" destId="{6AB2CED8-2B34-42A9-81A4-47D93E71CEE0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AC9F86-E3A3-4A6E-8332-DB5198E60EC0}" type="doc">
      <dgm:prSet loTypeId="urn:microsoft.com/office/officeart/2005/8/layout/process4" loCatId="process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98654CB-6993-4F4C-96F4-8DE8F00A4935}">
      <dgm:prSet/>
      <dgm:spPr/>
      <dgm:t>
        <a:bodyPr/>
        <a:lstStyle/>
        <a:p>
          <a:r>
            <a:rPr lang="hu-HU"/>
            <a:t>Joint Investigation Team (JIT)</a:t>
          </a:r>
          <a:endParaRPr lang="en-US"/>
        </a:p>
      </dgm:t>
    </dgm:pt>
    <dgm:pt modelId="{EFF775A2-D3C8-47B6-8077-85E921EEEB5C}" type="parTrans" cxnId="{4BDB012F-8708-49EC-85ED-C81E48710BB7}">
      <dgm:prSet/>
      <dgm:spPr/>
      <dgm:t>
        <a:bodyPr/>
        <a:lstStyle/>
        <a:p>
          <a:endParaRPr lang="en-US"/>
        </a:p>
      </dgm:t>
    </dgm:pt>
    <dgm:pt modelId="{508EB51E-F34A-41AA-8F95-3F2CCC1B6691}" type="sibTrans" cxnId="{4BDB012F-8708-49EC-85ED-C81E48710BB7}">
      <dgm:prSet/>
      <dgm:spPr/>
      <dgm:t>
        <a:bodyPr/>
        <a:lstStyle/>
        <a:p>
          <a:endParaRPr lang="en-US"/>
        </a:p>
      </dgm:t>
    </dgm:pt>
    <dgm:pt modelId="{4325A596-CF8F-4A4C-89FE-F1C217657262}">
      <dgm:prSet/>
      <dgm:spPr/>
      <dgm:t>
        <a:bodyPr/>
        <a:lstStyle/>
        <a:p>
          <a:r>
            <a:rPr lang="hu-HU"/>
            <a:t>A közös nyomozócsoport (JIT) 2 vagy több állam illetékes hatóságai között létrejött megállapodással, meghatározott időtartamra, meghatározott bűncselekmény nyomozására létrehozott nyomozócsoport.  (Igazságügyi és rendőrségi együttműködés ötvözete)</a:t>
          </a:r>
          <a:endParaRPr lang="en-US"/>
        </a:p>
      </dgm:t>
    </dgm:pt>
    <dgm:pt modelId="{240DA684-D8EA-4898-A2D3-F3F41693551C}" type="parTrans" cxnId="{B5FE53B8-28C9-4ED7-8321-581128EDE801}">
      <dgm:prSet/>
      <dgm:spPr/>
      <dgm:t>
        <a:bodyPr/>
        <a:lstStyle/>
        <a:p>
          <a:endParaRPr lang="en-US"/>
        </a:p>
      </dgm:t>
    </dgm:pt>
    <dgm:pt modelId="{0A088BA3-AE68-4DA3-AE87-CD5132324508}" type="sibTrans" cxnId="{B5FE53B8-28C9-4ED7-8321-581128EDE801}">
      <dgm:prSet/>
      <dgm:spPr/>
      <dgm:t>
        <a:bodyPr/>
        <a:lstStyle/>
        <a:p>
          <a:endParaRPr lang="en-US"/>
        </a:p>
      </dgm:t>
    </dgm:pt>
    <dgm:pt modelId="{76D807AE-7FC3-40E1-8BF4-179834ECDC9B}" type="pres">
      <dgm:prSet presAssocID="{BFAC9F86-E3A3-4A6E-8332-DB5198E60EC0}" presName="Name0" presStyleCnt="0">
        <dgm:presLayoutVars>
          <dgm:dir/>
          <dgm:animLvl val="lvl"/>
          <dgm:resizeHandles val="exact"/>
        </dgm:presLayoutVars>
      </dgm:prSet>
      <dgm:spPr/>
    </dgm:pt>
    <dgm:pt modelId="{82E9AAC5-FE11-4C5D-8EDC-0FFB1EE6FA2C}" type="pres">
      <dgm:prSet presAssocID="{4325A596-CF8F-4A4C-89FE-F1C217657262}" presName="boxAndChildren" presStyleCnt="0"/>
      <dgm:spPr/>
    </dgm:pt>
    <dgm:pt modelId="{CB0BA586-ACDB-41A3-B5E3-C07109E5C573}" type="pres">
      <dgm:prSet presAssocID="{4325A596-CF8F-4A4C-89FE-F1C217657262}" presName="parentTextBox" presStyleLbl="node1" presStyleIdx="0" presStyleCnt="2"/>
      <dgm:spPr/>
    </dgm:pt>
    <dgm:pt modelId="{AEA9FD23-2EDB-4C4A-BEC1-3C928ED90380}" type="pres">
      <dgm:prSet presAssocID="{508EB51E-F34A-41AA-8F95-3F2CCC1B6691}" presName="sp" presStyleCnt="0"/>
      <dgm:spPr/>
    </dgm:pt>
    <dgm:pt modelId="{75CF27C7-1F9E-4EBC-8273-3AD31956B931}" type="pres">
      <dgm:prSet presAssocID="{898654CB-6993-4F4C-96F4-8DE8F00A4935}" presName="arrowAndChildren" presStyleCnt="0"/>
      <dgm:spPr/>
    </dgm:pt>
    <dgm:pt modelId="{AE8BCDF1-08EF-45FF-9AAB-77B45BECB473}" type="pres">
      <dgm:prSet presAssocID="{898654CB-6993-4F4C-96F4-8DE8F00A4935}" presName="parentTextArrow" presStyleLbl="node1" presStyleIdx="1" presStyleCnt="2"/>
      <dgm:spPr/>
    </dgm:pt>
  </dgm:ptLst>
  <dgm:cxnLst>
    <dgm:cxn modelId="{4BDB012F-8708-49EC-85ED-C81E48710BB7}" srcId="{BFAC9F86-E3A3-4A6E-8332-DB5198E60EC0}" destId="{898654CB-6993-4F4C-96F4-8DE8F00A4935}" srcOrd="0" destOrd="0" parTransId="{EFF775A2-D3C8-47B6-8077-85E921EEEB5C}" sibTransId="{508EB51E-F34A-41AA-8F95-3F2CCC1B6691}"/>
    <dgm:cxn modelId="{22873E51-6DCB-47D6-A2D8-321960A5630C}" type="presOf" srcId="{4325A596-CF8F-4A4C-89FE-F1C217657262}" destId="{CB0BA586-ACDB-41A3-B5E3-C07109E5C573}" srcOrd="0" destOrd="0" presId="urn:microsoft.com/office/officeart/2005/8/layout/process4"/>
    <dgm:cxn modelId="{AD2DE674-9971-40AF-B7A3-D5EB097E2745}" type="presOf" srcId="{898654CB-6993-4F4C-96F4-8DE8F00A4935}" destId="{AE8BCDF1-08EF-45FF-9AAB-77B45BECB473}" srcOrd="0" destOrd="0" presId="urn:microsoft.com/office/officeart/2005/8/layout/process4"/>
    <dgm:cxn modelId="{B5FE53B8-28C9-4ED7-8321-581128EDE801}" srcId="{BFAC9F86-E3A3-4A6E-8332-DB5198E60EC0}" destId="{4325A596-CF8F-4A4C-89FE-F1C217657262}" srcOrd="1" destOrd="0" parTransId="{240DA684-D8EA-4898-A2D3-F3F41693551C}" sibTransId="{0A088BA3-AE68-4DA3-AE87-CD5132324508}"/>
    <dgm:cxn modelId="{F9A0BFF9-592B-47E5-A602-01F99649A849}" type="presOf" srcId="{BFAC9F86-E3A3-4A6E-8332-DB5198E60EC0}" destId="{76D807AE-7FC3-40E1-8BF4-179834ECDC9B}" srcOrd="0" destOrd="0" presId="urn:microsoft.com/office/officeart/2005/8/layout/process4"/>
    <dgm:cxn modelId="{B6CDC2DE-6BFC-4745-8218-7ABF1095A4C4}" type="presParOf" srcId="{76D807AE-7FC3-40E1-8BF4-179834ECDC9B}" destId="{82E9AAC5-FE11-4C5D-8EDC-0FFB1EE6FA2C}" srcOrd="0" destOrd="0" presId="urn:microsoft.com/office/officeart/2005/8/layout/process4"/>
    <dgm:cxn modelId="{B4DF88AC-603B-4026-98BF-041305FACCB4}" type="presParOf" srcId="{82E9AAC5-FE11-4C5D-8EDC-0FFB1EE6FA2C}" destId="{CB0BA586-ACDB-41A3-B5E3-C07109E5C573}" srcOrd="0" destOrd="0" presId="urn:microsoft.com/office/officeart/2005/8/layout/process4"/>
    <dgm:cxn modelId="{7559048B-3A0C-414B-8EB8-A0707B271106}" type="presParOf" srcId="{76D807AE-7FC3-40E1-8BF4-179834ECDC9B}" destId="{AEA9FD23-2EDB-4C4A-BEC1-3C928ED90380}" srcOrd="1" destOrd="0" presId="urn:microsoft.com/office/officeart/2005/8/layout/process4"/>
    <dgm:cxn modelId="{2D118256-601D-4873-ADA0-FEA90A1EA660}" type="presParOf" srcId="{76D807AE-7FC3-40E1-8BF4-179834ECDC9B}" destId="{75CF27C7-1F9E-4EBC-8273-3AD31956B931}" srcOrd="2" destOrd="0" presId="urn:microsoft.com/office/officeart/2005/8/layout/process4"/>
    <dgm:cxn modelId="{9E0AE306-C0AB-4F3D-AFE1-0EDD4D2F01B2}" type="presParOf" srcId="{75CF27C7-1F9E-4EBC-8273-3AD31956B931}" destId="{AE8BCDF1-08EF-45FF-9AAB-77B45BECB47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9BD1E1-CEE1-421D-93CF-47F6992701D7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0191E09D-D8D0-4874-BDE2-62FA6BF64756}">
      <dgm:prSet/>
      <dgm:spPr/>
      <dgm:t>
        <a:bodyPr/>
        <a:lstStyle/>
        <a:p>
          <a:r>
            <a:rPr lang="hu-HU" dirty="0"/>
            <a:t>a közvetlen információcsere,</a:t>
          </a:r>
          <a:endParaRPr lang="en-US" dirty="0"/>
        </a:p>
      </dgm:t>
    </dgm:pt>
    <dgm:pt modelId="{3B3CFDC0-8FC5-4822-A8CF-D40B48F2A104}" type="parTrans" cxnId="{E0A5B480-7D7B-4C6C-AD6B-4234B43226A3}">
      <dgm:prSet/>
      <dgm:spPr/>
      <dgm:t>
        <a:bodyPr/>
        <a:lstStyle/>
        <a:p>
          <a:endParaRPr lang="en-US"/>
        </a:p>
      </dgm:t>
    </dgm:pt>
    <dgm:pt modelId="{713687FD-B3D5-4630-BA5F-DBDB65A729E1}" type="sibTrans" cxnId="{E0A5B480-7D7B-4C6C-AD6B-4234B43226A3}">
      <dgm:prSet/>
      <dgm:spPr/>
      <dgm:t>
        <a:bodyPr/>
        <a:lstStyle/>
        <a:p>
          <a:endParaRPr lang="en-US"/>
        </a:p>
      </dgm:t>
    </dgm:pt>
    <dgm:pt modelId="{BE3A5393-E373-455C-9FEC-730D0B0CAB95}">
      <dgm:prSet/>
      <dgm:spPr/>
      <dgm:t>
        <a:bodyPr/>
        <a:lstStyle/>
        <a:p>
          <a:r>
            <a:rPr lang="hu-HU" dirty="0"/>
            <a:t>az Európai Unió tagállamának bűnüldöző szervével történő információcsere,</a:t>
          </a:r>
          <a:endParaRPr lang="en-US" dirty="0"/>
        </a:p>
      </dgm:t>
    </dgm:pt>
    <dgm:pt modelId="{F3D9094D-803E-43AB-91DC-DB5F1B6272A0}" type="parTrans" cxnId="{751A849D-FC42-42AD-9FC2-4A46C25106C3}">
      <dgm:prSet/>
      <dgm:spPr/>
      <dgm:t>
        <a:bodyPr/>
        <a:lstStyle/>
        <a:p>
          <a:endParaRPr lang="en-US"/>
        </a:p>
      </dgm:t>
    </dgm:pt>
    <dgm:pt modelId="{7DA70D8F-9B0C-4473-9E47-B559EEF57096}" type="sibTrans" cxnId="{751A849D-FC42-42AD-9FC2-4A46C25106C3}">
      <dgm:prSet/>
      <dgm:spPr/>
      <dgm:t>
        <a:bodyPr/>
        <a:lstStyle/>
        <a:p>
          <a:endParaRPr lang="en-US"/>
        </a:p>
      </dgm:t>
    </dgm:pt>
    <dgm:pt modelId="{35944BE2-98DA-44DA-BE2B-9B993694859F}">
      <dgm:prSet/>
      <dgm:spPr/>
      <dgm:t>
        <a:bodyPr/>
        <a:lstStyle/>
        <a:p>
          <a:r>
            <a:rPr lang="hu-HU" dirty="0"/>
            <a:t>a közös bűnfelderítő-csoport létrehozása,</a:t>
          </a:r>
          <a:endParaRPr lang="en-US" dirty="0"/>
        </a:p>
      </dgm:t>
    </dgm:pt>
    <dgm:pt modelId="{FB37EE7E-2286-4111-A083-87E6F180BDC4}" type="parTrans" cxnId="{E19467EA-5A1D-45D5-9699-302AEEC38CF2}">
      <dgm:prSet/>
      <dgm:spPr/>
      <dgm:t>
        <a:bodyPr/>
        <a:lstStyle/>
        <a:p>
          <a:endParaRPr lang="en-US"/>
        </a:p>
      </dgm:t>
    </dgm:pt>
    <dgm:pt modelId="{1BEB327B-2AD2-44A0-98F2-F605D82EE2FD}" type="sibTrans" cxnId="{E19467EA-5A1D-45D5-9699-302AEEC38CF2}">
      <dgm:prSet/>
      <dgm:spPr/>
      <dgm:t>
        <a:bodyPr/>
        <a:lstStyle/>
        <a:p>
          <a:endParaRPr lang="en-US"/>
        </a:p>
      </dgm:t>
    </dgm:pt>
    <dgm:pt modelId="{33D785B4-6CCB-4520-92E0-54683D9992BD}">
      <dgm:prSet/>
      <dgm:spPr/>
      <dgm:t>
        <a:bodyPr/>
        <a:lstStyle/>
        <a:p>
          <a:r>
            <a:rPr lang="hu-HU" dirty="0"/>
            <a:t>a bűnüldöző szervvel együttműködő személy igénybevétele,</a:t>
          </a:r>
          <a:endParaRPr lang="en-US" dirty="0"/>
        </a:p>
      </dgm:t>
    </dgm:pt>
    <dgm:pt modelId="{430B23AB-6AC5-4F05-9332-1D37B05BABCA}" type="parTrans" cxnId="{08E75089-BC65-4F80-8B18-FE086AF16B5B}">
      <dgm:prSet/>
      <dgm:spPr/>
      <dgm:t>
        <a:bodyPr/>
        <a:lstStyle/>
        <a:p>
          <a:endParaRPr lang="en-US"/>
        </a:p>
      </dgm:t>
    </dgm:pt>
    <dgm:pt modelId="{6F64A8F7-0E45-4EB9-9A65-E6058722959D}" type="sibTrans" cxnId="{08E75089-BC65-4F80-8B18-FE086AF16B5B}">
      <dgm:prSet/>
      <dgm:spPr/>
      <dgm:t>
        <a:bodyPr/>
        <a:lstStyle/>
        <a:p>
          <a:endParaRPr lang="en-US"/>
        </a:p>
      </dgm:t>
    </dgm:pt>
    <dgm:pt modelId="{559CD451-4CFF-4F9B-8D1A-989CDE5EBBED}">
      <dgm:prSet/>
      <dgm:spPr/>
      <dgm:t>
        <a:bodyPr/>
        <a:lstStyle/>
        <a:p>
          <a:r>
            <a:rPr lang="hu-HU" dirty="0"/>
            <a:t>a fedett nyomozó alkalmazása,</a:t>
          </a:r>
          <a:endParaRPr lang="en-US" dirty="0"/>
        </a:p>
      </dgm:t>
    </dgm:pt>
    <dgm:pt modelId="{153C09AA-5013-40D3-99E3-393F058484A4}" type="parTrans" cxnId="{C91F6BA2-DE88-4485-B219-12E08BD222E8}">
      <dgm:prSet/>
      <dgm:spPr/>
      <dgm:t>
        <a:bodyPr/>
        <a:lstStyle/>
        <a:p>
          <a:endParaRPr lang="en-US"/>
        </a:p>
      </dgm:t>
    </dgm:pt>
    <dgm:pt modelId="{ADD9184D-6774-442E-B6EB-6927ADE25ECC}" type="sibTrans" cxnId="{C91F6BA2-DE88-4485-B219-12E08BD222E8}">
      <dgm:prSet/>
      <dgm:spPr/>
      <dgm:t>
        <a:bodyPr/>
        <a:lstStyle/>
        <a:p>
          <a:endParaRPr lang="en-US"/>
        </a:p>
      </dgm:t>
    </dgm:pt>
    <dgm:pt modelId="{BB350B50-8C4D-416B-ABF9-F87EB7264CFA}">
      <dgm:prSet/>
      <dgm:spPr/>
      <dgm:t>
        <a:bodyPr/>
        <a:lstStyle/>
        <a:p>
          <a:r>
            <a:rPr lang="hu-HU" dirty="0"/>
            <a:t>a határon átnyúló megfigyelés,</a:t>
          </a:r>
          <a:endParaRPr lang="en-US" dirty="0"/>
        </a:p>
      </dgm:t>
    </dgm:pt>
    <dgm:pt modelId="{18971ED7-0342-4B53-B56C-5BD60E284454}" type="parTrans" cxnId="{ECA0FC2B-3786-4D51-AB4B-17C5A288F5EE}">
      <dgm:prSet/>
      <dgm:spPr/>
      <dgm:t>
        <a:bodyPr/>
        <a:lstStyle/>
        <a:p>
          <a:endParaRPr lang="en-US"/>
        </a:p>
      </dgm:t>
    </dgm:pt>
    <dgm:pt modelId="{C256AC98-8166-4E32-967C-16547622C9E8}" type="sibTrans" cxnId="{ECA0FC2B-3786-4D51-AB4B-17C5A288F5EE}">
      <dgm:prSet/>
      <dgm:spPr/>
      <dgm:t>
        <a:bodyPr/>
        <a:lstStyle/>
        <a:p>
          <a:endParaRPr lang="en-US"/>
        </a:p>
      </dgm:t>
    </dgm:pt>
    <dgm:pt modelId="{31CB9C3F-26C5-41F7-9132-4F512DD767EA}">
      <dgm:prSet/>
      <dgm:spPr/>
      <dgm:t>
        <a:bodyPr/>
        <a:lstStyle/>
        <a:p>
          <a:r>
            <a:rPr lang="hu-HU" dirty="0"/>
            <a:t>a forrónyomon üldözés,</a:t>
          </a:r>
          <a:endParaRPr lang="en-US" dirty="0"/>
        </a:p>
      </dgm:t>
    </dgm:pt>
    <dgm:pt modelId="{B09DE909-F5FC-4195-95B6-71E93052C8E9}" type="parTrans" cxnId="{DA62D803-47E5-4CF4-9CC6-32D54140AC0C}">
      <dgm:prSet/>
      <dgm:spPr/>
      <dgm:t>
        <a:bodyPr/>
        <a:lstStyle/>
        <a:p>
          <a:endParaRPr lang="en-US"/>
        </a:p>
      </dgm:t>
    </dgm:pt>
    <dgm:pt modelId="{2B180290-5BDA-4755-8DC4-95F94BA2D552}" type="sibTrans" cxnId="{DA62D803-47E5-4CF4-9CC6-32D54140AC0C}">
      <dgm:prSet/>
      <dgm:spPr/>
      <dgm:t>
        <a:bodyPr/>
        <a:lstStyle/>
        <a:p>
          <a:endParaRPr lang="en-US"/>
        </a:p>
      </dgm:t>
    </dgm:pt>
    <dgm:pt modelId="{A2BBF9A5-374C-45D8-9D74-5249E173CE06}">
      <dgm:prSet/>
      <dgm:spPr/>
      <dgm:t>
        <a:bodyPr/>
        <a:lstStyle/>
        <a:p>
          <a:r>
            <a:rPr lang="hu-HU" dirty="0"/>
            <a:t>az összekötő tisztviselő alkalmazása,</a:t>
          </a:r>
          <a:endParaRPr lang="en-US" dirty="0"/>
        </a:p>
      </dgm:t>
    </dgm:pt>
    <dgm:pt modelId="{BC374563-884E-40CE-8CB2-F1342A357C59}" type="parTrans" cxnId="{F42D2EC9-7C5B-4049-BCBC-87CED04705BB}">
      <dgm:prSet/>
      <dgm:spPr/>
      <dgm:t>
        <a:bodyPr/>
        <a:lstStyle/>
        <a:p>
          <a:endParaRPr lang="en-US"/>
        </a:p>
      </dgm:t>
    </dgm:pt>
    <dgm:pt modelId="{AB99634C-83B0-40D9-AF91-FFBD1CC42DA0}" type="sibTrans" cxnId="{F42D2EC9-7C5B-4049-BCBC-87CED04705BB}">
      <dgm:prSet/>
      <dgm:spPr/>
      <dgm:t>
        <a:bodyPr/>
        <a:lstStyle/>
        <a:p>
          <a:endParaRPr lang="en-US"/>
        </a:p>
      </dgm:t>
    </dgm:pt>
    <dgm:pt modelId="{E864FE19-856F-4B6B-A322-3D278C60A60E}">
      <dgm:prSet/>
      <dgm:spPr/>
      <dgm:t>
        <a:bodyPr/>
        <a:lstStyle/>
        <a:p>
          <a:r>
            <a:rPr lang="hu-HU" dirty="0"/>
            <a:t>a titkos információgyűjtés nemzetközi együttműködés alapján,</a:t>
          </a:r>
          <a:endParaRPr lang="en-US" dirty="0"/>
        </a:p>
      </dgm:t>
    </dgm:pt>
    <dgm:pt modelId="{B8E3D47F-3883-49A2-866D-6F9685C77193}" type="parTrans" cxnId="{93600B7C-6E32-4EF1-B1C1-19E074541E04}">
      <dgm:prSet/>
      <dgm:spPr/>
      <dgm:t>
        <a:bodyPr/>
        <a:lstStyle/>
        <a:p>
          <a:endParaRPr lang="en-US"/>
        </a:p>
      </dgm:t>
    </dgm:pt>
    <dgm:pt modelId="{BECE2988-9AF1-4447-AB51-ECFD99D491AB}" type="sibTrans" cxnId="{93600B7C-6E32-4EF1-B1C1-19E074541E04}">
      <dgm:prSet/>
      <dgm:spPr/>
      <dgm:t>
        <a:bodyPr/>
        <a:lstStyle/>
        <a:p>
          <a:endParaRPr lang="en-US"/>
        </a:p>
      </dgm:t>
    </dgm:pt>
    <dgm:pt modelId="{FD4972E0-EB0D-4D25-9370-8F835890DB83}">
      <dgm:prSet/>
      <dgm:spPr/>
      <dgm:t>
        <a:bodyPr/>
        <a:lstStyle/>
        <a:p>
          <a:r>
            <a:rPr lang="hu-HU" dirty="0"/>
            <a:t>az Európai Unió tagállamának különleges intervenciós egységével való együttműködés.</a:t>
          </a:r>
          <a:endParaRPr lang="en-US" dirty="0"/>
        </a:p>
      </dgm:t>
    </dgm:pt>
    <dgm:pt modelId="{1E2D7C34-5DE3-48BE-BAEC-411F663C5D2D}" type="parTrans" cxnId="{1385C468-51BA-4121-8F11-DEC8B09749AC}">
      <dgm:prSet/>
      <dgm:spPr/>
      <dgm:t>
        <a:bodyPr/>
        <a:lstStyle/>
        <a:p>
          <a:endParaRPr lang="en-US"/>
        </a:p>
      </dgm:t>
    </dgm:pt>
    <dgm:pt modelId="{76F5DB08-778E-421C-9F2D-F38934BEADFE}" type="sibTrans" cxnId="{1385C468-51BA-4121-8F11-DEC8B09749AC}">
      <dgm:prSet/>
      <dgm:spPr/>
      <dgm:t>
        <a:bodyPr/>
        <a:lstStyle/>
        <a:p>
          <a:endParaRPr lang="en-US"/>
        </a:p>
      </dgm:t>
    </dgm:pt>
    <dgm:pt modelId="{ABF6C11C-5E35-49CA-9FB5-490A07F82393}">
      <dgm:prSet/>
      <dgm:spPr/>
      <dgm:t>
        <a:bodyPr/>
        <a:lstStyle/>
        <a:p>
          <a:pPr>
            <a:buNone/>
          </a:pPr>
          <a:r>
            <a:rPr lang="hu-HU" dirty="0"/>
            <a:t>2002. évi LIV.  törvény a bűnüldöző szervek nemzetközi együttműködéséről</a:t>
          </a:r>
          <a:r>
            <a:rPr lang="hu-HU" baseline="30000" dirty="0">
              <a:hlinkClick xmlns:r="http://schemas.openxmlformats.org/officeDocument/2006/relationships" r:id="rId1"/>
            </a:rPr>
            <a:t> </a:t>
          </a:r>
          <a:endParaRPr lang="en-US" dirty="0"/>
        </a:p>
      </dgm:t>
    </dgm:pt>
    <dgm:pt modelId="{5EB0820C-5316-4EB2-AAF3-BDD841AF7F32}" type="parTrans" cxnId="{6C3EF906-A3B8-49C2-81ED-30F1BEDDF8B7}">
      <dgm:prSet/>
      <dgm:spPr/>
      <dgm:t>
        <a:bodyPr/>
        <a:lstStyle/>
        <a:p>
          <a:endParaRPr lang="hu-HU"/>
        </a:p>
      </dgm:t>
    </dgm:pt>
    <dgm:pt modelId="{20A28228-C4D6-4175-91EA-29EDD49690F2}" type="sibTrans" cxnId="{6C3EF906-A3B8-49C2-81ED-30F1BEDDF8B7}">
      <dgm:prSet/>
      <dgm:spPr/>
    </dgm:pt>
    <dgm:pt modelId="{FE7E6F8F-4B64-45D5-B66C-A8D4C9A646AD}">
      <dgm:prSet/>
      <dgm:spPr/>
      <dgm:t>
        <a:bodyPr/>
        <a:lstStyle/>
        <a:p>
          <a:r>
            <a:rPr lang="hu-HU"/>
            <a:t>Az együttműködés formái (8.§). </a:t>
          </a:r>
        </a:p>
      </dgm:t>
    </dgm:pt>
    <dgm:pt modelId="{C6183996-888C-4E7E-A239-E42EF4E3A803}" type="parTrans" cxnId="{B8A4786B-9FB4-4D69-A1D4-A6C9F598A534}">
      <dgm:prSet/>
      <dgm:spPr/>
      <dgm:t>
        <a:bodyPr/>
        <a:lstStyle/>
        <a:p>
          <a:endParaRPr lang="hu-HU"/>
        </a:p>
      </dgm:t>
    </dgm:pt>
    <dgm:pt modelId="{4E83DA71-DAE8-4F5B-83B9-FF1868FAE40A}" type="sibTrans" cxnId="{B8A4786B-9FB4-4D69-A1D4-A6C9F598A534}">
      <dgm:prSet/>
      <dgm:spPr/>
      <dgm:t>
        <a:bodyPr/>
        <a:lstStyle/>
        <a:p>
          <a:endParaRPr lang="hu-HU"/>
        </a:p>
      </dgm:t>
    </dgm:pt>
    <dgm:pt modelId="{C65FB578-7EA2-402B-8E59-06DD6F77F4E2}" type="pres">
      <dgm:prSet presAssocID="{A09BD1E1-CEE1-421D-93CF-47F6992701D7}" presName="linear" presStyleCnt="0">
        <dgm:presLayoutVars>
          <dgm:animLvl val="lvl"/>
          <dgm:resizeHandles val="exact"/>
        </dgm:presLayoutVars>
      </dgm:prSet>
      <dgm:spPr/>
    </dgm:pt>
    <dgm:pt modelId="{59BBA49F-E815-4340-BBA2-25800214997B}" type="pres">
      <dgm:prSet presAssocID="{ABF6C11C-5E35-49CA-9FB5-490A07F8239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7D3E50A-CA5E-41E8-BD18-5C4604AB9018}" type="pres">
      <dgm:prSet presAssocID="{20A28228-C4D6-4175-91EA-29EDD49690F2}" presName="spacer" presStyleCnt="0"/>
      <dgm:spPr/>
    </dgm:pt>
    <dgm:pt modelId="{873F655E-AF1C-4ED2-9B5A-8E5B7C935323}" type="pres">
      <dgm:prSet presAssocID="{FE7E6F8F-4B64-45D5-B66C-A8D4C9A646A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6B7E825-882F-42C3-8CB2-3BF1093489C0}" type="pres">
      <dgm:prSet presAssocID="{FE7E6F8F-4B64-45D5-B66C-A8D4C9A646A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A62D803-47E5-4CF4-9CC6-32D54140AC0C}" srcId="{FE7E6F8F-4B64-45D5-B66C-A8D4C9A646AD}" destId="{31CB9C3F-26C5-41F7-9132-4F512DD767EA}" srcOrd="6" destOrd="0" parTransId="{B09DE909-F5FC-4195-95B6-71E93052C8E9}" sibTransId="{2B180290-5BDA-4755-8DC4-95F94BA2D552}"/>
    <dgm:cxn modelId="{6C3EF906-A3B8-49C2-81ED-30F1BEDDF8B7}" srcId="{A09BD1E1-CEE1-421D-93CF-47F6992701D7}" destId="{ABF6C11C-5E35-49CA-9FB5-490A07F82393}" srcOrd="0" destOrd="0" parTransId="{5EB0820C-5316-4EB2-AAF3-BDD841AF7F32}" sibTransId="{20A28228-C4D6-4175-91EA-29EDD49690F2}"/>
    <dgm:cxn modelId="{9A002E09-D547-42EF-A58B-3755F42F9A22}" type="presOf" srcId="{FD4972E0-EB0D-4D25-9370-8F835890DB83}" destId="{56B7E825-882F-42C3-8CB2-3BF1093489C0}" srcOrd="0" destOrd="9" presId="urn:microsoft.com/office/officeart/2005/8/layout/vList2"/>
    <dgm:cxn modelId="{97A07217-6282-43E1-A6A2-2B1767ECEC27}" type="presOf" srcId="{FE7E6F8F-4B64-45D5-B66C-A8D4C9A646AD}" destId="{873F655E-AF1C-4ED2-9B5A-8E5B7C935323}" srcOrd="0" destOrd="0" presId="urn:microsoft.com/office/officeart/2005/8/layout/vList2"/>
    <dgm:cxn modelId="{C92C6F27-C626-4F12-AB67-AFDCB9A63375}" type="presOf" srcId="{35944BE2-98DA-44DA-BE2B-9B993694859F}" destId="{56B7E825-882F-42C3-8CB2-3BF1093489C0}" srcOrd="0" destOrd="2" presId="urn:microsoft.com/office/officeart/2005/8/layout/vList2"/>
    <dgm:cxn modelId="{ECA0FC2B-3786-4D51-AB4B-17C5A288F5EE}" srcId="{FE7E6F8F-4B64-45D5-B66C-A8D4C9A646AD}" destId="{BB350B50-8C4D-416B-ABF9-F87EB7264CFA}" srcOrd="5" destOrd="0" parTransId="{18971ED7-0342-4B53-B56C-5BD60E284454}" sibTransId="{C256AC98-8166-4E32-967C-16547622C9E8}"/>
    <dgm:cxn modelId="{980DFE31-EF07-4CD6-9089-A6367ED84ACD}" type="presOf" srcId="{E864FE19-856F-4B6B-A322-3D278C60A60E}" destId="{56B7E825-882F-42C3-8CB2-3BF1093489C0}" srcOrd="0" destOrd="8" presId="urn:microsoft.com/office/officeart/2005/8/layout/vList2"/>
    <dgm:cxn modelId="{EAB58636-C998-4B08-B9E6-89F58A38BD5B}" type="presOf" srcId="{BB350B50-8C4D-416B-ABF9-F87EB7264CFA}" destId="{56B7E825-882F-42C3-8CB2-3BF1093489C0}" srcOrd="0" destOrd="5" presId="urn:microsoft.com/office/officeart/2005/8/layout/vList2"/>
    <dgm:cxn modelId="{5A8E3346-ABE2-4960-9392-EA8B175454CF}" type="presOf" srcId="{A09BD1E1-CEE1-421D-93CF-47F6992701D7}" destId="{C65FB578-7EA2-402B-8E59-06DD6F77F4E2}" srcOrd="0" destOrd="0" presId="urn:microsoft.com/office/officeart/2005/8/layout/vList2"/>
    <dgm:cxn modelId="{1385C468-51BA-4121-8F11-DEC8B09749AC}" srcId="{FE7E6F8F-4B64-45D5-B66C-A8D4C9A646AD}" destId="{FD4972E0-EB0D-4D25-9370-8F835890DB83}" srcOrd="9" destOrd="0" parTransId="{1E2D7C34-5DE3-48BE-BAEC-411F663C5D2D}" sibTransId="{76F5DB08-778E-421C-9F2D-F38934BEADFE}"/>
    <dgm:cxn modelId="{B8A4786B-9FB4-4D69-A1D4-A6C9F598A534}" srcId="{A09BD1E1-CEE1-421D-93CF-47F6992701D7}" destId="{FE7E6F8F-4B64-45D5-B66C-A8D4C9A646AD}" srcOrd="1" destOrd="0" parTransId="{C6183996-888C-4E7E-A239-E42EF4E3A803}" sibTransId="{4E83DA71-DAE8-4F5B-83B9-FF1868FAE40A}"/>
    <dgm:cxn modelId="{1D8D796F-8CFA-4AF6-9DC7-FE3DB9C705D7}" type="presOf" srcId="{ABF6C11C-5E35-49CA-9FB5-490A07F82393}" destId="{59BBA49F-E815-4340-BBA2-25800214997B}" srcOrd="0" destOrd="0" presId="urn:microsoft.com/office/officeart/2005/8/layout/vList2"/>
    <dgm:cxn modelId="{AEE63C79-B1A9-451D-A501-2B3916081528}" type="presOf" srcId="{559CD451-4CFF-4F9B-8D1A-989CDE5EBBED}" destId="{56B7E825-882F-42C3-8CB2-3BF1093489C0}" srcOrd="0" destOrd="4" presId="urn:microsoft.com/office/officeart/2005/8/layout/vList2"/>
    <dgm:cxn modelId="{93600B7C-6E32-4EF1-B1C1-19E074541E04}" srcId="{FE7E6F8F-4B64-45D5-B66C-A8D4C9A646AD}" destId="{E864FE19-856F-4B6B-A322-3D278C60A60E}" srcOrd="8" destOrd="0" parTransId="{B8E3D47F-3883-49A2-866D-6F9685C77193}" sibTransId="{BECE2988-9AF1-4447-AB51-ECFD99D491AB}"/>
    <dgm:cxn modelId="{E0A5B480-7D7B-4C6C-AD6B-4234B43226A3}" srcId="{FE7E6F8F-4B64-45D5-B66C-A8D4C9A646AD}" destId="{0191E09D-D8D0-4874-BDE2-62FA6BF64756}" srcOrd="0" destOrd="0" parTransId="{3B3CFDC0-8FC5-4822-A8CF-D40B48F2A104}" sibTransId="{713687FD-B3D5-4630-BA5F-DBDB65A729E1}"/>
    <dgm:cxn modelId="{08E75089-BC65-4F80-8B18-FE086AF16B5B}" srcId="{FE7E6F8F-4B64-45D5-B66C-A8D4C9A646AD}" destId="{33D785B4-6CCB-4520-92E0-54683D9992BD}" srcOrd="3" destOrd="0" parTransId="{430B23AB-6AC5-4F05-9332-1D37B05BABCA}" sibTransId="{6F64A8F7-0E45-4EB9-9A65-E6058722959D}"/>
    <dgm:cxn modelId="{751A849D-FC42-42AD-9FC2-4A46C25106C3}" srcId="{FE7E6F8F-4B64-45D5-B66C-A8D4C9A646AD}" destId="{BE3A5393-E373-455C-9FEC-730D0B0CAB95}" srcOrd="1" destOrd="0" parTransId="{F3D9094D-803E-43AB-91DC-DB5F1B6272A0}" sibTransId="{7DA70D8F-9B0C-4473-9E47-B559EEF57096}"/>
    <dgm:cxn modelId="{C91F6BA2-DE88-4485-B219-12E08BD222E8}" srcId="{FE7E6F8F-4B64-45D5-B66C-A8D4C9A646AD}" destId="{559CD451-4CFF-4F9B-8D1A-989CDE5EBBED}" srcOrd="4" destOrd="0" parTransId="{153C09AA-5013-40D3-99E3-393F058484A4}" sibTransId="{ADD9184D-6774-442E-B6EB-6927ADE25ECC}"/>
    <dgm:cxn modelId="{E51113A5-6CF9-40F6-B84A-83E61CE1B060}" type="presOf" srcId="{0191E09D-D8D0-4874-BDE2-62FA6BF64756}" destId="{56B7E825-882F-42C3-8CB2-3BF1093489C0}" srcOrd="0" destOrd="0" presId="urn:microsoft.com/office/officeart/2005/8/layout/vList2"/>
    <dgm:cxn modelId="{0705CEA5-8DA6-46C7-824C-10645C113A9A}" type="presOf" srcId="{BE3A5393-E373-455C-9FEC-730D0B0CAB95}" destId="{56B7E825-882F-42C3-8CB2-3BF1093489C0}" srcOrd="0" destOrd="1" presId="urn:microsoft.com/office/officeart/2005/8/layout/vList2"/>
    <dgm:cxn modelId="{05960EB0-3E60-4CAD-BB7A-D28DBD1A7F9A}" type="presOf" srcId="{33D785B4-6CCB-4520-92E0-54683D9992BD}" destId="{56B7E825-882F-42C3-8CB2-3BF1093489C0}" srcOrd="0" destOrd="3" presId="urn:microsoft.com/office/officeart/2005/8/layout/vList2"/>
    <dgm:cxn modelId="{F42D2EC9-7C5B-4049-BCBC-87CED04705BB}" srcId="{FE7E6F8F-4B64-45D5-B66C-A8D4C9A646AD}" destId="{A2BBF9A5-374C-45D8-9D74-5249E173CE06}" srcOrd="7" destOrd="0" parTransId="{BC374563-884E-40CE-8CB2-F1342A357C59}" sibTransId="{AB99634C-83B0-40D9-AF91-FFBD1CC42DA0}"/>
    <dgm:cxn modelId="{E19467EA-5A1D-45D5-9699-302AEEC38CF2}" srcId="{FE7E6F8F-4B64-45D5-B66C-A8D4C9A646AD}" destId="{35944BE2-98DA-44DA-BE2B-9B993694859F}" srcOrd="2" destOrd="0" parTransId="{FB37EE7E-2286-4111-A083-87E6F180BDC4}" sibTransId="{1BEB327B-2AD2-44A0-98F2-F605D82EE2FD}"/>
    <dgm:cxn modelId="{515A07EE-9FE9-4717-B537-4E2517AF06EA}" type="presOf" srcId="{A2BBF9A5-374C-45D8-9D74-5249E173CE06}" destId="{56B7E825-882F-42C3-8CB2-3BF1093489C0}" srcOrd="0" destOrd="7" presId="urn:microsoft.com/office/officeart/2005/8/layout/vList2"/>
    <dgm:cxn modelId="{D5DEE8F5-679C-4A7C-B7E4-6B3A1947E8C3}" type="presOf" srcId="{31CB9C3F-26C5-41F7-9132-4F512DD767EA}" destId="{56B7E825-882F-42C3-8CB2-3BF1093489C0}" srcOrd="0" destOrd="6" presId="urn:microsoft.com/office/officeart/2005/8/layout/vList2"/>
    <dgm:cxn modelId="{DBBC524E-8747-40CA-B844-DC6BF8E1643B}" type="presParOf" srcId="{C65FB578-7EA2-402B-8E59-06DD6F77F4E2}" destId="{59BBA49F-E815-4340-BBA2-25800214997B}" srcOrd="0" destOrd="0" presId="urn:microsoft.com/office/officeart/2005/8/layout/vList2"/>
    <dgm:cxn modelId="{5E972F65-5F07-4AA7-B5AA-7B4AC3D21795}" type="presParOf" srcId="{C65FB578-7EA2-402B-8E59-06DD6F77F4E2}" destId="{F7D3E50A-CA5E-41E8-BD18-5C4604AB9018}" srcOrd="1" destOrd="0" presId="urn:microsoft.com/office/officeart/2005/8/layout/vList2"/>
    <dgm:cxn modelId="{2A8ABA00-F9D4-43F8-86D3-35292AFC75ED}" type="presParOf" srcId="{C65FB578-7EA2-402B-8E59-06DD6F77F4E2}" destId="{873F655E-AF1C-4ED2-9B5A-8E5B7C935323}" srcOrd="2" destOrd="0" presId="urn:microsoft.com/office/officeart/2005/8/layout/vList2"/>
    <dgm:cxn modelId="{B280DD16-98C6-4CCA-B0E4-4C6ACEAF921A}" type="presParOf" srcId="{C65FB578-7EA2-402B-8E59-06DD6F77F4E2}" destId="{56B7E825-882F-42C3-8CB2-3BF1093489C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AC652A-5170-48F6-BCE5-77D2905880C0}" type="doc">
      <dgm:prSet loTypeId="urn:microsoft.com/office/officeart/2005/8/layout/process1" loCatId="process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3D4FFAC-1789-41C5-AAB6-8D94D0D7C992}">
      <dgm:prSet/>
      <dgm:spPr/>
      <dgm:t>
        <a:bodyPr/>
        <a:lstStyle/>
        <a:p>
          <a:r>
            <a:rPr lang="hu-HU"/>
            <a:t>NEMZETKÖZI BŰNÜGYI EGYÜTTMŰKÖDÉSI KÖZPONT </a:t>
          </a:r>
          <a:endParaRPr lang="en-US"/>
        </a:p>
      </dgm:t>
    </dgm:pt>
    <dgm:pt modelId="{F9B86811-27F3-4494-9D1D-6ED4A19DF1D4}" type="parTrans" cxnId="{AD5C2740-013D-4A0A-A5CD-60160EBE3232}">
      <dgm:prSet/>
      <dgm:spPr/>
      <dgm:t>
        <a:bodyPr/>
        <a:lstStyle/>
        <a:p>
          <a:endParaRPr lang="en-US"/>
        </a:p>
      </dgm:t>
    </dgm:pt>
    <dgm:pt modelId="{6D4CD9EB-0B9B-40C2-AD6F-773E61F2E8E0}" type="sibTrans" cxnId="{AD5C2740-013D-4A0A-A5CD-60160EBE3232}">
      <dgm:prSet/>
      <dgm:spPr/>
      <dgm:t>
        <a:bodyPr/>
        <a:lstStyle/>
        <a:p>
          <a:endParaRPr lang="en-US"/>
        </a:p>
      </dgm:t>
    </dgm:pt>
    <dgm:pt modelId="{5EDEE40A-F0F1-4DD8-BEF6-F193CDF9F0AA}">
      <dgm:prSet/>
      <dgm:spPr/>
      <dgm:t>
        <a:bodyPr/>
        <a:lstStyle/>
        <a:p>
          <a:r>
            <a:rPr lang="hu-HU" dirty="0"/>
            <a:t>1999. évi LIV. törvény az Európai Unió bűnüldözési információs rendszere és a Nemzetközi Bűnügyi Rendőrség Szervezete keretében megvalósuló együttműködésről és információcseréről</a:t>
          </a:r>
          <a:r>
            <a:rPr lang="hu-HU" baseline="30000" dirty="0">
              <a:hlinkClick xmlns:r="http://schemas.openxmlformats.org/officeDocument/2006/relationships" r:id="rId1"/>
            </a:rPr>
            <a:t> </a:t>
          </a:r>
          <a:endParaRPr lang="en-US" dirty="0"/>
        </a:p>
      </dgm:t>
    </dgm:pt>
    <dgm:pt modelId="{D417255B-E9CB-4EE8-B885-850181925534}" type="parTrans" cxnId="{2A9274DE-4F40-4590-AB5C-5912599FD28F}">
      <dgm:prSet/>
      <dgm:spPr/>
      <dgm:t>
        <a:bodyPr/>
        <a:lstStyle/>
        <a:p>
          <a:endParaRPr lang="en-US"/>
        </a:p>
      </dgm:t>
    </dgm:pt>
    <dgm:pt modelId="{E5C4B632-CC9E-4C4F-98DF-0EDBF866860D}" type="sibTrans" cxnId="{2A9274DE-4F40-4590-AB5C-5912599FD28F}">
      <dgm:prSet/>
      <dgm:spPr/>
      <dgm:t>
        <a:bodyPr/>
        <a:lstStyle/>
        <a:p>
          <a:endParaRPr lang="en-US"/>
        </a:p>
      </dgm:t>
    </dgm:pt>
    <dgm:pt modelId="{39AB2656-2399-4299-BA7B-11A0AA7C93E2}">
      <dgm:prSet/>
      <dgm:spPr/>
      <dgm:t>
        <a:bodyPr/>
        <a:lstStyle/>
        <a:p>
          <a:r>
            <a:rPr lang="hu-HU" dirty="0"/>
            <a:t>NEBEK: a nemzetközi bűnügyi együttműködés céljából létrehozott szervezet, ami az EUROPOL, az Európai Csalásellenes Hivatal (OLAF), a Nemzetközi Bűnügyi Rendőrség Szervezete (INTERPOL), a Schengeni Információs Rendszer (SIS) központja, valamint a bűnüldöző szervek együttműködését szabályozó egyéb többoldalú nemzetközi szerződésen alapuló regionális bűnüldözési szervezetek központja;</a:t>
          </a:r>
          <a:endParaRPr lang="en-US" dirty="0"/>
        </a:p>
      </dgm:t>
    </dgm:pt>
    <dgm:pt modelId="{2E2188E2-61E7-4749-8AAF-225FA7C81613}" type="parTrans" cxnId="{AB3CF46E-813F-436A-BFF2-3026584105A9}">
      <dgm:prSet/>
      <dgm:spPr/>
      <dgm:t>
        <a:bodyPr/>
        <a:lstStyle/>
        <a:p>
          <a:endParaRPr lang="en-US"/>
        </a:p>
      </dgm:t>
    </dgm:pt>
    <dgm:pt modelId="{BAAA3EA9-6152-49EF-8493-A416F67A5302}" type="sibTrans" cxnId="{AB3CF46E-813F-436A-BFF2-3026584105A9}">
      <dgm:prSet/>
      <dgm:spPr/>
      <dgm:t>
        <a:bodyPr/>
        <a:lstStyle/>
        <a:p>
          <a:endParaRPr lang="en-US"/>
        </a:p>
      </dgm:t>
    </dgm:pt>
    <dgm:pt modelId="{44A64A1D-0440-44EF-BC88-FE5CD850DCF4}" type="pres">
      <dgm:prSet presAssocID="{11AC652A-5170-48F6-BCE5-77D2905880C0}" presName="Name0" presStyleCnt="0">
        <dgm:presLayoutVars>
          <dgm:dir/>
          <dgm:resizeHandles val="exact"/>
        </dgm:presLayoutVars>
      </dgm:prSet>
      <dgm:spPr/>
    </dgm:pt>
    <dgm:pt modelId="{2C3BDA4C-29A0-44ED-B708-ABF480B105C2}" type="pres">
      <dgm:prSet presAssocID="{F3D4FFAC-1789-41C5-AAB6-8D94D0D7C992}" presName="node" presStyleLbl="node1" presStyleIdx="0" presStyleCnt="3">
        <dgm:presLayoutVars>
          <dgm:bulletEnabled val="1"/>
        </dgm:presLayoutVars>
      </dgm:prSet>
      <dgm:spPr/>
    </dgm:pt>
    <dgm:pt modelId="{A65B4F75-3FF9-424B-AC0F-913630B0877A}" type="pres">
      <dgm:prSet presAssocID="{6D4CD9EB-0B9B-40C2-AD6F-773E61F2E8E0}" presName="sibTrans" presStyleLbl="sibTrans2D1" presStyleIdx="0" presStyleCnt="2"/>
      <dgm:spPr/>
    </dgm:pt>
    <dgm:pt modelId="{EF152E55-1B8C-4895-BCC3-40600FB01E73}" type="pres">
      <dgm:prSet presAssocID="{6D4CD9EB-0B9B-40C2-AD6F-773E61F2E8E0}" presName="connectorText" presStyleLbl="sibTrans2D1" presStyleIdx="0" presStyleCnt="2"/>
      <dgm:spPr/>
    </dgm:pt>
    <dgm:pt modelId="{A8E18131-FEA2-4D29-AE8A-A39C1BF760B7}" type="pres">
      <dgm:prSet presAssocID="{5EDEE40A-F0F1-4DD8-BEF6-F193CDF9F0AA}" presName="node" presStyleLbl="node1" presStyleIdx="1" presStyleCnt="3">
        <dgm:presLayoutVars>
          <dgm:bulletEnabled val="1"/>
        </dgm:presLayoutVars>
      </dgm:prSet>
      <dgm:spPr/>
    </dgm:pt>
    <dgm:pt modelId="{60514BBC-C453-476A-BC73-69BA404E429D}" type="pres">
      <dgm:prSet presAssocID="{E5C4B632-CC9E-4C4F-98DF-0EDBF866860D}" presName="sibTrans" presStyleLbl="sibTrans2D1" presStyleIdx="1" presStyleCnt="2"/>
      <dgm:spPr/>
    </dgm:pt>
    <dgm:pt modelId="{69DECB86-8584-44CD-A9CC-70ABCD91D5FC}" type="pres">
      <dgm:prSet presAssocID="{E5C4B632-CC9E-4C4F-98DF-0EDBF866860D}" presName="connectorText" presStyleLbl="sibTrans2D1" presStyleIdx="1" presStyleCnt="2"/>
      <dgm:spPr/>
    </dgm:pt>
    <dgm:pt modelId="{4772C42E-48F5-46CF-B912-BB0962BDCC22}" type="pres">
      <dgm:prSet presAssocID="{39AB2656-2399-4299-BA7B-11A0AA7C93E2}" presName="node" presStyleLbl="node1" presStyleIdx="2" presStyleCnt="3" custScaleX="132746">
        <dgm:presLayoutVars>
          <dgm:bulletEnabled val="1"/>
        </dgm:presLayoutVars>
      </dgm:prSet>
      <dgm:spPr/>
    </dgm:pt>
  </dgm:ptLst>
  <dgm:cxnLst>
    <dgm:cxn modelId="{8183F519-5071-4D7E-9863-6F5B2409BDBE}" type="presOf" srcId="{39AB2656-2399-4299-BA7B-11A0AA7C93E2}" destId="{4772C42E-48F5-46CF-B912-BB0962BDCC22}" srcOrd="0" destOrd="0" presId="urn:microsoft.com/office/officeart/2005/8/layout/process1"/>
    <dgm:cxn modelId="{F7669128-4618-4F09-B304-8BDA6724D12C}" type="presOf" srcId="{6D4CD9EB-0B9B-40C2-AD6F-773E61F2E8E0}" destId="{EF152E55-1B8C-4895-BCC3-40600FB01E73}" srcOrd="1" destOrd="0" presId="urn:microsoft.com/office/officeart/2005/8/layout/process1"/>
    <dgm:cxn modelId="{AD5C2740-013D-4A0A-A5CD-60160EBE3232}" srcId="{11AC652A-5170-48F6-BCE5-77D2905880C0}" destId="{F3D4FFAC-1789-41C5-AAB6-8D94D0D7C992}" srcOrd="0" destOrd="0" parTransId="{F9B86811-27F3-4494-9D1D-6ED4A19DF1D4}" sibTransId="{6D4CD9EB-0B9B-40C2-AD6F-773E61F2E8E0}"/>
    <dgm:cxn modelId="{AB3CF46E-813F-436A-BFF2-3026584105A9}" srcId="{11AC652A-5170-48F6-BCE5-77D2905880C0}" destId="{39AB2656-2399-4299-BA7B-11A0AA7C93E2}" srcOrd="2" destOrd="0" parTransId="{2E2188E2-61E7-4749-8AAF-225FA7C81613}" sibTransId="{BAAA3EA9-6152-49EF-8493-A416F67A5302}"/>
    <dgm:cxn modelId="{A9C3807A-0A6A-4E26-959C-B4198068655F}" type="presOf" srcId="{6D4CD9EB-0B9B-40C2-AD6F-773E61F2E8E0}" destId="{A65B4F75-3FF9-424B-AC0F-913630B0877A}" srcOrd="0" destOrd="0" presId="urn:microsoft.com/office/officeart/2005/8/layout/process1"/>
    <dgm:cxn modelId="{25DA5793-E98F-4C83-BE81-10D113541938}" type="presOf" srcId="{E5C4B632-CC9E-4C4F-98DF-0EDBF866860D}" destId="{60514BBC-C453-476A-BC73-69BA404E429D}" srcOrd="0" destOrd="0" presId="urn:microsoft.com/office/officeart/2005/8/layout/process1"/>
    <dgm:cxn modelId="{F317E6A2-E36C-4194-9558-8E6C0CCBFD80}" type="presOf" srcId="{F3D4FFAC-1789-41C5-AAB6-8D94D0D7C992}" destId="{2C3BDA4C-29A0-44ED-B708-ABF480B105C2}" srcOrd="0" destOrd="0" presId="urn:microsoft.com/office/officeart/2005/8/layout/process1"/>
    <dgm:cxn modelId="{E86195B6-461E-4DBA-937B-282320255295}" type="presOf" srcId="{11AC652A-5170-48F6-BCE5-77D2905880C0}" destId="{44A64A1D-0440-44EF-BC88-FE5CD850DCF4}" srcOrd="0" destOrd="0" presId="urn:microsoft.com/office/officeart/2005/8/layout/process1"/>
    <dgm:cxn modelId="{4C85F7D2-A32B-4436-B203-B7B8D72D679F}" type="presOf" srcId="{5EDEE40A-F0F1-4DD8-BEF6-F193CDF9F0AA}" destId="{A8E18131-FEA2-4D29-AE8A-A39C1BF760B7}" srcOrd="0" destOrd="0" presId="urn:microsoft.com/office/officeart/2005/8/layout/process1"/>
    <dgm:cxn modelId="{2A9274DE-4F40-4590-AB5C-5912599FD28F}" srcId="{11AC652A-5170-48F6-BCE5-77D2905880C0}" destId="{5EDEE40A-F0F1-4DD8-BEF6-F193CDF9F0AA}" srcOrd="1" destOrd="0" parTransId="{D417255B-E9CB-4EE8-B885-850181925534}" sibTransId="{E5C4B632-CC9E-4C4F-98DF-0EDBF866860D}"/>
    <dgm:cxn modelId="{B49FC1DF-E8CF-4BF8-8A38-935C850ACCA7}" type="presOf" srcId="{E5C4B632-CC9E-4C4F-98DF-0EDBF866860D}" destId="{69DECB86-8584-44CD-A9CC-70ABCD91D5FC}" srcOrd="1" destOrd="0" presId="urn:microsoft.com/office/officeart/2005/8/layout/process1"/>
    <dgm:cxn modelId="{E45EF4E8-175B-4750-AE1A-33C9347F28CC}" type="presParOf" srcId="{44A64A1D-0440-44EF-BC88-FE5CD850DCF4}" destId="{2C3BDA4C-29A0-44ED-B708-ABF480B105C2}" srcOrd="0" destOrd="0" presId="urn:microsoft.com/office/officeart/2005/8/layout/process1"/>
    <dgm:cxn modelId="{6D4F68AF-BA10-44A1-A9D3-7B201497D6F1}" type="presParOf" srcId="{44A64A1D-0440-44EF-BC88-FE5CD850DCF4}" destId="{A65B4F75-3FF9-424B-AC0F-913630B0877A}" srcOrd="1" destOrd="0" presId="urn:microsoft.com/office/officeart/2005/8/layout/process1"/>
    <dgm:cxn modelId="{AF0AB92D-4E08-471A-A725-2B2B6C886BC9}" type="presParOf" srcId="{A65B4F75-3FF9-424B-AC0F-913630B0877A}" destId="{EF152E55-1B8C-4895-BCC3-40600FB01E73}" srcOrd="0" destOrd="0" presId="urn:microsoft.com/office/officeart/2005/8/layout/process1"/>
    <dgm:cxn modelId="{39B5C50F-A1A0-4986-938B-663F0999C12A}" type="presParOf" srcId="{44A64A1D-0440-44EF-BC88-FE5CD850DCF4}" destId="{A8E18131-FEA2-4D29-AE8A-A39C1BF760B7}" srcOrd="2" destOrd="0" presId="urn:microsoft.com/office/officeart/2005/8/layout/process1"/>
    <dgm:cxn modelId="{6FD3E3B9-64D8-4B95-8B1C-0039F7599A1B}" type="presParOf" srcId="{44A64A1D-0440-44EF-BC88-FE5CD850DCF4}" destId="{60514BBC-C453-476A-BC73-69BA404E429D}" srcOrd="3" destOrd="0" presId="urn:microsoft.com/office/officeart/2005/8/layout/process1"/>
    <dgm:cxn modelId="{DD6D1035-7CF0-4DF0-8F47-E87B136D83D7}" type="presParOf" srcId="{60514BBC-C453-476A-BC73-69BA404E429D}" destId="{69DECB86-8584-44CD-A9CC-70ABCD91D5FC}" srcOrd="0" destOrd="0" presId="urn:microsoft.com/office/officeart/2005/8/layout/process1"/>
    <dgm:cxn modelId="{05940C64-B426-4270-A802-DB8D6F4BB7FA}" type="presParOf" srcId="{44A64A1D-0440-44EF-BC88-FE5CD850DCF4}" destId="{4772C42E-48F5-46CF-B912-BB0962BDCC2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C453C92-F27A-48F8-AD48-F8692CED900B}" type="doc">
      <dgm:prSet loTypeId="urn:microsoft.com/office/officeart/2005/8/layout/list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5972F3-0017-47C2-8CE3-7F67DB55FF97}">
      <dgm:prSet/>
      <dgm:spPr/>
      <dgm:t>
        <a:bodyPr/>
        <a:lstStyle/>
        <a:p>
          <a:r>
            <a:rPr lang="hu-HU"/>
            <a:t>Elhatárolások:  adatcsere – körözés – nyilvántartás – elemzés </a:t>
          </a:r>
          <a:endParaRPr lang="en-US"/>
        </a:p>
      </dgm:t>
    </dgm:pt>
    <dgm:pt modelId="{03C3CBF2-378C-4FD7-BB91-823AA42E9358}" type="parTrans" cxnId="{D347585F-48BF-475A-A3C6-64C63C235CF4}">
      <dgm:prSet/>
      <dgm:spPr/>
      <dgm:t>
        <a:bodyPr/>
        <a:lstStyle/>
        <a:p>
          <a:endParaRPr lang="en-US"/>
        </a:p>
      </dgm:t>
    </dgm:pt>
    <dgm:pt modelId="{01D4BE13-B873-4C5F-86C4-538CDA88EE6E}" type="sibTrans" cxnId="{D347585F-48BF-475A-A3C6-64C63C235CF4}">
      <dgm:prSet/>
      <dgm:spPr/>
      <dgm:t>
        <a:bodyPr/>
        <a:lstStyle/>
        <a:p>
          <a:endParaRPr lang="en-US"/>
        </a:p>
      </dgm:t>
    </dgm:pt>
    <dgm:pt modelId="{B4FFF438-4D41-4CB3-9EC7-FCA833D2A32E}">
      <dgm:prSet/>
      <dgm:spPr/>
      <dgm:t>
        <a:bodyPr/>
        <a:lstStyle/>
        <a:p>
          <a:r>
            <a:rPr lang="hu-HU"/>
            <a:t>Biometrikus adatok</a:t>
          </a:r>
          <a:endParaRPr lang="en-US"/>
        </a:p>
      </dgm:t>
    </dgm:pt>
    <dgm:pt modelId="{B5405ADA-D0A1-46F3-88DD-280D8069B07C}" type="parTrans" cxnId="{D607DACA-E10D-4B0A-96AF-BCB916CB1218}">
      <dgm:prSet/>
      <dgm:spPr/>
      <dgm:t>
        <a:bodyPr/>
        <a:lstStyle/>
        <a:p>
          <a:endParaRPr lang="en-US"/>
        </a:p>
      </dgm:t>
    </dgm:pt>
    <dgm:pt modelId="{37E96E44-7653-492E-A95D-CF1245E9240A}" type="sibTrans" cxnId="{D607DACA-E10D-4B0A-96AF-BCB916CB1218}">
      <dgm:prSet/>
      <dgm:spPr/>
      <dgm:t>
        <a:bodyPr/>
        <a:lstStyle/>
        <a:p>
          <a:endParaRPr lang="en-US"/>
        </a:p>
      </dgm:t>
    </dgm:pt>
    <dgm:pt modelId="{A3D01009-DEC4-46DE-BA12-92B819F3AF9D}">
      <dgm:prSet/>
      <dgm:spPr/>
      <dgm:t>
        <a:bodyPr/>
        <a:lstStyle/>
        <a:p>
          <a:r>
            <a:rPr lang="hu-HU"/>
            <a:t>SIS generációk</a:t>
          </a:r>
          <a:endParaRPr lang="en-US"/>
        </a:p>
      </dgm:t>
    </dgm:pt>
    <dgm:pt modelId="{E9EBAFB0-F0EF-4D49-B9FD-E2EFC098B886}" type="parTrans" cxnId="{68B5C310-A3CF-421E-B784-8C34CB0DED3B}">
      <dgm:prSet/>
      <dgm:spPr/>
      <dgm:t>
        <a:bodyPr/>
        <a:lstStyle/>
        <a:p>
          <a:endParaRPr lang="en-US"/>
        </a:p>
      </dgm:t>
    </dgm:pt>
    <dgm:pt modelId="{DEDE2FCF-9C09-4247-ACE3-3C54431C9E7A}" type="sibTrans" cxnId="{68B5C310-A3CF-421E-B784-8C34CB0DED3B}">
      <dgm:prSet/>
      <dgm:spPr/>
      <dgm:t>
        <a:bodyPr/>
        <a:lstStyle/>
        <a:p>
          <a:endParaRPr lang="en-US"/>
        </a:p>
      </dgm:t>
    </dgm:pt>
    <dgm:pt modelId="{BD5C0893-6D4C-4DBE-ACFA-27BA6B757725}">
      <dgm:prSet/>
      <dgm:spPr/>
      <dgm:t>
        <a:bodyPr/>
        <a:lstStyle/>
        <a:p>
          <a:r>
            <a:rPr lang="hu-HU"/>
            <a:t>ECRIS </a:t>
          </a:r>
          <a:endParaRPr lang="en-US"/>
        </a:p>
      </dgm:t>
    </dgm:pt>
    <dgm:pt modelId="{33EA1E9F-CB2F-46E3-881A-3064C5AD5E01}" type="parTrans" cxnId="{4FFBF307-B244-4F53-8B00-F6EEF9053498}">
      <dgm:prSet/>
      <dgm:spPr/>
      <dgm:t>
        <a:bodyPr/>
        <a:lstStyle/>
        <a:p>
          <a:endParaRPr lang="en-US"/>
        </a:p>
      </dgm:t>
    </dgm:pt>
    <dgm:pt modelId="{45EF3A6C-3B03-470A-A45F-9BBF2F4D562C}" type="sibTrans" cxnId="{4FFBF307-B244-4F53-8B00-F6EEF9053498}">
      <dgm:prSet/>
      <dgm:spPr/>
      <dgm:t>
        <a:bodyPr/>
        <a:lstStyle/>
        <a:p>
          <a:endParaRPr lang="en-US"/>
        </a:p>
      </dgm:t>
    </dgm:pt>
    <dgm:pt modelId="{CD4EDF51-AF4E-498E-AAF2-6C07E8514D67}">
      <dgm:prSet/>
      <dgm:spPr/>
      <dgm:t>
        <a:bodyPr/>
        <a:lstStyle/>
        <a:p>
          <a:r>
            <a:rPr lang="hu-HU"/>
            <a:t>EPRIS</a:t>
          </a:r>
          <a:br>
            <a:rPr lang="hu-HU"/>
          </a:br>
          <a:endParaRPr lang="en-US"/>
        </a:p>
      </dgm:t>
    </dgm:pt>
    <dgm:pt modelId="{D789CA09-D437-4AF9-8288-41E007567536}" type="parTrans" cxnId="{207C68C7-5ABA-4BD8-BADB-F2681B11D281}">
      <dgm:prSet/>
      <dgm:spPr/>
      <dgm:t>
        <a:bodyPr/>
        <a:lstStyle/>
        <a:p>
          <a:endParaRPr lang="en-US"/>
        </a:p>
      </dgm:t>
    </dgm:pt>
    <dgm:pt modelId="{798491F5-C35D-4BA9-8FB5-C74848D79B3A}" type="sibTrans" cxnId="{207C68C7-5ABA-4BD8-BADB-F2681B11D281}">
      <dgm:prSet/>
      <dgm:spPr/>
      <dgm:t>
        <a:bodyPr/>
        <a:lstStyle/>
        <a:p>
          <a:endParaRPr lang="en-US"/>
        </a:p>
      </dgm:t>
    </dgm:pt>
    <dgm:pt modelId="{307E9817-F316-462E-84AD-3AB29F91D406}" type="pres">
      <dgm:prSet presAssocID="{2C453C92-F27A-48F8-AD48-F8692CED900B}" presName="linear" presStyleCnt="0">
        <dgm:presLayoutVars>
          <dgm:dir/>
          <dgm:animLvl val="lvl"/>
          <dgm:resizeHandles val="exact"/>
        </dgm:presLayoutVars>
      </dgm:prSet>
      <dgm:spPr/>
    </dgm:pt>
    <dgm:pt modelId="{0E6A4663-3DE4-442F-86F8-10EC7672C770}" type="pres">
      <dgm:prSet presAssocID="{A45972F3-0017-47C2-8CE3-7F67DB55FF97}" presName="parentLin" presStyleCnt="0"/>
      <dgm:spPr/>
    </dgm:pt>
    <dgm:pt modelId="{6C32FBC0-55D1-4329-BE8A-A02973CA2FE7}" type="pres">
      <dgm:prSet presAssocID="{A45972F3-0017-47C2-8CE3-7F67DB55FF97}" presName="parentLeftMargin" presStyleLbl="node1" presStyleIdx="0" presStyleCnt="5"/>
      <dgm:spPr/>
    </dgm:pt>
    <dgm:pt modelId="{CCDF7D73-F1E6-4D54-A722-C485C1E8F7AA}" type="pres">
      <dgm:prSet presAssocID="{A45972F3-0017-47C2-8CE3-7F67DB55FF9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0F7A1C8-12F9-4546-8447-1846A6AB261F}" type="pres">
      <dgm:prSet presAssocID="{A45972F3-0017-47C2-8CE3-7F67DB55FF97}" presName="negativeSpace" presStyleCnt="0"/>
      <dgm:spPr/>
    </dgm:pt>
    <dgm:pt modelId="{EFA1F796-1770-4B0D-A3C2-E1B9D2A8098A}" type="pres">
      <dgm:prSet presAssocID="{A45972F3-0017-47C2-8CE3-7F67DB55FF97}" presName="childText" presStyleLbl="conFgAcc1" presStyleIdx="0" presStyleCnt="5">
        <dgm:presLayoutVars>
          <dgm:bulletEnabled val="1"/>
        </dgm:presLayoutVars>
      </dgm:prSet>
      <dgm:spPr/>
    </dgm:pt>
    <dgm:pt modelId="{F1AC155A-C612-4364-91D6-4D39DDE4F8A0}" type="pres">
      <dgm:prSet presAssocID="{01D4BE13-B873-4C5F-86C4-538CDA88EE6E}" presName="spaceBetweenRectangles" presStyleCnt="0"/>
      <dgm:spPr/>
    </dgm:pt>
    <dgm:pt modelId="{CB82537B-5754-4FDD-B920-E472CF4AFDCC}" type="pres">
      <dgm:prSet presAssocID="{B4FFF438-4D41-4CB3-9EC7-FCA833D2A32E}" presName="parentLin" presStyleCnt="0"/>
      <dgm:spPr/>
    </dgm:pt>
    <dgm:pt modelId="{5DDC76A5-21A2-43D1-829E-25E2F027C34B}" type="pres">
      <dgm:prSet presAssocID="{B4FFF438-4D41-4CB3-9EC7-FCA833D2A32E}" presName="parentLeftMargin" presStyleLbl="node1" presStyleIdx="0" presStyleCnt="5"/>
      <dgm:spPr/>
    </dgm:pt>
    <dgm:pt modelId="{E3F48CC2-39F2-4A0B-A976-6A04095A6E60}" type="pres">
      <dgm:prSet presAssocID="{B4FFF438-4D41-4CB3-9EC7-FCA833D2A32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CCAD30C-E0A5-4A8D-BE28-161B29645B2D}" type="pres">
      <dgm:prSet presAssocID="{B4FFF438-4D41-4CB3-9EC7-FCA833D2A32E}" presName="negativeSpace" presStyleCnt="0"/>
      <dgm:spPr/>
    </dgm:pt>
    <dgm:pt modelId="{B7D04CB9-80EB-4C0C-A24C-51D1B568A3CA}" type="pres">
      <dgm:prSet presAssocID="{B4FFF438-4D41-4CB3-9EC7-FCA833D2A32E}" presName="childText" presStyleLbl="conFgAcc1" presStyleIdx="1" presStyleCnt="5">
        <dgm:presLayoutVars>
          <dgm:bulletEnabled val="1"/>
        </dgm:presLayoutVars>
      </dgm:prSet>
      <dgm:spPr/>
    </dgm:pt>
    <dgm:pt modelId="{E8D21211-4E74-42E1-9604-BCCE79416D46}" type="pres">
      <dgm:prSet presAssocID="{37E96E44-7653-492E-A95D-CF1245E9240A}" presName="spaceBetweenRectangles" presStyleCnt="0"/>
      <dgm:spPr/>
    </dgm:pt>
    <dgm:pt modelId="{303BC85D-FD9A-473E-AD07-099F3D7FD221}" type="pres">
      <dgm:prSet presAssocID="{A3D01009-DEC4-46DE-BA12-92B819F3AF9D}" presName="parentLin" presStyleCnt="0"/>
      <dgm:spPr/>
    </dgm:pt>
    <dgm:pt modelId="{2EDBB10F-1449-4D5E-9A5E-4897F0FB49A3}" type="pres">
      <dgm:prSet presAssocID="{A3D01009-DEC4-46DE-BA12-92B819F3AF9D}" presName="parentLeftMargin" presStyleLbl="node1" presStyleIdx="1" presStyleCnt="5"/>
      <dgm:spPr/>
    </dgm:pt>
    <dgm:pt modelId="{593CB6CE-FF62-46C6-8EF7-F477B1DD8FCA}" type="pres">
      <dgm:prSet presAssocID="{A3D01009-DEC4-46DE-BA12-92B819F3AF9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081DEF9-84EA-4CE3-ACEC-96F6A56DA456}" type="pres">
      <dgm:prSet presAssocID="{A3D01009-DEC4-46DE-BA12-92B819F3AF9D}" presName="negativeSpace" presStyleCnt="0"/>
      <dgm:spPr/>
    </dgm:pt>
    <dgm:pt modelId="{A4EFE07A-AF89-4B35-860A-9F89DADED241}" type="pres">
      <dgm:prSet presAssocID="{A3D01009-DEC4-46DE-BA12-92B819F3AF9D}" presName="childText" presStyleLbl="conFgAcc1" presStyleIdx="2" presStyleCnt="5">
        <dgm:presLayoutVars>
          <dgm:bulletEnabled val="1"/>
        </dgm:presLayoutVars>
      </dgm:prSet>
      <dgm:spPr/>
    </dgm:pt>
    <dgm:pt modelId="{FFC1798F-18E6-497B-9D78-827596BB5E8F}" type="pres">
      <dgm:prSet presAssocID="{DEDE2FCF-9C09-4247-ACE3-3C54431C9E7A}" presName="spaceBetweenRectangles" presStyleCnt="0"/>
      <dgm:spPr/>
    </dgm:pt>
    <dgm:pt modelId="{A5C432CC-522E-414C-A5EF-94CBDAD5E85F}" type="pres">
      <dgm:prSet presAssocID="{BD5C0893-6D4C-4DBE-ACFA-27BA6B757725}" presName="parentLin" presStyleCnt="0"/>
      <dgm:spPr/>
    </dgm:pt>
    <dgm:pt modelId="{7AD9ECE7-BDC5-4704-B34B-D0A99B551C2D}" type="pres">
      <dgm:prSet presAssocID="{BD5C0893-6D4C-4DBE-ACFA-27BA6B757725}" presName="parentLeftMargin" presStyleLbl="node1" presStyleIdx="2" presStyleCnt="5"/>
      <dgm:spPr/>
    </dgm:pt>
    <dgm:pt modelId="{5DCDDBDB-C859-4A88-94C7-2EB85394A46C}" type="pres">
      <dgm:prSet presAssocID="{BD5C0893-6D4C-4DBE-ACFA-27BA6B757725}" presName="parentText" presStyleLbl="node1" presStyleIdx="3" presStyleCnt="5" custScaleY="135653">
        <dgm:presLayoutVars>
          <dgm:chMax val="0"/>
          <dgm:bulletEnabled val="1"/>
        </dgm:presLayoutVars>
      </dgm:prSet>
      <dgm:spPr/>
    </dgm:pt>
    <dgm:pt modelId="{1020813A-400F-4F51-AD37-7244B9A54D50}" type="pres">
      <dgm:prSet presAssocID="{BD5C0893-6D4C-4DBE-ACFA-27BA6B757725}" presName="negativeSpace" presStyleCnt="0"/>
      <dgm:spPr/>
    </dgm:pt>
    <dgm:pt modelId="{DFBAEFA1-B398-4813-A56C-9BE6C3794047}" type="pres">
      <dgm:prSet presAssocID="{BD5C0893-6D4C-4DBE-ACFA-27BA6B757725}" presName="childText" presStyleLbl="conFgAcc1" presStyleIdx="3" presStyleCnt="5">
        <dgm:presLayoutVars>
          <dgm:bulletEnabled val="1"/>
        </dgm:presLayoutVars>
      </dgm:prSet>
      <dgm:spPr/>
    </dgm:pt>
    <dgm:pt modelId="{8D88EA1E-689E-4A20-BD7A-874F0BFF8AB8}" type="pres">
      <dgm:prSet presAssocID="{45EF3A6C-3B03-470A-A45F-9BBF2F4D562C}" presName="spaceBetweenRectangles" presStyleCnt="0"/>
      <dgm:spPr/>
    </dgm:pt>
    <dgm:pt modelId="{0E91592F-7A94-41F2-BFE4-8595F6F67607}" type="pres">
      <dgm:prSet presAssocID="{CD4EDF51-AF4E-498E-AAF2-6C07E8514D67}" presName="parentLin" presStyleCnt="0"/>
      <dgm:spPr/>
    </dgm:pt>
    <dgm:pt modelId="{D544642F-718E-462C-9322-BEFB30917DBA}" type="pres">
      <dgm:prSet presAssocID="{CD4EDF51-AF4E-498E-AAF2-6C07E8514D67}" presName="parentLeftMargin" presStyleLbl="node1" presStyleIdx="3" presStyleCnt="5"/>
      <dgm:spPr/>
    </dgm:pt>
    <dgm:pt modelId="{C260AA07-CC53-4F4F-A2ED-219B8A6A24F6}" type="pres">
      <dgm:prSet presAssocID="{CD4EDF51-AF4E-498E-AAF2-6C07E8514D67}" presName="parentText" presStyleLbl="node1" presStyleIdx="4" presStyleCnt="5" custScaleY="133742">
        <dgm:presLayoutVars>
          <dgm:chMax val="0"/>
          <dgm:bulletEnabled val="1"/>
        </dgm:presLayoutVars>
      </dgm:prSet>
      <dgm:spPr/>
    </dgm:pt>
    <dgm:pt modelId="{D5AF09F1-BB47-41EA-9391-EFE84028C4BA}" type="pres">
      <dgm:prSet presAssocID="{CD4EDF51-AF4E-498E-AAF2-6C07E8514D67}" presName="negativeSpace" presStyleCnt="0"/>
      <dgm:spPr/>
    </dgm:pt>
    <dgm:pt modelId="{B2B7992B-5BD6-4425-B1C8-F12223FAA648}" type="pres">
      <dgm:prSet presAssocID="{CD4EDF51-AF4E-498E-AAF2-6C07E8514D6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4FFBF307-B244-4F53-8B00-F6EEF9053498}" srcId="{2C453C92-F27A-48F8-AD48-F8692CED900B}" destId="{BD5C0893-6D4C-4DBE-ACFA-27BA6B757725}" srcOrd="3" destOrd="0" parTransId="{33EA1E9F-CB2F-46E3-881A-3064C5AD5E01}" sibTransId="{45EF3A6C-3B03-470A-A45F-9BBF2F4D562C}"/>
    <dgm:cxn modelId="{68B5C310-A3CF-421E-B784-8C34CB0DED3B}" srcId="{2C453C92-F27A-48F8-AD48-F8692CED900B}" destId="{A3D01009-DEC4-46DE-BA12-92B819F3AF9D}" srcOrd="2" destOrd="0" parTransId="{E9EBAFB0-F0EF-4D49-B9FD-E2EFC098B886}" sibTransId="{DEDE2FCF-9C09-4247-ACE3-3C54431C9E7A}"/>
    <dgm:cxn modelId="{E2265F3F-8CEE-438F-A851-6B4D464F8CC1}" type="presOf" srcId="{A3D01009-DEC4-46DE-BA12-92B819F3AF9D}" destId="{593CB6CE-FF62-46C6-8EF7-F477B1DD8FCA}" srcOrd="1" destOrd="0" presId="urn:microsoft.com/office/officeart/2005/8/layout/list1"/>
    <dgm:cxn modelId="{3720CE5D-B1CA-4C87-8F73-2CF9402539E0}" type="presOf" srcId="{BD5C0893-6D4C-4DBE-ACFA-27BA6B757725}" destId="{5DCDDBDB-C859-4A88-94C7-2EB85394A46C}" srcOrd="1" destOrd="0" presId="urn:microsoft.com/office/officeart/2005/8/layout/list1"/>
    <dgm:cxn modelId="{D347585F-48BF-475A-A3C6-64C63C235CF4}" srcId="{2C453C92-F27A-48F8-AD48-F8692CED900B}" destId="{A45972F3-0017-47C2-8CE3-7F67DB55FF97}" srcOrd="0" destOrd="0" parTransId="{03C3CBF2-378C-4FD7-BB91-823AA42E9358}" sibTransId="{01D4BE13-B873-4C5F-86C4-538CDA88EE6E}"/>
    <dgm:cxn modelId="{3E4BD870-B682-446F-8422-2F5F5CD40700}" type="presOf" srcId="{A45972F3-0017-47C2-8CE3-7F67DB55FF97}" destId="{CCDF7D73-F1E6-4D54-A722-C485C1E8F7AA}" srcOrd="1" destOrd="0" presId="urn:microsoft.com/office/officeart/2005/8/layout/list1"/>
    <dgm:cxn modelId="{0DE1C454-DAFB-405A-BF08-2D1DA80F061A}" type="presOf" srcId="{B4FFF438-4D41-4CB3-9EC7-FCA833D2A32E}" destId="{5DDC76A5-21A2-43D1-829E-25E2F027C34B}" srcOrd="0" destOrd="0" presId="urn:microsoft.com/office/officeart/2005/8/layout/list1"/>
    <dgm:cxn modelId="{CBC86F7D-1DDA-4F6A-BA6A-5755387FC2E5}" type="presOf" srcId="{CD4EDF51-AF4E-498E-AAF2-6C07E8514D67}" destId="{D544642F-718E-462C-9322-BEFB30917DBA}" srcOrd="0" destOrd="0" presId="urn:microsoft.com/office/officeart/2005/8/layout/list1"/>
    <dgm:cxn modelId="{622EEA88-A55B-44B0-A6E2-6E2C994032F3}" type="presOf" srcId="{B4FFF438-4D41-4CB3-9EC7-FCA833D2A32E}" destId="{E3F48CC2-39F2-4A0B-A976-6A04095A6E60}" srcOrd="1" destOrd="0" presId="urn:microsoft.com/office/officeart/2005/8/layout/list1"/>
    <dgm:cxn modelId="{E2EE599A-05E9-4725-8582-3E2A4D819D60}" type="presOf" srcId="{CD4EDF51-AF4E-498E-AAF2-6C07E8514D67}" destId="{C260AA07-CC53-4F4F-A2ED-219B8A6A24F6}" srcOrd="1" destOrd="0" presId="urn:microsoft.com/office/officeart/2005/8/layout/list1"/>
    <dgm:cxn modelId="{911473B1-918D-4B49-B41C-89CF8A858181}" type="presOf" srcId="{2C453C92-F27A-48F8-AD48-F8692CED900B}" destId="{307E9817-F316-462E-84AD-3AB29F91D406}" srcOrd="0" destOrd="0" presId="urn:microsoft.com/office/officeart/2005/8/layout/list1"/>
    <dgm:cxn modelId="{207C68C7-5ABA-4BD8-BADB-F2681B11D281}" srcId="{2C453C92-F27A-48F8-AD48-F8692CED900B}" destId="{CD4EDF51-AF4E-498E-AAF2-6C07E8514D67}" srcOrd="4" destOrd="0" parTransId="{D789CA09-D437-4AF9-8288-41E007567536}" sibTransId="{798491F5-C35D-4BA9-8FB5-C74848D79B3A}"/>
    <dgm:cxn modelId="{D607DACA-E10D-4B0A-96AF-BCB916CB1218}" srcId="{2C453C92-F27A-48F8-AD48-F8692CED900B}" destId="{B4FFF438-4D41-4CB3-9EC7-FCA833D2A32E}" srcOrd="1" destOrd="0" parTransId="{B5405ADA-D0A1-46F3-88DD-280D8069B07C}" sibTransId="{37E96E44-7653-492E-A95D-CF1245E9240A}"/>
    <dgm:cxn modelId="{16203FD2-9DC9-4E45-A78C-CB6A233292C9}" type="presOf" srcId="{A3D01009-DEC4-46DE-BA12-92B819F3AF9D}" destId="{2EDBB10F-1449-4D5E-9A5E-4897F0FB49A3}" srcOrd="0" destOrd="0" presId="urn:microsoft.com/office/officeart/2005/8/layout/list1"/>
    <dgm:cxn modelId="{BCFC01F3-0E5D-4D45-BE23-A28E77BE4C95}" type="presOf" srcId="{A45972F3-0017-47C2-8CE3-7F67DB55FF97}" destId="{6C32FBC0-55D1-4329-BE8A-A02973CA2FE7}" srcOrd="0" destOrd="0" presId="urn:microsoft.com/office/officeart/2005/8/layout/list1"/>
    <dgm:cxn modelId="{F2C195F4-486E-429C-B6F3-A735781C5703}" type="presOf" srcId="{BD5C0893-6D4C-4DBE-ACFA-27BA6B757725}" destId="{7AD9ECE7-BDC5-4704-B34B-D0A99B551C2D}" srcOrd="0" destOrd="0" presId="urn:microsoft.com/office/officeart/2005/8/layout/list1"/>
    <dgm:cxn modelId="{91CB68E0-F020-468C-AB9B-0DD85CB275BA}" type="presParOf" srcId="{307E9817-F316-462E-84AD-3AB29F91D406}" destId="{0E6A4663-3DE4-442F-86F8-10EC7672C770}" srcOrd="0" destOrd="0" presId="urn:microsoft.com/office/officeart/2005/8/layout/list1"/>
    <dgm:cxn modelId="{850CF6F5-4601-4610-AC42-C2617316B6A2}" type="presParOf" srcId="{0E6A4663-3DE4-442F-86F8-10EC7672C770}" destId="{6C32FBC0-55D1-4329-BE8A-A02973CA2FE7}" srcOrd="0" destOrd="0" presId="urn:microsoft.com/office/officeart/2005/8/layout/list1"/>
    <dgm:cxn modelId="{6F80A259-2FCC-4E38-A777-A11B51336325}" type="presParOf" srcId="{0E6A4663-3DE4-442F-86F8-10EC7672C770}" destId="{CCDF7D73-F1E6-4D54-A722-C485C1E8F7AA}" srcOrd="1" destOrd="0" presId="urn:microsoft.com/office/officeart/2005/8/layout/list1"/>
    <dgm:cxn modelId="{59794780-71CC-4993-9F6B-45854BA2FDFA}" type="presParOf" srcId="{307E9817-F316-462E-84AD-3AB29F91D406}" destId="{B0F7A1C8-12F9-4546-8447-1846A6AB261F}" srcOrd="1" destOrd="0" presId="urn:microsoft.com/office/officeart/2005/8/layout/list1"/>
    <dgm:cxn modelId="{112C5E24-FC99-4ECB-910E-95993BF47B5C}" type="presParOf" srcId="{307E9817-F316-462E-84AD-3AB29F91D406}" destId="{EFA1F796-1770-4B0D-A3C2-E1B9D2A8098A}" srcOrd="2" destOrd="0" presId="urn:microsoft.com/office/officeart/2005/8/layout/list1"/>
    <dgm:cxn modelId="{B537D65B-86B6-4CAC-AC38-B6E37680124A}" type="presParOf" srcId="{307E9817-F316-462E-84AD-3AB29F91D406}" destId="{F1AC155A-C612-4364-91D6-4D39DDE4F8A0}" srcOrd="3" destOrd="0" presId="urn:microsoft.com/office/officeart/2005/8/layout/list1"/>
    <dgm:cxn modelId="{16DDB65A-C08F-4BD9-BDD9-8DAA1D7F4914}" type="presParOf" srcId="{307E9817-F316-462E-84AD-3AB29F91D406}" destId="{CB82537B-5754-4FDD-B920-E472CF4AFDCC}" srcOrd="4" destOrd="0" presId="urn:microsoft.com/office/officeart/2005/8/layout/list1"/>
    <dgm:cxn modelId="{699BD29F-1B02-4DC9-8F5A-3291727D1822}" type="presParOf" srcId="{CB82537B-5754-4FDD-B920-E472CF4AFDCC}" destId="{5DDC76A5-21A2-43D1-829E-25E2F027C34B}" srcOrd="0" destOrd="0" presId="urn:microsoft.com/office/officeart/2005/8/layout/list1"/>
    <dgm:cxn modelId="{7BE076DE-42BC-4A4B-B17F-B28F027E9E70}" type="presParOf" srcId="{CB82537B-5754-4FDD-B920-E472CF4AFDCC}" destId="{E3F48CC2-39F2-4A0B-A976-6A04095A6E60}" srcOrd="1" destOrd="0" presId="urn:microsoft.com/office/officeart/2005/8/layout/list1"/>
    <dgm:cxn modelId="{74BF38B0-E385-4DAF-80CC-743BB93EDB3B}" type="presParOf" srcId="{307E9817-F316-462E-84AD-3AB29F91D406}" destId="{9CCAD30C-E0A5-4A8D-BE28-161B29645B2D}" srcOrd="5" destOrd="0" presId="urn:microsoft.com/office/officeart/2005/8/layout/list1"/>
    <dgm:cxn modelId="{F4018848-E5F1-4E3C-A0EB-3937284C716B}" type="presParOf" srcId="{307E9817-F316-462E-84AD-3AB29F91D406}" destId="{B7D04CB9-80EB-4C0C-A24C-51D1B568A3CA}" srcOrd="6" destOrd="0" presId="urn:microsoft.com/office/officeart/2005/8/layout/list1"/>
    <dgm:cxn modelId="{729132A9-140B-4D2A-BEEF-7BDDFCEFE72D}" type="presParOf" srcId="{307E9817-F316-462E-84AD-3AB29F91D406}" destId="{E8D21211-4E74-42E1-9604-BCCE79416D46}" srcOrd="7" destOrd="0" presId="urn:microsoft.com/office/officeart/2005/8/layout/list1"/>
    <dgm:cxn modelId="{7EDD5607-D0EC-45DE-9830-0609129B5ED4}" type="presParOf" srcId="{307E9817-F316-462E-84AD-3AB29F91D406}" destId="{303BC85D-FD9A-473E-AD07-099F3D7FD221}" srcOrd="8" destOrd="0" presId="urn:microsoft.com/office/officeart/2005/8/layout/list1"/>
    <dgm:cxn modelId="{90A436CB-CE61-4D73-88B4-60D70ECC8AAA}" type="presParOf" srcId="{303BC85D-FD9A-473E-AD07-099F3D7FD221}" destId="{2EDBB10F-1449-4D5E-9A5E-4897F0FB49A3}" srcOrd="0" destOrd="0" presId="urn:microsoft.com/office/officeart/2005/8/layout/list1"/>
    <dgm:cxn modelId="{993DD8B3-D6A2-4BB8-88F7-EDCA2BF06479}" type="presParOf" srcId="{303BC85D-FD9A-473E-AD07-099F3D7FD221}" destId="{593CB6CE-FF62-46C6-8EF7-F477B1DD8FCA}" srcOrd="1" destOrd="0" presId="urn:microsoft.com/office/officeart/2005/8/layout/list1"/>
    <dgm:cxn modelId="{664D9779-2E23-4C83-B3D2-57A96C75BBA7}" type="presParOf" srcId="{307E9817-F316-462E-84AD-3AB29F91D406}" destId="{1081DEF9-84EA-4CE3-ACEC-96F6A56DA456}" srcOrd="9" destOrd="0" presId="urn:microsoft.com/office/officeart/2005/8/layout/list1"/>
    <dgm:cxn modelId="{B6E489BC-622E-4258-B5DA-BD5182628EEE}" type="presParOf" srcId="{307E9817-F316-462E-84AD-3AB29F91D406}" destId="{A4EFE07A-AF89-4B35-860A-9F89DADED241}" srcOrd="10" destOrd="0" presId="urn:microsoft.com/office/officeart/2005/8/layout/list1"/>
    <dgm:cxn modelId="{3FDA5956-4AD9-446C-8F5B-C89B0C4DD126}" type="presParOf" srcId="{307E9817-F316-462E-84AD-3AB29F91D406}" destId="{FFC1798F-18E6-497B-9D78-827596BB5E8F}" srcOrd="11" destOrd="0" presId="urn:microsoft.com/office/officeart/2005/8/layout/list1"/>
    <dgm:cxn modelId="{483614AD-3A9C-46E7-AFD3-9203FE3048E6}" type="presParOf" srcId="{307E9817-F316-462E-84AD-3AB29F91D406}" destId="{A5C432CC-522E-414C-A5EF-94CBDAD5E85F}" srcOrd="12" destOrd="0" presId="urn:microsoft.com/office/officeart/2005/8/layout/list1"/>
    <dgm:cxn modelId="{567D3343-9790-42AA-8A85-A413484ABC85}" type="presParOf" srcId="{A5C432CC-522E-414C-A5EF-94CBDAD5E85F}" destId="{7AD9ECE7-BDC5-4704-B34B-D0A99B551C2D}" srcOrd="0" destOrd="0" presId="urn:microsoft.com/office/officeart/2005/8/layout/list1"/>
    <dgm:cxn modelId="{14C21C13-FF90-4099-87F4-4B94CF7D47B1}" type="presParOf" srcId="{A5C432CC-522E-414C-A5EF-94CBDAD5E85F}" destId="{5DCDDBDB-C859-4A88-94C7-2EB85394A46C}" srcOrd="1" destOrd="0" presId="urn:microsoft.com/office/officeart/2005/8/layout/list1"/>
    <dgm:cxn modelId="{89E98F3E-6E6D-409A-A34D-F5EC5EDF90D8}" type="presParOf" srcId="{307E9817-F316-462E-84AD-3AB29F91D406}" destId="{1020813A-400F-4F51-AD37-7244B9A54D50}" srcOrd="13" destOrd="0" presId="urn:microsoft.com/office/officeart/2005/8/layout/list1"/>
    <dgm:cxn modelId="{2778FEBD-2AC2-4FE0-85EF-F6107E542AC0}" type="presParOf" srcId="{307E9817-F316-462E-84AD-3AB29F91D406}" destId="{DFBAEFA1-B398-4813-A56C-9BE6C3794047}" srcOrd="14" destOrd="0" presId="urn:microsoft.com/office/officeart/2005/8/layout/list1"/>
    <dgm:cxn modelId="{927E3CC8-D83B-4C6E-ABA8-70BC17FEA13E}" type="presParOf" srcId="{307E9817-F316-462E-84AD-3AB29F91D406}" destId="{8D88EA1E-689E-4A20-BD7A-874F0BFF8AB8}" srcOrd="15" destOrd="0" presId="urn:microsoft.com/office/officeart/2005/8/layout/list1"/>
    <dgm:cxn modelId="{E59EEA4A-EE42-436D-9C6C-F4E8F5CD06DA}" type="presParOf" srcId="{307E9817-F316-462E-84AD-3AB29F91D406}" destId="{0E91592F-7A94-41F2-BFE4-8595F6F67607}" srcOrd="16" destOrd="0" presId="urn:microsoft.com/office/officeart/2005/8/layout/list1"/>
    <dgm:cxn modelId="{72653B0D-EBEC-49E3-BD8A-7480C4F992CC}" type="presParOf" srcId="{0E91592F-7A94-41F2-BFE4-8595F6F67607}" destId="{D544642F-718E-462C-9322-BEFB30917DBA}" srcOrd="0" destOrd="0" presId="urn:microsoft.com/office/officeart/2005/8/layout/list1"/>
    <dgm:cxn modelId="{1ED36FE5-0228-41C5-BD51-D61B9A46D661}" type="presParOf" srcId="{0E91592F-7A94-41F2-BFE4-8595F6F67607}" destId="{C260AA07-CC53-4F4F-A2ED-219B8A6A24F6}" srcOrd="1" destOrd="0" presId="urn:microsoft.com/office/officeart/2005/8/layout/list1"/>
    <dgm:cxn modelId="{DA414032-9D52-45D4-BB67-4E92C8DB958F}" type="presParOf" srcId="{307E9817-F316-462E-84AD-3AB29F91D406}" destId="{D5AF09F1-BB47-41EA-9391-EFE84028C4BA}" srcOrd="17" destOrd="0" presId="urn:microsoft.com/office/officeart/2005/8/layout/list1"/>
    <dgm:cxn modelId="{273983D9-D3E4-4742-A25F-BB68365FA350}" type="presParOf" srcId="{307E9817-F316-462E-84AD-3AB29F91D406}" destId="{B2B7992B-5BD6-4425-B1C8-F12223FAA648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D0A561E-285E-4F3B-9D58-93C78ADC729A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6E09307-D329-4162-A5F4-F88D2E48DAAC}">
      <dgm:prSet/>
      <dgm:spPr/>
      <dgm:t>
        <a:bodyPr/>
        <a:lstStyle/>
        <a:p>
          <a:pPr algn="just"/>
          <a:r>
            <a:rPr lang="hu-HU" dirty="0"/>
            <a:t>A közúti közlekedésbiztonságot veszélyeztető közlekedési jogsértésekre vonatkozó információk határokon átnyúló cseréjének elősegítéséről szóló (EU) 2015/413 irányelv (CBE-irányelv) olyan elektronikus tájékoztató rendszer használatát írja elő, amely lehetővé teszi a tagállamok számára a gépjármű-nyilvántartási adatok automatizált keresését a közúti közlekedési jogsértés elkövetéséhez használt gépjármű tulajdonosának vagy üzemben tartójának azonosítása céljából.</a:t>
          </a:r>
          <a:endParaRPr lang="en-US" dirty="0"/>
        </a:p>
      </dgm:t>
    </dgm:pt>
    <dgm:pt modelId="{9703DFD8-884D-4832-A0A4-6674D8C737F2}" type="parTrans" cxnId="{76D07F07-3280-44AD-B2F5-64338918D344}">
      <dgm:prSet/>
      <dgm:spPr/>
      <dgm:t>
        <a:bodyPr/>
        <a:lstStyle/>
        <a:p>
          <a:endParaRPr lang="en-US"/>
        </a:p>
      </dgm:t>
    </dgm:pt>
    <dgm:pt modelId="{C46D74DF-94A2-464A-B7A8-33F89708D57C}" type="sibTrans" cxnId="{76D07F07-3280-44AD-B2F5-64338918D344}">
      <dgm:prSet/>
      <dgm:spPr/>
      <dgm:t>
        <a:bodyPr/>
        <a:lstStyle/>
        <a:p>
          <a:endParaRPr lang="en-US"/>
        </a:p>
      </dgm:t>
    </dgm:pt>
    <dgm:pt modelId="{10557700-13E2-41D5-8881-D2E977A8D971}">
      <dgm:prSet/>
      <dgm:spPr/>
      <dgm:t>
        <a:bodyPr/>
        <a:lstStyle/>
        <a:p>
          <a:r>
            <a:rPr lang="hu-HU" dirty="0"/>
            <a:t>Nem SZBJT!</a:t>
          </a:r>
          <a:endParaRPr lang="en-US" dirty="0"/>
        </a:p>
      </dgm:t>
    </dgm:pt>
    <dgm:pt modelId="{844173AE-01EC-4FC6-86EB-88169F0746F6}" type="parTrans" cxnId="{E88CC168-9876-41A9-B240-A0A23872D00F}">
      <dgm:prSet/>
      <dgm:spPr/>
      <dgm:t>
        <a:bodyPr/>
        <a:lstStyle/>
        <a:p>
          <a:endParaRPr lang="en-US"/>
        </a:p>
      </dgm:t>
    </dgm:pt>
    <dgm:pt modelId="{4999FAA7-11DA-490A-BE68-37BD28131A9D}" type="sibTrans" cxnId="{E88CC168-9876-41A9-B240-A0A23872D00F}">
      <dgm:prSet/>
      <dgm:spPr/>
      <dgm:t>
        <a:bodyPr/>
        <a:lstStyle/>
        <a:p>
          <a:endParaRPr lang="en-US"/>
        </a:p>
      </dgm:t>
    </dgm:pt>
    <dgm:pt modelId="{3BADA2C4-6AEA-4D31-A802-9231F6C1BA7C}" type="pres">
      <dgm:prSet presAssocID="{1D0A561E-285E-4F3B-9D58-93C78ADC729A}" presName="vert0" presStyleCnt="0">
        <dgm:presLayoutVars>
          <dgm:dir/>
          <dgm:animOne val="branch"/>
          <dgm:animLvl val="lvl"/>
        </dgm:presLayoutVars>
      </dgm:prSet>
      <dgm:spPr/>
    </dgm:pt>
    <dgm:pt modelId="{32CA638F-9615-4F3E-977D-17AF03FAC56B}" type="pres">
      <dgm:prSet presAssocID="{16E09307-D329-4162-A5F4-F88D2E48DAAC}" presName="thickLine" presStyleLbl="alignNode1" presStyleIdx="0" presStyleCnt="2"/>
      <dgm:spPr/>
    </dgm:pt>
    <dgm:pt modelId="{CC4E546A-39F3-4075-A925-52FF7169F23E}" type="pres">
      <dgm:prSet presAssocID="{16E09307-D329-4162-A5F4-F88D2E48DAAC}" presName="horz1" presStyleCnt="0"/>
      <dgm:spPr/>
    </dgm:pt>
    <dgm:pt modelId="{9330AF8A-697C-425C-9343-A8F10E08D766}" type="pres">
      <dgm:prSet presAssocID="{16E09307-D329-4162-A5F4-F88D2E48DAAC}" presName="tx1" presStyleLbl="revTx" presStyleIdx="0" presStyleCnt="2" custScaleY="242130"/>
      <dgm:spPr/>
    </dgm:pt>
    <dgm:pt modelId="{234DDEC4-4156-4E96-9AE6-59067B58C576}" type="pres">
      <dgm:prSet presAssocID="{16E09307-D329-4162-A5F4-F88D2E48DAAC}" presName="vert1" presStyleCnt="0"/>
      <dgm:spPr/>
    </dgm:pt>
    <dgm:pt modelId="{A1896F17-3A0C-48F2-9E04-0A5D6A9D2E72}" type="pres">
      <dgm:prSet presAssocID="{10557700-13E2-41D5-8881-D2E977A8D971}" presName="thickLine" presStyleLbl="alignNode1" presStyleIdx="1" presStyleCnt="2"/>
      <dgm:spPr/>
    </dgm:pt>
    <dgm:pt modelId="{58011ABC-FE54-4338-8EEB-1AA84407F12F}" type="pres">
      <dgm:prSet presAssocID="{10557700-13E2-41D5-8881-D2E977A8D971}" presName="horz1" presStyleCnt="0"/>
      <dgm:spPr/>
    </dgm:pt>
    <dgm:pt modelId="{1A7149C9-037C-4B3D-823D-F6C2DF6AA9E3}" type="pres">
      <dgm:prSet presAssocID="{10557700-13E2-41D5-8881-D2E977A8D971}" presName="tx1" presStyleLbl="revTx" presStyleIdx="1" presStyleCnt="2"/>
      <dgm:spPr/>
    </dgm:pt>
    <dgm:pt modelId="{3954CF63-E623-41EA-9C9D-43714A4A14B8}" type="pres">
      <dgm:prSet presAssocID="{10557700-13E2-41D5-8881-D2E977A8D971}" presName="vert1" presStyleCnt="0"/>
      <dgm:spPr/>
    </dgm:pt>
  </dgm:ptLst>
  <dgm:cxnLst>
    <dgm:cxn modelId="{76D07F07-3280-44AD-B2F5-64338918D344}" srcId="{1D0A561E-285E-4F3B-9D58-93C78ADC729A}" destId="{16E09307-D329-4162-A5F4-F88D2E48DAAC}" srcOrd="0" destOrd="0" parTransId="{9703DFD8-884D-4832-A0A4-6674D8C737F2}" sibTransId="{C46D74DF-94A2-464A-B7A8-33F89708D57C}"/>
    <dgm:cxn modelId="{878AE63E-7ED6-4BD7-BCE2-A845D90E1E62}" type="presOf" srcId="{1D0A561E-285E-4F3B-9D58-93C78ADC729A}" destId="{3BADA2C4-6AEA-4D31-A802-9231F6C1BA7C}" srcOrd="0" destOrd="0" presId="urn:microsoft.com/office/officeart/2008/layout/LinedList"/>
    <dgm:cxn modelId="{E88CC168-9876-41A9-B240-A0A23872D00F}" srcId="{1D0A561E-285E-4F3B-9D58-93C78ADC729A}" destId="{10557700-13E2-41D5-8881-D2E977A8D971}" srcOrd="1" destOrd="0" parTransId="{844173AE-01EC-4FC6-86EB-88169F0746F6}" sibTransId="{4999FAA7-11DA-490A-BE68-37BD28131A9D}"/>
    <dgm:cxn modelId="{5AD75BD0-BDD7-45D1-BA47-7959922B212C}" type="presOf" srcId="{16E09307-D329-4162-A5F4-F88D2E48DAAC}" destId="{9330AF8A-697C-425C-9343-A8F10E08D766}" srcOrd="0" destOrd="0" presId="urn:microsoft.com/office/officeart/2008/layout/LinedList"/>
    <dgm:cxn modelId="{5D946ED4-9811-48B9-92A6-408D85EA0053}" type="presOf" srcId="{10557700-13E2-41D5-8881-D2E977A8D971}" destId="{1A7149C9-037C-4B3D-823D-F6C2DF6AA9E3}" srcOrd="0" destOrd="0" presId="urn:microsoft.com/office/officeart/2008/layout/LinedList"/>
    <dgm:cxn modelId="{11F8E66B-9051-4CBC-96D6-4981BFC2078C}" type="presParOf" srcId="{3BADA2C4-6AEA-4D31-A802-9231F6C1BA7C}" destId="{32CA638F-9615-4F3E-977D-17AF03FAC56B}" srcOrd="0" destOrd="0" presId="urn:microsoft.com/office/officeart/2008/layout/LinedList"/>
    <dgm:cxn modelId="{6EE1AEE8-ABEB-427C-9B61-C4D2D2B5DA32}" type="presParOf" srcId="{3BADA2C4-6AEA-4D31-A802-9231F6C1BA7C}" destId="{CC4E546A-39F3-4075-A925-52FF7169F23E}" srcOrd="1" destOrd="0" presId="urn:microsoft.com/office/officeart/2008/layout/LinedList"/>
    <dgm:cxn modelId="{EF60D138-6041-4413-B98D-88E9C3798E50}" type="presParOf" srcId="{CC4E546A-39F3-4075-A925-52FF7169F23E}" destId="{9330AF8A-697C-425C-9343-A8F10E08D766}" srcOrd="0" destOrd="0" presId="urn:microsoft.com/office/officeart/2008/layout/LinedList"/>
    <dgm:cxn modelId="{4F2BEAFC-8B23-4EB5-9278-042B8797A926}" type="presParOf" srcId="{CC4E546A-39F3-4075-A925-52FF7169F23E}" destId="{234DDEC4-4156-4E96-9AE6-59067B58C576}" srcOrd="1" destOrd="0" presId="urn:microsoft.com/office/officeart/2008/layout/LinedList"/>
    <dgm:cxn modelId="{E9ED612E-03FC-4B7D-9204-94A6712495C2}" type="presParOf" srcId="{3BADA2C4-6AEA-4D31-A802-9231F6C1BA7C}" destId="{A1896F17-3A0C-48F2-9E04-0A5D6A9D2E72}" srcOrd="2" destOrd="0" presId="urn:microsoft.com/office/officeart/2008/layout/LinedList"/>
    <dgm:cxn modelId="{37E73D54-73C2-4ED9-ACE0-B022D4EB2CC2}" type="presParOf" srcId="{3BADA2C4-6AEA-4D31-A802-9231F6C1BA7C}" destId="{58011ABC-FE54-4338-8EEB-1AA84407F12F}" srcOrd="3" destOrd="0" presId="urn:microsoft.com/office/officeart/2008/layout/LinedList"/>
    <dgm:cxn modelId="{C52F3A4E-AD93-4A16-83D7-FDCDA5B84B32}" type="presParOf" srcId="{58011ABC-FE54-4338-8EEB-1AA84407F12F}" destId="{1A7149C9-037C-4B3D-823D-F6C2DF6AA9E3}" srcOrd="0" destOrd="0" presId="urn:microsoft.com/office/officeart/2008/layout/LinedList"/>
    <dgm:cxn modelId="{EFD62DAF-E3C1-4AE4-8528-57AC72428F71}" type="presParOf" srcId="{58011ABC-FE54-4338-8EEB-1AA84407F12F}" destId="{3954CF63-E623-41EA-9C9D-43714A4A14B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28F01-07A2-4067-A76A-2CF9F28D4A27}">
      <dsp:nvSpPr>
        <dsp:cNvPr id="0" name=""/>
        <dsp:cNvSpPr/>
      </dsp:nvSpPr>
      <dsp:spPr>
        <a:xfrm>
          <a:off x="0" y="384541"/>
          <a:ext cx="630555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13FB121-B068-4BD7-A61E-798FFD514C9E}">
      <dsp:nvSpPr>
        <dsp:cNvPr id="0" name=""/>
        <dsp:cNvSpPr/>
      </dsp:nvSpPr>
      <dsp:spPr>
        <a:xfrm>
          <a:off x="315277" y="133621"/>
          <a:ext cx="4413885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6834" tIns="0" rIns="166834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/>
            <a:t>Közvetlen információcsere</a:t>
          </a:r>
          <a:endParaRPr lang="en-US" sz="1700" kern="1200"/>
        </a:p>
      </dsp:txBody>
      <dsp:txXfrm>
        <a:off x="339775" y="158119"/>
        <a:ext cx="4364889" cy="452844"/>
      </dsp:txXfrm>
    </dsp:sp>
    <dsp:sp modelId="{CDB03340-5B42-4847-8A5D-04BA1ABCADA8}">
      <dsp:nvSpPr>
        <dsp:cNvPr id="0" name=""/>
        <dsp:cNvSpPr/>
      </dsp:nvSpPr>
      <dsp:spPr>
        <a:xfrm>
          <a:off x="0" y="1155661"/>
          <a:ext cx="630555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1C0B124-D877-43B7-9716-5EB65B566E9A}">
      <dsp:nvSpPr>
        <dsp:cNvPr id="0" name=""/>
        <dsp:cNvSpPr/>
      </dsp:nvSpPr>
      <dsp:spPr>
        <a:xfrm>
          <a:off x="315277" y="904741"/>
          <a:ext cx="4413885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6834" tIns="0" rIns="166834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/>
            <a:t>Közös nyomozócsoport</a:t>
          </a:r>
          <a:endParaRPr lang="en-US" sz="1700" kern="1200"/>
        </a:p>
      </dsp:txBody>
      <dsp:txXfrm>
        <a:off x="339775" y="929239"/>
        <a:ext cx="4364889" cy="452844"/>
      </dsp:txXfrm>
    </dsp:sp>
    <dsp:sp modelId="{DFA3A673-1294-4DD0-B5B5-474B9AE57ADD}">
      <dsp:nvSpPr>
        <dsp:cNvPr id="0" name=""/>
        <dsp:cNvSpPr/>
      </dsp:nvSpPr>
      <dsp:spPr>
        <a:xfrm>
          <a:off x="0" y="1926781"/>
          <a:ext cx="630555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D266E28-8397-4506-B820-EDD642BB0FC6}">
      <dsp:nvSpPr>
        <dsp:cNvPr id="0" name=""/>
        <dsp:cNvSpPr/>
      </dsp:nvSpPr>
      <dsp:spPr>
        <a:xfrm>
          <a:off x="315277" y="1675861"/>
          <a:ext cx="4413885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6834" tIns="0" rIns="166834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/>
            <a:t>Ellenőrzött szállítások</a:t>
          </a:r>
          <a:endParaRPr lang="en-US" sz="1700" kern="1200"/>
        </a:p>
      </dsp:txBody>
      <dsp:txXfrm>
        <a:off x="339775" y="1700359"/>
        <a:ext cx="4364889" cy="452844"/>
      </dsp:txXfrm>
    </dsp:sp>
    <dsp:sp modelId="{9CB7F672-288E-4823-9F71-9DA5C84E4622}">
      <dsp:nvSpPr>
        <dsp:cNvPr id="0" name=""/>
        <dsp:cNvSpPr/>
      </dsp:nvSpPr>
      <dsp:spPr>
        <a:xfrm>
          <a:off x="0" y="2697901"/>
          <a:ext cx="630555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2FA3BCE-09B9-46FB-97C9-BB606229A28B}">
      <dsp:nvSpPr>
        <dsp:cNvPr id="0" name=""/>
        <dsp:cNvSpPr/>
      </dsp:nvSpPr>
      <dsp:spPr>
        <a:xfrm>
          <a:off x="315277" y="2446981"/>
          <a:ext cx="4413885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6834" tIns="0" rIns="166834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/>
            <a:t>Fedett nyomozás</a:t>
          </a:r>
          <a:endParaRPr lang="en-US" sz="1700" kern="1200"/>
        </a:p>
      </dsp:txBody>
      <dsp:txXfrm>
        <a:off x="339775" y="2471479"/>
        <a:ext cx="4364889" cy="452844"/>
      </dsp:txXfrm>
    </dsp:sp>
    <dsp:sp modelId="{FC6CF01F-1FF2-4A43-95ED-B8684F7FB8E9}">
      <dsp:nvSpPr>
        <dsp:cNvPr id="0" name=""/>
        <dsp:cNvSpPr/>
      </dsp:nvSpPr>
      <dsp:spPr>
        <a:xfrm>
          <a:off x="0" y="3469021"/>
          <a:ext cx="630555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27C0C01-AF7D-4F44-BEB9-6B5CD9D77801}">
      <dsp:nvSpPr>
        <dsp:cNvPr id="0" name=""/>
        <dsp:cNvSpPr/>
      </dsp:nvSpPr>
      <dsp:spPr>
        <a:xfrm>
          <a:off x="315277" y="3218101"/>
          <a:ext cx="4413885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6834" tIns="0" rIns="166834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/>
            <a:t>Határon átnyúló megfigyelés és üldözés</a:t>
          </a:r>
          <a:endParaRPr lang="en-US" sz="1700" kern="1200"/>
        </a:p>
      </dsp:txBody>
      <dsp:txXfrm>
        <a:off x="339775" y="3242599"/>
        <a:ext cx="4364889" cy="452844"/>
      </dsp:txXfrm>
    </dsp:sp>
    <dsp:sp modelId="{B80A5042-DCF8-4A05-9C7D-1562EB307363}">
      <dsp:nvSpPr>
        <dsp:cNvPr id="0" name=""/>
        <dsp:cNvSpPr/>
      </dsp:nvSpPr>
      <dsp:spPr>
        <a:xfrm>
          <a:off x="0" y="4240141"/>
          <a:ext cx="630555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16B792-9A4A-4E49-B71D-51AD75E08CE6}">
      <dsp:nvSpPr>
        <dsp:cNvPr id="0" name=""/>
        <dsp:cNvSpPr/>
      </dsp:nvSpPr>
      <dsp:spPr>
        <a:xfrm>
          <a:off x="315277" y="3989221"/>
          <a:ext cx="4413885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6834" tIns="0" rIns="166834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/>
            <a:t>Europol</a:t>
          </a:r>
          <a:endParaRPr lang="en-US" sz="1700" kern="1200"/>
        </a:p>
      </dsp:txBody>
      <dsp:txXfrm>
        <a:off x="339775" y="4013719"/>
        <a:ext cx="4364889" cy="452844"/>
      </dsp:txXfrm>
    </dsp:sp>
    <dsp:sp modelId="{6AB2CED8-2B34-42A9-81A4-47D93E71CEE0}">
      <dsp:nvSpPr>
        <dsp:cNvPr id="0" name=""/>
        <dsp:cNvSpPr/>
      </dsp:nvSpPr>
      <dsp:spPr>
        <a:xfrm>
          <a:off x="0" y="5011261"/>
          <a:ext cx="630555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E7F484B-F247-4945-B7E1-03A9F8CAD879}">
      <dsp:nvSpPr>
        <dsp:cNvPr id="0" name=""/>
        <dsp:cNvSpPr/>
      </dsp:nvSpPr>
      <dsp:spPr>
        <a:xfrm>
          <a:off x="315277" y="4760341"/>
          <a:ext cx="4413885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6834" tIns="0" rIns="166834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/>
            <a:t>CEPOL</a:t>
          </a:r>
          <a:endParaRPr lang="en-US" sz="1700" kern="1200"/>
        </a:p>
      </dsp:txBody>
      <dsp:txXfrm>
        <a:off x="339775" y="4784839"/>
        <a:ext cx="4364889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0BA586-ACDB-41A3-B5E3-C07109E5C573}">
      <dsp:nvSpPr>
        <dsp:cNvPr id="0" name=""/>
        <dsp:cNvSpPr/>
      </dsp:nvSpPr>
      <dsp:spPr>
        <a:xfrm>
          <a:off x="0" y="2169229"/>
          <a:ext cx="10179050" cy="14232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/>
            <a:t>A közös nyomozócsoport (JIT) 2 vagy több állam illetékes hatóságai között létrejött megállapodással, meghatározott időtartamra, meghatározott bűncselekmény nyomozására létrehozott nyomozócsoport.  (Igazságügyi és rendőrségi együttműködés ötvözete)</a:t>
          </a:r>
          <a:endParaRPr lang="en-US" sz="2100" kern="1200"/>
        </a:p>
      </dsp:txBody>
      <dsp:txXfrm>
        <a:off x="0" y="2169229"/>
        <a:ext cx="10179050" cy="1423249"/>
      </dsp:txXfrm>
    </dsp:sp>
    <dsp:sp modelId="{AE8BCDF1-08EF-45FF-9AAB-77B45BECB473}">
      <dsp:nvSpPr>
        <dsp:cNvPr id="0" name=""/>
        <dsp:cNvSpPr/>
      </dsp:nvSpPr>
      <dsp:spPr>
        <a:xfrm rot="10800000">
          <a:off x="0" y="1620"/>
          <a:ext cx="10179050" cy="2188957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/>
            <a:t>Joint Investigation Team (JIT)</a:t>
          </a:r>
          <a:endParaRPr lang="en-US" sz="2100" kern="1200"/>
        </a:p>
      </dsp:txBody>
      <dsp:txXfrm rot="10800000">
        <a:off x="0" y="1620"/>
        <a:ext cx="10179050" cy="14223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BBA49F-E815-4340-BBA2-25800214997B}">
      <dsp:nvSpPr>
        <dsp:cNvPr id="0" name=""/>
        <dsp:cNvSpPr/>
      </dsp:nvSpPr>
      <dsp:spPr>
        <a:xfrm>
          <a:off x="0" y="263474"/>
          <a:ext cx="10179050" cy="5850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500" kern="1200" dirty="0"/>
            <a:t>2002. évi LIV.  törvény a bűnüldöző szervek nemzetközi együttműködéséről</a:t>
          </a:r>
          <a:r>
            <a:rPr lang="hu-HU" sz="2500" kern="1200" baseline="30000" dirty="0">
              <a:hlinkClick xmlns:r="http://schemas.openxmlformats.org/officeDocument/2006/relationships" r:id="rId1"/>
            </a:rPr>
            <a:t> </a:t>
          </a:r>
          <a:endParaRPr lang="en-US" sz="2500" kern="1200" dirty="0"/>
        </a:p>
      </dsp:txBody>
      <dsp:txXfrm>
        <a:off x="28557" y="292031"/>
        <a:ext cx="10121936" cy="527886"/>
      </dsp:txXfrm>
    </dsp:sp>
    <dsp:sp modelId="{873F655E-AF1C-4ED2-9B5A-8E5B7C935323}">
      <dsp:nvSpPr>
        <dsp:cNvPr id="0" name=""/>
        <dsp:cNvSpPr/>
      </dsp:nvSpPr>
      <dsp:spPr>
        <a:xfrm>
          <a:off x="0" y="920474"/>
          <a:ext cx="10179050" cy="5850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500" kern="1200"/>
            <a:t>Az együttműködés formái (8.§). </a:t>
          </a:r>
        </a:p>
      </dsp:txBody>
      <dsp:txXfrm>
        <a:off x="28557" y="949031"/>
        <a:ext cx="10121936" cy="527886"/>
      </dsp:txXfrm>
    </dsp:sp>
    <dsp:sp modelId="{56B7E825-882F-42C3-8CB2-3BF1093489C0}">
      <dsp:nvSpPr>
        <dsp:cNvPr id="0" name=""/>
        <dsp:cNvSpPr/>
      </dsp:nvSpPr>
      <dsp:spPr>
        <a:xfrm>
          <a:off x="0" y="1505474"/>
          <a:ext cx="10179050" cy="3260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185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a közvetlen információcsere,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az Európai Unió tagállamának bűnüldöző szervével történő információcsere,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a közös bűnfelderítő-csoport létrehozása,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a bűnüldöző szervvel együttműködő személy igénybevétele,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a fedett nyomozó alkalmazása,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a határon átnyúló megfigyelés,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a forrónyomon üldözés,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az összekötő tisztviselő alkalmazása,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a titkos információgyűjtés nemzetközi együttműködés alapján,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az Európai Unió tagállamának különleges intervenciós egységével való együttműködés.</a:t>
          </a:r>
          <a:endParaRPr lang="en-US" sz="2000" kern="1200" dirty="0"/>
        </a:p>
      </dsp:txBody>
      <dsp:txXfrm>
        <a:off x="0" y="1505474"/>
        <a:ext cx="10179050" cy="32602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3BDA4C-29A0-44ED-B708-ABF480B105C2}">
      <dsp:nvSpPr>
        <dsp:cNvPr id="0" name=""/>
        <dsp:cNvSpPr/>
      </dsp:nvSpPr>
      <dsp:spPr>
        <a:xfrm>
          <a:off x="1937" y="1058172"/>
          <a:ext cx="2465238" cy="31518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400" kern="1200"/>
            <a:t>NEMZETKÖZI BŰNÜGYI EGYÜTTMŰKÖDÉSI KÖZPONT </a:t>
          </a:r>
          <a:endParaRPr lang="en-US" sz="1400" kern="1200"/>
        </a:p>
      </dsp:txBody>
      <dsp:txXfrm>
        <a:off x="74141" y="1130376"/>
        <a:ext cx="2320830" cy="3007438"/>
      </dsp:txXfrm>
    </dsp:sp>
    <dsp:sp modelId="{A65B4F75-3FF9-424B-AC0F-913630B0877A}">
      <dsp:nvSpPr>
        <dsp:cNvPr id="0" name=""/>
        <dsp:cNvSpPr/>
      </dsp:nvSpPr>
      <dsp:spPr>
        <a:xfrm>
          <a:off x="2713700" y="2328405"/>
          <a:ext cx="522630" cy="61137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2713700" y="2450681"/>
        <a:ext cx="365841" cy="366827"/>
      </dsp:txXfrm>
    </dsp:sp>
    <dsp:sp modelId="{A8E18131-FEA2-4D29-AE8A-A39C1BF760B7}">
      <dsp:nvSpPr>
        <dsp:cNvPr id="0" name=""/>
        <dsp:cNvSpPr/>
      </dsp:nvSpPr>
      <dsp:spPr>
        <a:xfrm>
          <a:off x="3453272" y="1058172"/>
          <a:ext cx="2465238" cy="31518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400" kern="1200" dirty="0"/>
            <a:t>1999. évi LIV. törvény az Európai Unió bűnüldözési információs rendszere és a Nemzetközi Bűnügyi Rendőrség Szervezete keretében megvalósuló együttműködésről és információcseréről</a:t>
          </a:r>
          <a:r>
            <a:rPr lang="hu-HU" sz="1400" kern="1200" baseline="30000" dirty="0">
              <a:hlinkClick xmlns:r="http://schemas.openxmlformats.org/officeDocument/2006/relationships" r:id="rId1"/>
            </a:rPr>
            <a:t> </a:t>
          </a:r>
          <a:endParaRPr lang="en-US" sz="1400" kern="1200" dirty="0"/>
        </a:p>
      </dsp:txBody>
      <dsp:txXfrm>
        <a:off x="3525476" y="1130376"/>
        <a:ext cx="2320830" cy="3007438"/>
      </dsp:txXfrm>
    </dsp:sp>
    <dsp:sp modelId="{60514BBC-C453-476A-BC73-69BA404E429D}">
      <dsp:nvSpPr>
        <dsp:cNvPr id="0" name=""/>
        <dsp:cNvSpPr/>
      </dsp:nvSpPr>
      <dsp:spPr>
        <a:xfrm>
          <a:off x="6165034" y="2328405"/>
          <a:ext cx="522630" cy="61137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6165034" y="2450681"/>
        <a:ext cx="365841" cy="366827"/>
      </dsp:txXfrm>
    </dsp:sp>
    <dsp:sp modelId="{4772C42E-48F5-46CF-B912-BB0962BDCC22}">
      <dsp:nvSpPr>
        <dsp:cNvPr id="0" name=""/>
        <dsp:cNvSpPr/>
      </dsp:nvSpPr>
      <dsp:spPr>
        <a:xfrm>
          <a:off x="6904606" y="1058172"/>
          <a:ext cx="3272505" cy="31518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400" kern="1200" dirty="0"/>
            <a:t>NEBEK: a nemzetközi bűnügyi együttműködés céljából létrehozott szervezet, ami az EUROPOL, az Európai Csalásellenes Hivatal (OLAF), a Nemzetközi Bűnügyi Rendőrség Szervezete (INTERPOL), a Schengeni Információs Rendszer (SIS) központja, valamint a bűnüldöző szervek együttműködését szabályozó egyéb többoldalú nemzetközi szerződésen alapuló regionális bűnüldözési szervezetek központja;</a:t>
          </a:r>
          <a:endParaRPr lang="en-US" sz="1400" kern="1200" dirty="0"/>
        </a:p>
      </dsp:txBody>
      <dsp:txXfrm>
        <a:off x="6996920" y="1150486"/>
        <a:ext cx="3087877" cy="29672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1F796-1770-4B0D-A3C2-E1B9D2A8098A}">
      <dsp:nvSpPr>
        <dsp:cNvPr id="0" name=""/>
        <dsp:cNvSpPr/>
      </dsp:nvSpPr>
      <dsp:spPr>
        <a:xfrm>
          <a:off x="0" y="308857"/>
          <a:ext cx="1017905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DF7D73-F1E6-4D54-A722-C485C1E8F7AA}">
      <dsp:nvSpPr>
        <dsp:cNvPr id="0" name=""/>
        <dsp:cNvSpPr/>
      </dsp:nvSpPr>
      <dsp:spPr>
        <a:xfrm>
          <a:off x="508952" y="13657"/>
          <a:ext cx="7125335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9321" tIns="0" rIns="26932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/>
            <a:t>Elhatárolások:  adatcsere – körözés – nyilvántartás – elemzés </a:t>
          </a:r>
          <a:endParaRPr lang="en-US" sz="2000" kern="1200"/>
        </a:p>
      </dsp:txBody>
      <dsp:txXfrm>
        <a:off x="537773" y="42478"/>
        <a:ext cx="7067693" cy="532758"/>
      </dsp:txXfrm>
    </dsp:sp>
    <dsp:sp modelId="{B7D04CB9-80EB-4C0C-A24C-51D1B568A3CA}">
      <dsp:nvSpPr>
        <dsp:cNvPr id="0" name=""/>
        <dsp:cNvSpPr/>
      </dsp:nvSpPr>
      <dsp:spPr>
        <a:xfrm>
          <a:off x="0" y="1216057"/>
          <a:ext cx="1017905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F48CC2-39F2-4A0B-A976-6A04095A6E60}">
      <dsp:nvSpPr>
        <dsp:cNvPr id="0" name=""/>
        <dsp:cNvSpPr/>
      </dsp:nvSpPr>
      <dsp:spPr>
        <a:xfrm>
          <a:off x="508952" y="920857"/>
          <a:ext cx="7125335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9321" tIns="0" rIns="26932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/>
            <a:t>Biometrikus adatok</a:t>
          </a:r>
          <a:endParaRPr lang="en-US" sz="2000" kern="1200"/>
        </a:p>
      </dsp:txBody>
      <dsp:txXfrm>
        <a:off x="537773" y="949678"/>
        <a:ext cx="7067693" cy="532758"/>
      </dsp:txXfrm>
    </dsp:sp>
    <dsp:sp modelId="{A4EFE07A-AF89-4B35-860A-9F89DADED241}">
      <dsp:nvSpPr>
        <dsp:cNvPr id="0" name=""/>
        <dsp:cNvSpPr/>
      </dsp:nvSpPr>
      <dsp:spPr>
        <a:xfrm>
          <a:off x="0" y="2123257"/>
          <a:ext cx="1017905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3CB6CE-FF62-46C6-8EF7-F477B1DD8FCA}">
      <dsp:nvSpPr>
        <dsp:cNvPr id="0" name=""/>
        <dsp:cNvSpPr/>
      </dsp:nvSpPr>
      <dsp:spPr>
        <a:xfrm>
          <a:off x="508952" y="1828057"/>
          <a:ext cx="7125335" cy="590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9321" tIns="0" rIns="26932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/>
            <a:t>SIS generációk</a:t>
          </a:r>
          <a:endParaRPr lang="en-US" sz="2000" kern="1200"/>
        </a:p>
      </dsp:txBody>
      <dsp:txXfrm>
        <a:off x="537773" y="1856878"/>
        <a:ext cx="7067693" cy="532758"/>
      </dsp:txXfrm>
    </dsp:sp>
    <dsp:sp modelId="{DFBAEFA1-B398-4813-A56C-9BE6C3794047}">
      <dsp:nvSpPr>
        <dsp:cNvPr id="0" name=""/>
        <dsp:cNvSpPr/>
      </dsp:nvSpPr>
      <dsp:spPr>
        <a:xfrm>
          <a:off x="0" y="3240953"/>
          <a:ext cx="1017905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CDDBDB-C859-4A88-94C7-2EB85394A46C}">
      <dsp:nvSpPr>
        <dsp:cNvPr id="0" name=""/>
        <dsp:cNvSpPr/>
      </dsp:nvSpPr>
      <dsp:spPr>
        <a:xfrm>
          <a:off x="508952" y="2735257"/>
          <a:ext cx="7125335" cy="800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9321" tIns="0" rIns="26932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/>
            <a:t>ECRIS </a:t>
          </a:r>
          <a:endParaRPr lang="en-US" sz="2000" kern="1200"/>
        </a:p>
      </dsp:txBody>
      <dsp:txXfrm>
        <a:off x="548048" y="2774353"/>
        <a:ext cx="7047143" cy="722703"/>
      </dsp:txXfrm>
    </dsp:sp>
    <dsp:sp modelId="{B2B7992B-5BD6-4425-B1C8-F12223FAA648}">
      <dsp:nvSpPr>
        <dsp:cNvPr id="0" name=""/>
        <dsp:cNvSpPr/>
      </dsp:nvSpPr>
      <dsp:spPr>
        <a:xfrm>
          <a:off x="0" y="4347366"/>
          <a:ext cx="1017905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60AA07-CC53-4F4F-A2ED-219B8A6A24F6}">
      <dsp:nvSpPr>
        <dsp:cNvPr id="0" name=""/>
        <dsp:cNvSpPr/>
      </dsp:nvSpPr>
      <dsp:spPr>
        <a:xfrm>
          <a:off x="508952" y="3852953"/>
          <a:ext cx="7125335" cy="78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9321" tIns="0" rIns="269321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kern="1200"/>
            <a:t>EPRIS</a:t>
          </a:r>
          <a:br>
            <a:rPr lang="hu-HU" sz="2000" kern="1200"/>
          </a:br>
          <a:endParaRPr lang="en-US" sz="2000" kern="1200"/>
        </a:p>
      </dsp:txBody>
      <dsp:txXfrm>
        <a:off x="547498" y="3891499"/>
        <a:ext cx="7048243" cy="7125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CA638F-9615-4F3E-977D-17AF03FAC56B}">
      <dsp:nvSpPr>
        <dsp:cNvPr id="0" name=""/>
        <dsp:cNvSpPr/>
      </dsp:nvSpPr>
      <dsp:spPr>
        <a:xfrm>
          <a:off x="0" y="1809"/>
          <a:ext cx="1017905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30AF8A-697C-425C-9343-A8F10E08D766}">
      <dsp:nvSpPr>
        <dsp:cNvPr id="0" name=""/>
        <dsp:cNvSpPr/>
      </dsp:nvSpPr>
      <dsp:spPr>
        <a:xfrm>
          <a:off x="0" y="1809"/>
          <a:ext cx="10169109" cy="2541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500" kern="1200" dirty="0"/>
            <a:t>A közúti közlekedésbiztonságot veszélyeztető közlekedési jogsértésekre vonatkozó információk határokon átnyúló cseréjének elősegítéséről szóló (EU) 2015/413 irányelv (CBE-irányelv) olyan elektronikus tájékoztató rendszer használatát írja elő, amely lehetővé teszi a tagállamok számára a gépjármű-nyilvántartási adatok automatizált keresését a közúti közlekedési jogsértés elkövetéséhez használt gépjármű tulajdonosának vagy üzemben tartójának azonosítása céljából.</a:t>
          </a:r>
          <a:endParaRPr lang="en-US" sz="2500" kern="1200" dirty="0"/>
        </a:p>
      </dsp:txBody>
      <dsp:txXfrm>
        <a:off x="0" y="1809"/>
        <a:ext cx="10169109" cy="2541031"/>
      </dsp:txXfrm>
    </dsp:sp>
    <dsp:sp modelId="{A1896F17-3A0C-48F2-9E04-0A5D6A9D2E72}">
      <dsp:nvSpPr>
        <dsp:cNvPr id="0" name=""/>
        <dsp:cNvSpPr/>
      </dsp:nvSpPr>
      <dsp:spPr>
        <a:xfrm>
          <a:off x="0" y="2542841"/>
          <a:ext cx="10179050" cy="0"/>
        </a:xfrm>
        <a:prstGeom prst="line">
          <a:avLst/>
        </a:prstGeom>
        <a:gradFill rotWithShape="0">
          <a:gsLst>
            <a:gs pos="0">
              <a:schemeClr val="accent2">
                <a:hueOff val="-11160118"/>
                <a:satOff val="4880"/>
                <a:lumOff val="18431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11160118"/>
                <a:satOff val="4880"/>
                <a:lumOff val="18431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11160118"/>
                <a:satOff val="4880"/>
                <a:lumOff val="18431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6350" cap="flat" cmpd="sng" algn="in">
          <a:solidFill>
            <a:schemeClr val="accent2">
              <a:hueOff val="-11160118"/>
              <a:satOff val="4880"/>
              <a:lumOff val="1843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7149C9-037C-4B3D-823D-F6C2DF6AA9E3}">
      <dsp:nvSpPr>
        <dsp:cNvPr id="0" name=""/>
        <dsp:cNvSpPr/>
      </dsp:nvSpPr>
      <dsp:spPr>
        <a:xfrm>
          <a:off x="0" y="2542841"/>
          <a:ext cx="10179050" cy="1049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500" kern="1200" dirty="0"/>
            <a:t>Nem SZBJT!</a:t>
          </a:r>
          <a:endParaRPr lang="en-US" sz="2500" kern="1200" dirty="0"/>
        </a:p>
      </dsp:txBody>
      <dsp:txXfrm>
        <a:off x="0" y="2542841"/>
        <a:ext cx="10179050" cy="1049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BB02C-4C7B-415D-91DB-40CF4B9D80E0}" type="datetimeFigureOut">
              <a:rPr lang="hu-HU" smtClean="0"/>
              <a:t>2018. 09. 02.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2997A-B1C8-4712-A121-2A76B3856B7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5816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A5C11E-540C-488B-B718-84796C0B45F1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hu-H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2018. 09. 02.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597319" y="44624"/>
            <a:ext cx="5882724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z="240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4195499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2018. 09. 02.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6002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2018. 09. 02.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597319" y="44624"/>
            <a:ext cx="5882724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z="240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81123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2018. 09. 02.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0625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2018. 09. 02.</a:t>
            </a:fld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5874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2018. 09. 02.</a:t>
            </a:fld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0166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2018. 09. 02.</a:t>
            </a:fld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77569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2018. 09. 02.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058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2018. 09. 02.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0318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2018. 09. 02.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0190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05FFA-4383-4574-9830-A5FF25BE8406}" type="datetimeFigureOut">
              <a:rPr lang="hu-HU" smtClean="0"/>
              <a:t>2018. 09. 02.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1383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5994400" y="2286000"/>
            <a:ext cx="58928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5994400" y="3886200"/>
            <a:ext cx="57912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</p:txBody>
      </p:sp>
    </p:spTree>
    <p:extLst>
      <p:ext uri="{BB962C8B-B14F-4D97-AF65-F5344CB8AC3E}">
        <p14:creationId xmlns:p14="http://schemas.microsoft.com/office/powerpoint/2010/main" val="27133389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5994400" y="2286000"/>
            <a:ext cx="58928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5994400" y="3886200"/>
            <a:ext cx="57912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839153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597319" y="1628801"/>
            <a:ext cx="6815667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7632171" y="1633102"/>
            <a:ext cx="432048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97241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1435101"/>
            <a:ext cx="6815667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2018. 09. 02.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597319" y="44624"/>
            <a:ext cx="5882724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593709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fld id="{0DD05FFA-4383-4574-9830-A5FF25BE8406}" type="datetimeFigureOut">
              <a:rPr lang="hu-HU" smtClean="0"/>
              <a:t>2018. 09. 02.</a:t>
            </a:fld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pic>
        <p:nvPicPr>
          <p:cNvPr id="1031" name="Picture 7" descr="SZTE_hun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4804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311FE75-2CFB-428C-9CC0-603D45C35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2" y="1098388"/>
            <a:ext cx="11016495" cy="4394988"/>
          </a:xfrm>
        </p:spPr>
        <p:txBody>
          <a:bodyPr/>
          <a:lstStyle/>
          <a:p>
            <a:r>
              <a:rPr lang="hu-HU" dirty="0"/>
              <a:t>Rendőrségi együttműködés, </a:t>
            </a:r>
            <a:br>
              <a:rPr lang="hu-HU" dirty="0"/>
            </a:br>
            <a:r>
              <a:rPr lang="hu-HU" dirty="0" err="1"/>
              <a:t>europol</a:t>
            </a:r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313DCA2E-1EC0-4FEE-8037-6AB6E94954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Bűnmegelőzési, bűnfelderítési és nyomozási együttműködés</a:t>
            </a:r>
          </a:p>
        </p:txBody>
      </p:sp>
    </p:spTree>
    <p:extLst>
      <p:ext uri="{BB962C8B-B14F-4D97-AF65-F5344CB8AC3E}">
        <p14:creationId xmlns:p14="http://schemas.microsoft.com/office/powerpoint/2010/main" val="1135881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ED49A1F-530C-4BED-A1FC-8A7460CE4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Socta</a:t>
            </a:r>
            <a:r>
              <a:rPr lang="hu-HU" dirty="0"/>
              <a:t> – </a:t>
            </a:r>
            <a:r>
              <a:rPr lang="hu-HU" dirty="0" err="1"/>
              <a:t>iOcta</a:t>
            </a:r>
            <a:r>
              <a:rPr lang="hu-HU" dirty="0"/>
              <a:t> – ec3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48282C7-65ED-4EB1-807F-F3E1CDF14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cap="all" dirty="0"/>
              <a:t>SERIOUS AND ORGANISED CRIME THREAT ASSESSMENT (SOCTA)</a:t>
            </a:r>
            <a:endParaRPr lang="hu-HU" b="1" cap="all" dirty="0"/>
          </a:p>
          <a:p>
            <a:pPr marL="0" indent="0">
              <a:buNone/>
            </a:pPr>
            <a:r>
              <a:rPr lang="hu-HU" dirty="0" err="1"/>
              <a:t>Europol’s</a:t>
            </a:r>
            <a:r>
              <a:rPr lang="hu-HU" dirty="0"/>
              <a:t> </a:t>
            </a:r>
            <a:r>
              <a:rPr lang="hu-HU" dirty="0" err="1"/>
              <a:t>current</a:t>
            </a:r>
            <a:r>
              <a:rPr lang="hu-HU" dirty="0"/>
              <a:t> SOCTA, </a:t>
            </a:r>
            <a:r>
              <a:rPr lang="hu-HU" dirty="0" err="1"/>
              <a:t>published</a:t>
            </a:r>
            <a:r>
              <a:rPr lang="hu-HU" dirty="0"/>
              <a:t> in 2017, </a:t>
            </a:r>
            <a:r>
              <a:rPr lang="hu-HU" dirty="0" err="1"/>
              <a:t>identifies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following</a:t>
            </a:r>
            <a:r>
              <a:rPr lang="hu-HU" dirty="0"/>
              <a:t> </a:t>
            </a:r>
            <a:r>
              <a:rPr lang="hu-HU" dirty="0" err="1"/>
              <a:t>eight</a:t>
            </a:r>
            <a:r>
              <a:rPr lang="hu-HU" dirty="0"/>
              <a:t> </a:t>
            </a:r>
            <a:r>
              <a:rPr lang="hu-HU" b="1" dirty="0" err="1"/>
              <a:t>priority</a:t>
            </a:r>
            <a:r>
              <a:rPr lang="hu-HU" b="1" dirty="0"/>
              <a:t> </a:t>
            </a:r>
            <a:r>
              <a:rPr lang="hu-HU" b="1" dirty="0" err="1"/>
              <a:t>crime</a:t>
            </a:r>
            <a:r>
              <a:rPr lang="hu-HU" b="1" dirty="0"/>
              <a:t> </a:t>
            </a:r>
            <a:r>
              <a:rPr lang="hu-HU" b="1" dirty="0" err="1"/>
              <a:t>threats</a:t>
            </a:r>
            <a:r>
              <a:rPr lang="hu-HU" dirty="0"/>
              <a:t>:</a:t>
            </a:r>
          </a:p>
          <a:p>
            <a:r>
              <a:rPr lang="hu-HU" dirty="0" err="1"/>
              <a:t>cybercrime</a:t>
            </a:r>
            <a:endParaRPr lang="hu-HU" dirty="0"/>
          </a:p>
          <a:p>
            <a:r>
              <a:rPr lang="hu-HU" dirty="0" err="1"/>
              <a:t>drug</a:t>
            </a:r>
            <a:r>
              <a:rPr lang="hu-HU" dirty="0"/>
              <a:t> </a:t>
            </a:r>
            <a:r>
              <a:rPr lang="hu-HU" dirty="0" err="1"/>
              <a:t>production</a:t>
            </a:r>
            <a:r>
              <a:rPr lang="hu-HU" dirty="0"/>
              <a:t>, </a:t>
            </a:r>
            <a:r>
              <a:rPr lang="hu-HU" dirty="0" err="1"/>
              <a:t>trafficking</a:t>
            </a:r>
            <a:r>
              <a:rPr lang="hu-HU" dirty="0"/>
              <a:t> and </a:t>
            </a:r>
            <a:r>
              <a:rPr lang="hu-HU" dirty="0" err="1"/>
              <a:t>distribution</a:t>
            </a:r>
            <a:endParaRPr lang="hu-HU" dirty="0"/>
          </a:p>
          <a:p>
            <a:r>
              <a:rPr lang="hu-HU" dirty="0" err="1"/>
              <a:t>migrant</a:t>
            </a:r>
            <a:r>
              <a:rPr lang="hu-HU" dirty="0"/>
              <a:t> </a:t>
            </a:r>
            <a:r>
              <a:rPr lang="hu-HU" dirty="0" err="1"/>
              <a:t>smuggling</a:t>
            </a:r>
            <a:endParaRPr lang="hu-HU" dirty="0"/>
          </a:p>
          <a:p>
            <a:r>
              <a:rPr lang="hu-HU" dirty="0" err="1"/>
              <a:t>organised</a:t>
            </a:r>
            <a:r>
              <a:rPr lang="hu-HU" dirty="0"/>
              <a:t> </a:t>
            </a:r>
            <a:r>
              <a:rPr lang="hu-HU" dirty="0" err="1"/>
              <a:t>property</a:t>
            </a:r>
            <a:r>
              <a:rPr lang="hu-HU" dirty="0"/>
              <a:t> </a:t>
            </a:r>
            <a:r>
              <a:rPr lang="hu-HU" dirty="0" err="1"/>
              <a:t>crime</a:t>
            </a:r>
            <a:endParaRPr lang="hu-HU" dirty="0"/>
          </a:p>
          <a:p>
            <a:r>
              <a:rPr lang="hu-HU" dirty="0" err="1"/>
              <a:t>trafficking</a:t>
            </a:r>
            <a:r>
              <a:rPr lang="hu-HU" dirty="0"/>
              <a:t> in human </a:t>
            </a:r>
            <a:r>
              <a:rPr lang="hu-HU" dirty="0" err="1"/>
              <a:t>beings</a:t>
            </a:r>
            <a:endParaRPr lang="hu-HU" dirty="0"/>
          </a:p>
          <a:p>
            <a:r>
              <a:rPr lang="hu-HU" dirty="0" err="1"/>
              <a:t>criminal</a:t>
            </a:r>
            <a:r>
              <a:rPr lang="hu-HU" dirty="0"/>
              <a:t> </a:t>
            </a:r>
            <a:r>
              <a:rPr lang="hu-HU" dirty="0" err="1"/>
              <a:t>finances</a:t>
            </a:r>
            <a:r>
              <a:rPr lang="hu-HU" dirty="0"/>
              <a:t> and </a:t>
            </a:r>
            <a:r>
              <a:rPr lang="hu-HU" dirty="0" err="1"/>
              <a:t>money</a:t>
            </a:r>
            <a:r>
              <a:rPr lang="hu-HU" dirty="0"/>
              <a:t> </a:t>
            </a:r>
            <a:r>
              <a:rPr lang="hu-HU" dirty="0" err="1"/>
              <a:t>laundering</a:t>
            </a:r>
            <a:endParaRPr lang="hu-HU" dirty="0"/>
          </a:p>
          <a:p>
            <a:r>
              <a:rPr lang="hu-HU" dirty="0" err="1"/>
              <a:t>document</a:t>
            </a:r>
            <a:r>
              <a:rPr lang="hu-HU" dirty="0"/>
              <a:t> </a:t>
            </a:r>
            <a:r>
              <a:rPr lang="hu-HU" dirty="0" err="1"/>
              <a:t>fraud</a:t>
            </a:r>
            <a:endParaRPr lang="hu-HU" dirty="0"/>
          </a:p>
          <a:p>
            <a:r>
              <a:rPr lang="hu-HU" dirty="0"/>
              <a:t>online trade in </a:t>
            </a:r>
            <a:r>
              <a:rPr lang="hu-HU" dirty="0" err="1"/>
              <a:t>illicit</a:t>
            </a:r>
            <a:r>
              <a:rPr lang="hu-HU" dirty="0"/>
              <a:t> </a:t>
            </a:r>
            <a:r>
              <a:rPr lang="hu-HU" dirty="0" err="1"/>
              <a:t>goods</a:t>
            </a:r>
            <a:r>
              <a:rPr lang="hu-HU" dirty="0"/>
              <a:t> and services.</a:t>
            </a:r>
          </a:p>
          <a:p>
            <a:pPr marL="0" indent="0">
              <a:buNone/>
            </a:pPr>
            <a:r>
              <a:rPr lang="en-US" b="1" cap="all" dirty="0"/>
              <a:t>INTERNET ORGANISED CRIME THREAT ASSESSMENT (IOCTA)</a:t>
            </a:r>
            <a:endParaRPr lang="hu-HU" b="1" cap="all" dirty="0"/>
          </a:p>
          <a:p>
            <a:pPr marL="0" indent="0">
              <a:buNone/>
            </a:pPr>
            <a:r>
              <a:rPr lang="hu-HU" b="1" i="1" cap="all" dirty="0"/>
              <a:t>European </a:t>
            </a:r>
            <a:r>
              <a:rPr lang="hu-HU" b="1" i="1" cap="all" dirty="0" err="1"/>
              <a:t>Cybercrime</a:t>
            </a:r>
            <a:r>
              <a:rPr lang="hu-HU" b="1" i="1" cap="all" dirty="0"/>
              <a:t> Centre (EC3)</a:t>
            </a:r>
            <a:endParaRPr lang="en-US" b="1" i="1" cap="all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en-US" b="1" cap="all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75596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98FD59B-D70F-4130-8D3A-F65A90D77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CE62A7E2-67D8-438B-94EE-32411B611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hu-HU" dirty="0"/>
              <a:t>Információk cseréje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66A4D553-1B36-4216-8ED6-8D5CDD2A11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47F2B29-B632-4E36-A5BB-83F30E63A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25E4A239-E010-45E2-BAAA-48E230AC27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370484"/>
              </p:ext>
            </p:extLst>
          </p:nvPr>
        </p:nvGraphicFramePr>
        <p:xfrm>
          <a:off x="1250950" y="1610591"/>
          <a:ext cx="10179050" cy="4865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7135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98FD59B-D70F-4130-8D3A-F65A90D77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22199E9-7F84-4122-BF2B-BFDAB4A40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hu-HU" dirty="0"/>
              <a:t>Közlekedési jogsértésekre vonatkozó információk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66A4D553-1B36-4216-8ED6-8D5CDD2A11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47F2B29-B632-4E36-A5BB-83F30E63A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B8CA2324-0E67-4A63-B5C4-0AF79F720A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30495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9375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67608" y="404664"/>
            <a:ext cx="7632848" cy="2448272"/>
          </a:xfrm>
        </p:spPr>
        <p:txBody>
          <a:bodyPr/>
          <a:lstStyle/>
          <a:p>
            <a:pPr algn="ctr"/>
            <a:r>
              <a:rPr lang="hu-HU" sz="3200" dirty="0"/>
              <a:t>Jelen tananyag a Szegedi Tudományegyetemen készült az Európai Unió támogatásával. Projekt azonosító: EFOP-3.4.3-16-2016-00014</a:t>
            </a:r>
            <a:br>
              <a:rPr lang="hu-HU" sz="3200" dirty="0"/>
            </a:b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C5F9832-F545-46ED-ADC1-17C8845BF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Rendőrségi együttműködés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0807096-A61E-4E61-8F3A-C0CEF9AEA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hu-HU" dirty="0"/>
              <a:t>A hatékony rendőri együttműködés kulcsszerepet játszik az Uniónak a szabadságon, a biztonságon és a jog érvényesülésén alapuló, az alapvető jogok tiszteletben tartására épülő térséggé történő átalakításában. A határokon átnyúló, a rendőrségi szerveket, a vámhatóságokat és egyéb bűnüldöző szolgálatokat bevonó bűnüldözési együttműködés célja a bűncselekmények megelőzése, felderítése és kivizsgálása az Európai Unió egész területén. A gyakorlatban az együttműködés legfőképpen a súlyos bűncselekményekre (szervezett bűnözés, kábítószer-kereskedelem, emberkereskedelem, számítástechnikai bűnözés) és a terrorizmusra vonatkozik.</a:t>
            </a:r>
          </a:p>
          <a:p>
            <a:pPr marL="0" indent="0" algn="just">
              <a:buNone/>
            </a:pPr>
            <a:endParaRPr lang="hu-HU" dirty="0"/>
          </a:p>
          <a:p>
            <a:pPr marL="0" indent="0" algn="just">
              <a:buNone/>
            </a:pPr>
            <a:r>
              <a:rPr lang="hu-HU" dirty="0"/>
              <a:t>Bűnüldözés – bűnfelderítés – nyomozás (nem igazságügyi együttműködés)</a:t>
            </a:r>
          </a:p>
        </p:txBody>
      </p:sp>
    </p:spTree>
    <p:extLst>
      <p:ext uri="{BB962C8B-B14F-4D97-AF65-F5344CB8AC3E}">
        <p14:creationId xmlns:p14="http://schemas.microsoft.com/office/powerpoint/2010/main" val="3581065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3">
            <a:extLst>
              <a:ext uri="{FF2B5EF4-FFF2-40B4-BE49-F238E27FC236}">
                <a16:creationId xmlns:a16="http://schemas.microsoft.com/office/drawing/2014/main" id="{0C425D3D-91F1-446E-8EE7-EE0ADA0F7F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569717A9-549C-40A7-A469-5270B904E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787" y="482322"/>
            <a:ext cx="3656581" cy="5571624"/>
          </a:xfrm>
        </p:spPr>
        <p:txBody>
          <a:bodyPr anchor="ctr">
            <a:normAutofit/>
          </a:bodyPr>
          <a:lstStyle/>
          <a:p>
            <a:r>
              <a:rPr lang="hu-HU" sz="3200"/>
              <a:t>Új típusú együttműködési formák (</a:t>
            </a:r>
            <a:r>
              <a:rPr lang="hu-HU" sz="3200" err="1"/>
              <a:t>eu</a:t>
            </a:r>
            <a:r>
              <a:rPr lang="hu-HU" sz="3200"/>
              <a:t>)</a:t>
            </a:r>
          </a:p>
        </p:txBody>
      </p:sp>
      <p:sp>
        <p:nvSpPr>
          <p:cNvPr id="16" name="Freeform 10">
            <a:extLst>
              <a:ext uri="{FF2B5EF4-FFF2-40B4-BE49-F238E27FC236}">
                <a16:creationId xmlns:a16="http://schemas.microsoft.com/office/drawing/2014/main" id="{D194A91F-C5F2-4B0D-935D-7B236F91D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6E7E86-4868-45F4-9B7A-203830F93B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C8097EFE-0BB7-4BCF-BBAD-F874B8A2B4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170676"/>
              </p:ext>
            </p:extLst>
          </p:nvPr>
        </p:nvGraphicFramePr>
        <p:xfrm>
          <a:off x="765175" y="481013"/>
          <a:ext cx="6305550" cy="5573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2466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EA70A96-E139-4F03-BDA5-6720947C0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hu-HU" dirty="0"/>
              <a:t>Közös nyomozócsoport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3623BAB9-BF18-40B9-BD52-3ECB12F064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6309032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8910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98FD59B-D70F-4130-8D3A-F65A90D77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9D7F7DC4-BD0A-406C-9BFD-1C10C98EC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hu-HU" dirty="0"/>
              <a:t>Schengen – határon átnyúló megfigyelés</a:t>
            </a: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66A4D553-1B36-4216-8ED6-8D5CDD2A11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47F2B29-B632-4E36-A5BB-83F30E63A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1B132D30-FA38-4991-A6E2-DE76F67A17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2065643"/>
              </p:ext>
            </p:extLst>
          </p:nvPr>
        </p:nvGraphicFramePr>
        <p:xfrm>
          <a:off x="1757406" y="1874517"/>
          <a:ext cx="9166866" cy="4876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3045">
                  <a:extLst>
                    <a:ext uri="{9D8B030D-6E8A-4147-A177-3AD203B41FA5}">
                      <a16:colId xmlns:a16="http://schemas.microsoft.com/office/drawing/2014/main" val="2195169496"/>
                    </a:ext>
                  </a:extLst>
                </a:gridCol>
                <a:gridCol w="3668569">
                  <a:extLst>
                    <a:ext uri="{9D8B030D-6E8A-4147-A177-3AD203B41FA5}">
                      <a16:colId xmlns:a16="http://schemas.microsoft.com/office/drawing/2014/main" val="1055378502"/>
                    </a:ext>
                  </a:extLst>
                </a:gridCol>
                <a:gridCol w="1778850">
                  <a:extLst>
                    <a:ext uri="{9D8B030D-6E8A-4147-A177-3AD203B41FA5}">
                      <a16:colId xmlns:a16="http://schemas.microsoft.com/office/drawing/2014/main" val="3220855811"/>
                    </a:ext>
                  </a:extLst>
                </a:gridCol>
                <a:gridCol w="2416402">
                  <a:extLst>
                    <a:ext uri="{9D8B030D-6E8A-4147-A177-3AD203B41FA5}">
                      <a16:colId xmlns:a16="http://schemas.microsoft.com/office/drawing/2014/main" val="3449926995"/>
                    </a:ext>
                  </a:extLst>
                </a:gridCol>
              </a:tblGrid>
              <a:tr h="20338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State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Trigger offences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Where?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How long?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extLst>
                  <a:ext uri="{0D108BD9-81ED-4DB2-BD59-A6C34878D82A}">
                    <a16:rowId xmlns:a16="http://schemas.microsoft.com/office/drawing/2014/main" val="759691864"/>
                  </a:ext>
                </a:extLst>
              </a:tr>
              <a:tr h="3703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Art. 40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SAAC 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certain severe offences (not every EAW offence)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extLst>
                  <a:ext uri="{0D108BD9-81ED-4DB2-BD59-A6C34878D82A}">
                    <a16:rowId xmlns:a16="http://schemas.microsoft.com/office/drawing/2014/main" val="2150122658"/>
                  </a:ext>
                </a:extLst>
              </a:tr>
              <a:tr h="5372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Austria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(Art. 10)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2006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EAW offences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whole territory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max. 5 hours without prior permission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extLst>
                  <a:ext uri="{0D108BD9-81ED-4DB2-BD59-A6C34878D82A}">
                    <a16:rowId xmlns:a16="http://schemas.microsoft.com/office/drawing/2014/main" val="3143883060"/>
                  </a:ext>
                </a:extLst>
              </a:tr>
              <a:tr h="7042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Slovakia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(Art. 12)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2006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offences with min. 5 years imprisonment or organised crimes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(no special regulation, therefore according to law of departure state)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whole territory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max. 5 hours without prior permission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extLst>
                  <a:ext uri="{0D108BD9-81ED-4DB2-BD59-A6C34878D82A}">
                    <a16:rowId xmlns:a16="http://schemas.microsoft.com/office/drawing/2014/main" val="3320318119"/>
                  </a:ext>
                </a:extLst>
              </a:tr>
              <a:tr h="7042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Slovenia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(Art. 11)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2006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offences with min. 5 years imprisonment or organised crimes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(no special regulation, therefore according to law of departure state)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whole territory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max. 5 hours without prior permission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extLst>
                  <a:ext uri="{0D108BD9-81ED-4DB2-BD59-A6C34878D82A}">
                    <a16:rowId xmlns:a16="http://schemas.microsoft.com/office/drawing/2014/main" val="75803029"/>
                  </a:ext>
                </a:extLst>
              </a:tr>
              <a:tr h="5372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Romania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(Art. 12)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2009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offences with min. 5 years imprisonment (double punishability) or organised crimes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whole territory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max. 5 hours without prior permission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extLst>
                  <a:ext uri="{0D108BD9-81ED-4DB2-BD59-A6C34878D82A}">
                    <a16:rowId xmlns:a16="http://schemas.microsoft.com/office/drawing/2014/main" val="2396846299"/>
                  </a:ext>
                </a:extLst>
              </a:tr>
              <a:tr h="5372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Croatia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(Art. 12)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2009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offences with min. one year imprisonment or organised crimes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(law of departure state)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whole territory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max. 5 hours without prior permission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013" marR="61013" marT="0" marB="0"/>
                </a:tc>
                <a:extLst>
                  <a:ext uri="{0D108BD9-81ED-4DB2-BD59-A6C34878D82A}">
                    <a16:rowId xmlns:a16="http://schemas.microsoft.com/office/drawing/2014/main" val="1125304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20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98FD59B-D70F-4130-8D3A-F65A90D77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8D7F761B-B050-4AC7-A803-6B4DA2B97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hu-HU" dirty="0"/>
              <a:t>Schengen – határon átnyúló üldözés</a:t>
            </a: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66A4D553-1B36-4216-8ED6-8D5CDD2A11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47F2B29-B632-4E36-A5BB-83F30E63A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DF0461B8-2F2C-4FF5-8378-8F932A0898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7479749"/>
              </p:ext>
            </p:extLst>
          </p:nvPr>
        </p:nvGraphicFramePr>
        <p:xfrm>
          <a:off x="1632059" y="2286000"/>
          <a:ext cx="9416835" cy="438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7916">
                  <a:extLst>
                    <a:ext uri="{9D8B030D-6E8A-4147-A177-3AD203B41FA5}">
                      <a16:colId xmlns:a16="http://schemas.microsoft.com/office/drawing/2014/main" val="3436491952"/>
                    </a:ext>
                  </a:extLst>
                </a:gridCol>
                <a:gridCol w="3523902">
                  <a:extLst>
                    <a:ext uri="{9D8B030D-6E8A-4147-A177-3AD203B41FA5}">
                      <a16:colId xmlns:a16="http://schemas.microsoft.com/office/drawing/2014/main" val="3043795921"/>
                    </a:ext>
                  </a:extLst>
                </a:gridCol>
                <a:gridCol w="1942011">
                  <a:extLst>
                    <a:ext uri="{9D8B030D-6E8A-4147-A177-3AD203B41FA5}">
                      <a16:colId xmlns:a16="http://schemas.microsoft.com/office/drawing/2014/main" val="1143274281"/>
                    </a:ext>
                  </a:extLst>
                </a:gridCol>
                <a:gridCol w="2393006">
                  <a:extLst>
                    <a:ext uri="{9D8B030D-6E8A-4147-A177-3AD203B41FA5}">
                      <a16:colId xmlns:a16="http://schemas.microsoft.com/office/drawing/2014/main" val="4065986777"/>
                    </a:ext>
                  </a:extLst>
                </a:gridCol>
              </a:tblGrid>
              <a:tr h="2223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State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Trigger offences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Where?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How long?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extLst>
                  <a:ext uri="{0D108BD9-81ED-4DB2-BD59-A6C34878D82A}">
                    <a16:rowId xmlns:a16="http://schemas.microsoft.com/office/drawing/2014/main" val="3382743509"/>
                  </a:ext>
                </a:extLst>
              </a:tr>
              <a:tr h="4075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Art. 41 SAAC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certain severe offences (not every EAW offence) and extraditable offences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extLst>
                  <a:ext uri="{0D108BD9-81ED-4DB2-BD59-A6C34878D82A}">
                    <a16:rowId xmlns:a16="http://schemas.microsoft.com/office/drawing/2014/main" val="3909228325"/>
                  </a:ext>
                </a:extLst>
              </a:tr>
              <a:tr h="5928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Austria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(Art. 11)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2006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EAW offences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whole territory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without temporal restriction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extLst>
                  <a:ext uri="{0D108BD9-81ED-4DB2-BD59-A6C34878D82A}">
                    <a16:rowId xmlns:a16="http://schemas.microsoft.com/office/drawing/2014/main" val="3400299032"/>
                  </a:ext>
                </a:extLst>
              </a:tr>
              <a:tr h="5928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Slovakia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(Art. 13)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2006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offences with min. one year imprisonment (double punishability) 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whole territory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without temporal restriction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extLst>
                  <a:ext uri="{0D108BD9-81ED-4DB2-BD59-A6C34878D82A}">
                    <a16:rowId xmlns:a16="http://schemas.microsoft.com/office/drawing/2014/main" val="59495353"/>
                  </a:ext>
                </a:extLst>
              </a:tr>
              <a:tr h="5928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Slovenia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(Art. 12)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2006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EAW offences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whole territory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without temporal restriction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extLst>
                  <a:ext uri="{0D108BD9-81ED-4DB2-BD59-A6C34878D82A}">
                    <a16:rowId xmlns:a16="http://schemas.microsoft.com/office/drawing/2014/main" val="2893188120"/>
                  </a:ext>
                </a:extLst>
              </a:tr>
              <a:tr h="5928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Romania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(Art. 13)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2009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EAW offences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whole territory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without temporal restriction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extLst>
                  <a:ext uri="{0D108BD9-81ED-4DB2-BD59-A6C34878D82A}">
                    <a16:rowId xmlns:a16="http://schemas.microsoft.com/office/drawing/2014/main" val="846956558"/>
                  </a:ext>
                </a:extLst>
              </a:tr>
              <a:tr h="5928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Croatia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(Art. 13)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2009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offences with min. one year imprisonment (double punishability)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whole territory</a:t>
                      </a:r>
                      <a:endParaRPr lang="hu-HU" sz="16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hu-H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without temporal restriction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4" marR="69474" marT="0" marB="0"/>
                </a:tc>
                <a:extLst>
                  <a:ext uri="{0D108BD9-81ED-4DB2-BD59-A6C34878D82A}">
                    <a16:rowId xmlns:a16="http://schemas.microsoft.com/office/drawing/2014/main" val="1766027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058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98FD59B-D70F-4130-8D3A-F65A90D77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1EAD61C5-77B4-4E41-9EB5-71A4585D1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hu-HU"/>
              <a:t>Magyar joghelyzet</a:t>
            </a:r>
            <a:endParaRPr lang="hu-HU" dirty="0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66A4D553-1B36-4216-8ED6-8D5CDD2A11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47F2B29-B632-4E36-A5BB-83F30E63A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id="{DFFD5005-A9FA-405D-A13A-8991C2F0DF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43806"/>
              </p:ext>
            </p:extLst>
          </p:nvPr>
        </p:nvGraphicFramePr>
        <p:xfrm>
          <a:off x="1250950" y="1600200"/>
          <a:ext cx="1017905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5828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98FD59B-D70F-4130-8D3A-F65A90D770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5A75436D-270D-4B41-98E0-A2A2D64AE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hu-HU"/>
              <a:t>nebek</a:t>
            </a:r>
            <a:endParaRPr lang="hu-HU" dirty="0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66A4D553-1B36-4216-8ED6-8D5CDD2A11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47F2B29-B632-4E36-A5BB-83F30E63A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Tartalom helye 2">
            <a:extLst>
              <a:ext uri="{FF2B5EF4-FFF2-40B4-BE49-F238E27FC236}">
                <a16:creationId xmlns:a16="http://schemas.microsoft.com/office/drawing/2014/main" id="{7449FC64-2616-4E3B-95B0-98C5248C98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008704"/>
              </p:ext>
            </p:extLst>
          </p:nvPr>
        </p:nvGraphicFramePr>
        <p:xfrm>
          <a:off x="1250950" y="1506681"/>
          <a:ext cx="10179050" cy="5268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4668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66F1DBA-DF76-4527-B19C-8884E052B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5984274" cy="1492132"/>
          </a:xfrm>
        </p:spPr>
        <p:txBody>
          <a:bodyPr>
            <a:normAutofit/>
          </a:bodyPr>
          <a:lstStyle/>
          <a:p>
            <a:r>
              <a:rPr lang="hu-HU" dirty="0" err="1"/>
              <a:t>europol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13B3C85-B657-4EB1-A9E2-84A9E3CD4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74173"/>
            <a:ext cx="5984274" cy="519688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sz="1700" dirty="0">
                <a:solidFill>
                  <a:srgbClr val="000000"/>
                </a:solidFill>
              </a:rPr>
              <a:t>Az </a:t>
            </a:r>
            <a:r>
              <a:rPr lang="hu-HU" sz="1700" dirty="0" err="1">
                <a:solidFill>
                  <a:srgbClr val="000000"/>
                </a:solidFill>
              </a:rPr>
              <a:t>Europol</a:t>
            </a:r>
            <a:r>
              <a:rPr lang="hu-HU" sz="1700" dirty="0">
                <a:solidFill>
                  <a:srgbClr val="000000"/>
                </a:solidFill>
              </a:rPr>
              <a:t> központi szerepet játszik az Európa biztonságával foglalkozó intézmények között. Ennek köszönhetően az ügynökség egyedülálló szolgáltatásokat tud nyújtani. Az </a:t>
            </a:r>
            <a:r>
              <a:rPr lang="hu-HU" sz="1700" dirty="0" err="1">
                <a:solidFill>
                  <a:srgbClr val="000000"/>
                </a:solidFill>
              </a:rPr>
              <a:t>Europol</a:t>
            </a:r>
            <a:r>
              <a:rPr lang="hu-HU" sz="1700" dirty="0">
                <a:solidFill>
                  <a:srgbClr val="000000"/>
                </a:solidFill>
              </a:rPr>
              <a:t>:</a:t>
            </a:r>
          </a:p>
          <a:p>
            <a:pPr>
              <a:lnSpc>
                <a:spcPct val="100000"/>
              </a:lnSpc>
            </a:pPr>
            <a:r>
              <a:rPr lang="hu-HU" sz="1700" b="1" dirty="0">
                <a:solidFill>
                  <a:srgbClr val="000000"/>
                </a:solidFill>
              </a:rPr>
              <a:t>helyszíni támogatást nyújt</a:t>
            </a:r>
            <a:r>
              <a:rPr lang="hu-HU" sz="1700" dirty="0">
                <a:solidFill>
                  <a:srgbClr val="000000"/>
                </a:solidFill>
              </a:rPr>
              <a:t> a bűnüldözési műveletekhez,</a:t>
            </a:r>
          </a:p>
          <a:p>
            <a:pPr>
              <a:lnSpc>
                <a:spcPct val="100000"/>
              </a:lnSpc>
            </a:pPr>
            <a:r>
              <a:rPr lang="hu-HU" sz="1700" dirty="0">
                <a:solidFill>
                  <a:srgbClr val="000000"/>
                </a:solidFill>
              </a:rPr>
              <a:t>bűncselekményekkel kapcsolatos </a:t>
            </a:r>
            <a:r>
              <a:rPr lang="hu-HU" sz="1700" b="1" dirty="0">
                <a:solidFill>
                  <a:srgbClr val="000000"/>
                </a:solidFill>
              </a:rPr>
              <a:t>információs platformként</a:t>
            </a:r>
            <a:r>
              <a:rPr lang="hu-HU" sz="1700" dirty="0">
                <a:solidFill>
                  <a:srgbClr val="000000"/>
                </a:solidFill>
              </a:rPr>
              <a:t> működik,</a:t>
            </a:r>
          </a:p>
          <a:p>
            <a:pPr>
              <a:lnSpc>
                <a:spcPct val="100000"/>
              </a:lnSpc>
            </a:pPr>
            <a:r>
              <a:rPr lang="hu-HU" sz="1700" dirty="0">
                <a:solidFill>
                  <a:srgbClr val="000000"/>
                </a:solidFill>
              </a:rPr>
              <a:t>a bűnüldözési </a:t>
            </a:r>
            <a:r>
              <a:rPr lang="hu-HU" sz="1700" b="1" dirty="0">
                <a:solidFill>
                  <a:srgbClr val="000000"/>
                </a:solidFill>
              </a:rPr>
              <a:t>szakismeretek</a:t>
            </a:r>
            <a:r>
              <a:rPr lang="hu-HU" sz="1700" dirty="0">
                <a:solidFill>
                  <a:srgbClr val="000000"/>
                </a:solidFill>
              </a:rPr>
              <a:t> uniós központjának a szerepét tölti be.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700" dirty="0">
                <a:solidFill>
                  <a:srgbClr val="000000"/>
                </a:solidFill>
              </a:rPr>
              <a:t>Az ügynökség mintegy </a:t>
            </a:r>
            <a:r>
              <a:rPr lang="hu-HU" sz="1700" b="1" dirty="0">
                <a:solidFill>
                  <a:srgbClr val="000000"/>
                </a:solidFill>
              </a:rPr>
              <a:t>100 bűnügyi elemzőt</a:t>
            </a:r>
            <a:r>
              <a:rPr lang="hu-HU" sz="1700" dirty="0">
                <a:solidFill>
                  <a:srgbClr val="000000"/>
                </a:solidFill>
              </a:rPr>
              <a:t> alkalmaz, akik a legjobban képzett szakemberek közé tartoznak Európában. Ez azt jelenti, hogy az </a:t>
            </a:r>
            <a:r>
              <a:rPr lang="hu-HU" sz="1700" dirty="0" err="1">
                <a:solidFill>
                  <a:srgbClr val="000000"/>
                </a:solidFill>
              </a:rPr>
              <a:t>Europol</a:t>
            </a:r>
            <a:r>
              <a:rPr lang="hu-HU" sz="1700" dirty="0">
                <a:solidFill>
                  <a:srgbClr val="000000"/>
                </a:solidFill>
              </a:rPr>
              <a:t> </a:t>
            </a:r>
            <a:r>
              <a:rPr lang="hu-HU" sz="1700" b="1" dirty="0">
                <a:solidFill>
                  <a:srgbClr val="000000"/>
                </a:solidFill>
              </a:rPr>
              <a:t>egyike a legnagyobb elemzési kapacitással rendelkező szervezeteknek</a:t>
            </a:r>
            <a:r>
              <a:rPr lang="hu-HU" sz="1700" dirty="0">
                <a:solidFill>
                  <a:srgbClr val="000000"/>
                </a:solidFill>
              </a:rPr>
              <a:t> az EU-ban. 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1700" dirty="0">
                <a:solidFill>
                  <a:srgbClr val="000000"/>
                </a:solidFill>
              </a:rPr>
              <a:t>(europa.eu)</a:t>
            </a:r>
          </a:p>
          <a:p>
            <a:pPr marL="0" indent="0">
              <a:lnSpc>
                <a:spcPct val="100000"/>
              </a:lnSpc>
              <a:buNone/>
            </a:pPr>
            <a:endParaRPr lang="hu-HU" sz="1700" dirty="0">
              <a:solidFill>
                <a:srgbClr val="000000"/>
              </a:solidFill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A010CF06-E6BB-47B7-8ADD-FFEC26FFB8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8728" y="1874517"/>
            <a:ext cx="3902582" cy="3902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54753"/>
      </p:ext>
    </p:extLst>
  </p:cSld>
  <p:clrMapOvr>
    <a:masterClrMapping/>
  </p:clrMapOvr>
</p:sld>
</file>

<file path=ppt/theme/theme1.xml><?xml version="1.0" encoding="utf-8"?>
<a:theme xmlns:a="http://schemas.openxmlformats.org/drawingml/2006/main" name="Jelvény">
  <a:themeElements>
    <a:clrScheme name="Badge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ppt/theme/theme2.xml><?xml version="1.0" encoding="utf-8"?>
<a:theme xmlns:a="http://schemas.openxmlformats.org/drawingml/2006/main" name="SZTE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ZTE" id="{16AFD42C-3CB9-49E3-A10B-5BC11A1E63F8}" vid="{BDC7B3DF-2A2F-4402-B00A-F3E9F62ED550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777</Words>
  <Application>Microsoft Office PowerPoint</Application>
  <PresentationFormat>Szélesvásznú</PresentationFormat>
  <Paragraphs>153</Paragraphs>
  <Slides>13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13</vt:i4>
      </vt:variant>
    </vt:vector>
  </HeadingPairs>
  <TitlesOfParts>
    <vt:vector size="20" baseType="lpstr">
      <vt:lpstr>Arial</vt:lpstr>
      <vt:lpstr>Calibri</vt:lpstr>
      <vt:lpstr>Gill Sans MT</vt:lpstr>
      <vt:lpstr>Impact</vt:lpstr>
      <vt:lpstr>Times New Roman</vt:lpstr>
      <vt:lpstr>Jelvény</vt:lpstr>
      <vt:lpstr>SZTE</vt:lpstr>
      <vt:lpstr>Rendőrségi együttműködés,  europol</vt:lpstr>
      <vt:lpstr>Rendőrségi együttműködés</vt:lpstr>
      <vt:lpstr>Új típusú együttműködési formák (eu)</vt:lpstr>
      <vt:lpstr>Közös nyomozócsoport</vt:lpstr>
      <vt:lpstr>Schengen – határon átnyúló megfigyelés</vt:lpstr>
      <vt:lpstr>Schengen – határon átnyúló üldözés</vt:lpstr>
      <vt:lpstr>Magyar joghelyzet</vt:lpstr>
      <vt:lpstr>nebek</vt:lpstr>
      <vt:lpstr>europol</vt:lpstr>
      <vt:lpstr>Socta – iOcta – ec3</vt:lpstr>
      <vt:lpstr>Információk cseréje</vt:lpstr>
      <vt:lpstr>Közlekedési jogsértésekre vonatkozó információk</vt:lpstr>
      <vt:lpstr>Jelen tananyag a Szegedi Tudományegyetemen készült az Európai Unió támogatásával. Projekt azonosító: EFOP-3.4.3-16-2016-00014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Rendőrségi együttműködés,  europol</dc:title>
  <dc:creator>Karsai Krisztina</dc:creator>
  <cp:lastModifiedBy>Karsai Krisztina</cp:lastModifiedBy>
  <cp:revision>3</cp:revision>
  <dcterms:created xsi:type="dcterms:W3CDTF">2018-08-15T19:26:39Z</dcterms:created>
  <dcterms:modified xsi:type="dcterms:W3CDTF">2018-09-02T21:27:20Z</dcterms:modified>
</cp:coreProperties>
</file>