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74" r:id="rId4"/>
    <p:sldId id="275" r:id="rId5"/>
    <p:sldId id="276" r:id="rId6"/>
    <p:sldId id="259" r:id="rId7"/>
    <p:sldId id="267" r:id="rId8"/>
    <p:sldId id="261" r:id="rId9"/>
    <p:sldId id="262" r:id="rId10"/>
    <p:sldId id="272" r:id="rId11"/>
    <p:sldId id="263" r:id="rId12"/>
    <p:sldId id="273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334B5-2918-4053-ACD4-6433358AB4A6}" type="doc">
      <dgm:prSet loTypeId="urn:microsoft.com/office/officeart/2005/8/layout/process4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8522C9D-79B6-47AE-8D5E-2AAB78ACAFBE}">
      <dgm:prSet custT="1"/>
      <dgm:spPr/>
      <dgm:t>
        <a:bodyPr/>
        <a:lstStyle/>
        <a:p>
          <a:r>
            <a:rPr lang="hu-HU" sz="3200" dirty="0"/>
            <a:t>Büntető joghatóság</a:t>
          </a:r>
          <a:endParaRPr lang="en-US" sz="3200" dirty="0"/>
        </a:p>
      </dgm:t>
    </dgm:pt>
    <dgm:pt modelId="{0FB943E1-C651-42AA-B7AE-8B3538E3C133}" type="parTrans" cxnId="{23D37BC5-A0D6-4824-BF36-BEF120C6D7AE}">
      <dgm:prSet/>
      <dgm:spPr/>
      <dgm:t>
        <a:bodyPr/>
        <a:lstStyle/>
        <a:p>
          <a:endParaRPr lang="en-US"/>
        </a:p>
      </dgm:t>
    </dgm:pt>
    <dgm:pt modelId="{DB614344-C0BD-496E-9BC7-C2EF5657C13D}" type="sibTrans" cxnId="{23D37BC5-A0D6-4824-BF36-BEF120C6D7AE}">
      <dgm:prSet/>
      <dgm:spPr/>
      <dgm:t>
        <a:bodyPr/>
        <a:lstStyle/>
        <a:p>
          <a:endParaRPr lang="en-US"/>
        </a:p>
      </dgm:t>
    </dgm:pt>
    <dgm:pt modelId="{0433EE01-E698-461C-818D-5F5ADE12207B}">
      <dgm:prSet custT="1"/>
      <dgm:spPr/>
      <dgm:t>
        <a:bodyPr/>
        <a:lstStyle/>
        <a:p>
          <a:r>
            <a:rPr lang="hu-HU" sz="3200"/>
            <a:t>Joghatósági konfliktusok </a:t>
          </a:r>
          <a:endParaRPr lang="en-US" sz="3200"/>
        </a:p>
      </dgm:t>
    </dgm:pt>
    <dgm:pt modelId="{D591978E-DB5A-4C88-9F71-2761AD75EF46}" type="parTrans" cxnId="{78523651-26B5-4AFC-96A7-C256DE7E1A7A}">
      <dgm:prSet/>
      <dgm:spPr/>
      <dgm:t>
        <a:bodyPr/>
        <a:lstStyle/>
        <a:p>
          <a:endParaRPr lang="en-US"/>
        </a:p>
      </dgm:t>
    </dgm:pt>
    <dgm:pt modelId="{39BA2665-115E-4474-B9DF-EEA89BBA238B}" type="sibTrans" cxnId="{78523651-26B5-4AFC-96A7-C256DE7E1A7A}">
      <dgm:prSet/>
      <dgm:spPr/>
      <dgm:t>
        <a:bodyPr/>
        <a:lstStyle/>
        <a:p>
          <a:endParaRPr lang="en-US"/>
        </a:p>
      </dgm:t>
    </dgm:pt>
    <dgm:pt modelId="{EABCD216-2D2E-48E2-ABB6-9EE93AC41FAC}">
      <dgm:prSet custT="1"/>
      <dgm:spPr/>
      <dgm:t>
        <a:bodyPr/>
        <a:lstStyle/>
        <a:p>
          <a:r>
            <a:rPr lang="hu-HU" sz="4400"/>
            <a:t>Pozitív</a:t>
          </a:r>
          <a:endParaRPr lang="en-US" sz="4400"/>
        </a:p>
      </dgm:t>
    </dgm:pt>
    <dgm:pt modelId="{79DAB539-D748-460C-9FDA-229764B897E4}" type="parTrans" cxnId="{01B30950-8364-458D-9C47-B50278F3176D}">
      <dgm:prSet/>
      <dgm:spPr/>
      <dgm:t>
        <a:bodyPr/>
        <a:lstStyle/>
        <a:p>
          <a:endParaRPr lang="en-US"/>
        </a:p>
      </dgm:t>
    </dgm:pt>
    <dgm:pt modelId="{54653F63-EFF7-4C17-AE5D-B61003411725}" type="sibTrans" cxnId="{01B30950-8364-458D-9C47-B50278F3176D}">
      <dgm:prSet/>
      <dgm:spPr/>
      <dgm:t>
        <a:bodyPr/>
        <a:lstStyle/>
        <a:p>
          <a:endParaRPr lang="en-US"/>
        </a:p>
      </dgm:t>
    </dgm:pt>
    <dgm:pt modelId="{7C3E3702-593D-41B5-B876-586AEE03DD1E}">
      <dgm:prSet custT="1"/>
      <dgm:spPr/>
      <dgm:t>
        <a:bodyPr/>
        <a:lstStyle/>
        <a:p>
          <a:r>
            <a:rPr lang="hu-HU" sz="4400"/>
            <a:t>Negatív</a:t>
          </a:r>
          <a:endParaRPr lang="en-US" sz="4400"/>
        </a:p>
      </dgm:t>
    </dgm:pt>
    <dgm:pt modelId="{5761BC4D-22B5-450E-BAB6-3DDAC9275C6D}" type="parTrans" cxnId="{86B74707-40B1-4CAF-BEA9-0E7E7952163A}">
      <dgm:prSet/>
      <dgm:spPr/>
      <dgm:t>
        <a:bodyPr/>
        <a:lstStyle/>
        <a:p>
          <a:endParaRPr lang="en-US"/>
        </a:p>
      </dgm:t>
    </dgm:pt>
    <dgm:pt modelId="{8858EBF3-4B75-489F-A162-A4FFA711AF9E}" type="sibTrans" cxnId="{86B74707-40B1-4CAF-BEA9-0E7E7952163A}">
      <dgm:prSet/>
      <dgm:spPr/>
      <dgm:t>
        <a:bodyPr/>
        <a:lstStyle/>
        <a:p>
          <a:endParaRPr lang="en-US"/>
        </a:p>
      </dgm:t>
    </dgm:pt>
    <dgm:pt modelId="{52076B76-EA10-4A2C-A247-65CA556DA3AF}">
      <dgm:prSet custT="1"/>
      <dgm:spPr/>
      <dgm:t>
        <a:bodyPr/>
        <a:lstStyle/>
        <a:p>
          <a:r>
            <a:rPr lang="hu-HU" sz="3200"/>
            <a:t>Egységes európai igazságügyi térség</a:t>
          </a:r>
          <a:endParaRPr lang="en-US" sz="3200"/>
        </a:p>
      </dgm:t>
    </dgm:pt>
    <dgm:pt modelId="{9E0A11CE-D9BD-454B-9D98-6630457D6EBC}" type="parTrans" cxnId="{E77E2A22-B7F4-42A5-96C9-2CE43CED166F}">
      <dgm:prSet/>
      <dgm:spPr/>
      <dgm:t>
        <a:bodyPr/>
        <a:lstStyle/>
        <a:p>
          <a:endParaRPr lang="en-US"/>
        </a:p>
      </dgm:t>
    </dgm:pt>
    <dgm:pt modelId="{4730F6F9-BA9A-45A6-A2F6-B9687F4CDCB8}" type="sibTrans" cxnId="{E77E2A22-B7F4-42A5-96C9-2CE43CED166F}">
      <dgm:prSet/>
      <dgm:spPr/>
      <dgm:t>
        <a:bodyPr/>
        <a:lstStyle/>
        <a:p>
          <a:endParaRPr lang="en-US"/>
        </a:p>
      </dgm:t>
    </dgm:pt>
    <dgm:pt modelId="{9BCDC800-600A-4CD1-A632-8BED7797C6D4}">
      <dgm:prSet custT="1"/>
      <dgm:spPr/>
      <dgm:t>
        <a:bodyPr/>
        <a:lstStyle/>
        <a:p>
          <a:r>
            <a:rPr lang="hu-HU" sz="3200"/>
            <a:t>Külföldön hozott ítélet joghatásai</a:t>
          </a:r>
          <a:endParaRPr lang="en-US" sz="3200"/>
        </a:p>
      </dgm:t>
    </dgm:pt>
    <dgm:pt modelId="{93990C86-18EE-42F6-A1D4-FB28E998FEBB}" type="parTrans" cxnId="{FD8660CD-A8E5-4E7D-ACF8-E9DC1F4C2502}">
      <dgm:prSet/>
      <dgm:spPr/>
      <dgm:t>
        <a:bodyPr/>
        <a:lstStyle/>
        <a:p>
          <a:endParaRPr lang="en-US"/>
        </a:p>
      </dgm:t>
    </dgm:pt>
    <dgm:pt modelId="{23A46775-726E-4F97-A90C-B94903A8C8DE}" type="sibTrans" cxnId="{FD8660CD-A8E5-4E7D-ACF8-E9DC1F4C2502}">
      <dgm:prSet/>
      <dgm:spPr/>
      <dgm:t>
        <a:bodyPr/>
        <a:lstStyle/>
        <a:p>
          <a:endParaRPr lang="en-US"/>
        </a:p>
      </dgm:t>
    </dgm:pt>
    <dgm:pt modelId="{687E2B26-BE5B-477E-A7EB-B3F5AE2AFF5F}">
      <dgm:prSet custT="1"/>
      <dgm:spPr/>
      <dgm:t>
        <a:bodyPr/>
        <a:lstStyle/>
        <a:p>
          <a:r>
            <a:rPr lang="hu-HU" sz="3200"/>
            <a:t>Joghatóság – hatály - illetékesség</a:t>
          </a:r>
          <a:endParaRPr lang="en-US" sz="3200"/>
        </a:p>
      </dgm:t>
    </dgm:pt>
    <dgm:pt modelId="{C8873C1A-13F1-4635-B301-317DD98CECDD}" type="parTrans" cxnId="{3B795E8A-81B2-4BA9-8DF7-E8CA6620A6A6}">
      <dgm:prSet/>
      <dgm:spPr/>
      <dgm:t>
        <a:bodyPr/>
        <a:lstStyle/>
        <a:p>
          <a:endParaRPr lang="en-US"/>
        </a:p>
      </dgm:t>
    </dgm:pt>
    <dgm:pt modelId="{65BC1FFE-29A7-46BF-979E-86A616562E80}" type="sibTrans" cxnId="{3B795E8A-81B2-4BA9-8DF7-E8CA6620A6A6}">
      <dgm:prSet/>
      <dgm:spPr/>
      <dgm:t>
        <a:bodyPr/>
        <a:lstStyle/>
        <a:p>
          <a:endParaRPr lang="en-US"/>
        </a:p>
      </dgm:t>
    </dgm:pt>
    <dgm:pt modelId="{4FF22CFA-EE4C-4EE3-B026-4A262FA13E8E}" type="pres">
      <dgm:prSet presAssocID="{FA7334B5-2918-4053-ACD4-6433358AB4A6}" presName="Name0" presStyleCnt="0">
        <dgm:presLayoutVars>
          <dgm:dir/>
          <dgm:animLvl val="lvl"/>
          <dgm:resizeHandles val="exact"/>
        </dgm:presLayoutVars>
      </dgm:prSet>
      <dgm:spPr/>
    </dgm:pt>
    <dgm:pt modelId="{CAAC9A7F-BE79-44B5-9A0E-C93E10A6BE86}" type="pres">
      <dgm:prSet presAssocID="{687E2B26-BE5B-477E-A7EB-B3F5AE2AFF5F}" presName="boxAndChildren" presStyleCnt="0"/>
      <dgm:spPr/>
    </dgm:pt>
    <dgm:pt modelId="{FA65E63C-882E-4C77-9217-BE4B3C2D8378}" type="pres">
      <dgm:prSet presAssocID="{687E2B26-BE5B-477E-A7EB-B3F5AE2AFF5F}" presName="parentTextBox" presStyleLbl="node1" presStyleIdx="0" presStyleCnt="5"/>
      <dgm:spPr/>
    </dgm:pt>
    <dgm:pt modelId="{65C361FE-DB51-4292-AA7B-07C1D54B1511}" type="pres">
      <dgm:prSet presAssocID="{23A46775-726E-4F97-A90C-B94903A8C8DE}" presName="sp" presStyleCnt="0"/>
      <dgm:spPr/>
    </dgm:pt>
    <dgm:pt modelId="{CAAB46F7-42A7-49E9-AAC3-D645D53D99CD}" type="pres">
      <dgm:prSet presAssocID="{9BCDC800-600A-4CD1-A632-8BED7797C6D4}" presName="arrowAndChildren" presStyleCnt="0"/>
      <dgm:spPr/>
    </dgm:pt>
    <dgm:pt modelId="{1C506AAD-9CA4-48C8-8FC9-1486AD18E9C5}" type="pres">
      <dgm:prSet presAssocID="{9BCDC800-600A-4CD1-A632-8BED7797C6D4}" presName="parentTextArrow" presStyleLbl="node1" presStyleIdx="1" presStyleCnt="5"/>
      <dgm:spPr/>
    </dgm:pt>
    <dgm:pt modelId="{77057FF3-9AF8-4AE1-A5E3-D58FFF434FC7}" type="pres">
      <dgm:prSet presAssocID="{4730F6F9-BA9A-45A6-A2F6-B9687F4CDCB8}" presName="sp" presStyleCnt="0"/>
      <dgm:spPr/>
    </dgm:pt>
    <dgm:pt modelId="{2E92DCF5-4937-4EF1-A549-374FD0240F11}" type="pres">
      <dgm:prSet presAssocID="{52076B76-EA10-4A2C-A247-65CA556DA3AF}" presName="arrowAndChildren" presStyleCnt="0"/>
      <dgm:spPr/>
    </dgm:pt>
    <dgm:pt modelId="{C7F99FE0-0FFA-42A1-B454-28B3A6A43CEB}" type="pres">
      <dgm:prSet presAssocID="{52076B76-EA10-4A2C-A247-65CA556DA3AF}" presName="parentTextArrow" presStyleLbl="node1" presStyleIdx="2" presStyleCnt="5"/>
      <dgm:spPr/>
    </dgm:pt>
    <dgm:pt modelId="{0931AA2F-0C36-4356-A699-F0CFE140D55D}" type="pres">
      <dgm:prSet presAssocID="{39BA2665-115E-4474-B9DF-EEA89BBA238B}" presName="sp" presStyleCnt="0"/>
      <dgm:spPr/>
    </dgm:pt>
    <dgm:pt modelId="{4C635685-48E8-4A6E-B67B-916AEB9FEDD0}" type="pres">
      <dgm:prSet presAssocID="{0433EE01-E698-461C-818D-5F5ADE12207B}" presName="arrowAndChildren" presStyleCnt="0"/>
      <dgm:spPr/>
    </dgm:pt>
    <dgm:pt modelId="{D9096529-8914-4F0E-A00B-F475573ECD9E}" type="pres">
      <dgm:prSet presAssocID="{0433EE01-E698-461C-818D-5F5ADE12207B}" presName="parentTextArrow" presStyleLbl="node1" presStyleIdx="2" presStyleCnt="5"/>
      <dgm:spPr/>
    </dgm:pt>
    <dgm:pt modelId="{A233165D-29D7-4FD2-A711-B0384CE9AE09}" type="pres">
      <dgm:prSet presAssocID="{0433EE01-E698-461C-818D-5F5ADE12207B}" presName="arrow" presStyleLbl="node1" presStyleIdx="3" presStyleCnt="5"/>
      <dgm:spPr/>
    </dgm:pt>
    <dgm:pt modelId="{CDBD4140-23B4-4B5C-8454-B23B660F0B9B}" type="pres">
      <dgm:prSet presAssocID="{0433EE01-E698-461C-818D-5F5ADE12207B}" presName="descendantArrow" presStyleCnt="0"/>
      <dgm:spPr/>
    </dgm:pt>
    <dgm:pt modelId="{16F1863A-A556-4E12-87BD-0C160258C240}" type="pres">
      <dgm:prSet presAssocID="{EABCD216-2D2E-48E2-ABB6-9EE93AC41FAC}" presName="childTextArrow" presStyleLbl="fgAccFollowNode1" presStyleIdx="0" presStyleCnt="2">
        <dgm:presLayoutVars>
          <dgm:bulletEnabled val="1"/>
        </dgm:presLayoutVars>
      </dgm:prSet>
      <dgm:spPr/>
    </dgm:pt>
    <dgm:pt modelId="{61117DAB-1101-4471-ABBB-BE6DD159B3F4}" type="pres">
      <dgm:prSet presAssocID="{7C3E3702-593D-41B5-B876-586AEE03DD1E}" presName="childTextArrow" presStyleLbl="fgAccFollowNode1" presStyleIdx="1" presStyleCnt="2">
        <dgm:presLayoutVars>
          <dgm:bulletEnabled val="1"/>
        </dgm:presLayoutVars>
      </dgm:prSet>
      <dgm:spPr/>
    </dgm:pt>
    <dgm:pt modelId="{D10792ED-4B14-4FA9-B0A0-D8C80910E65B}" type="pres">
      <dgm:prSet presAssocID="{DB614344-C0BD-496E-9BC7-C2EF5657C13D}" presName="sp" presStyleCnt="0"/>
      <dgm:spPr/>
    </dgm:pt>
    <dgm:pt modelId="{799FF4FF-7123-4F6D-835C-9F0BE96CCA5B}" type="pres">
      <dgm:prSet presAssocID="{48522C9D-79B6-47AE-8D5E-2AAB78ACAFBE}" presName="arrowAndChildren" presStyleCnt="0"/>
      <dgm:spPr/>
    </dgm:pt>
    <dgm:pt modelId="{D7B62C17-A77B-446F-875D-B081CA414ED7}" type="pres">
      <dgm:prSet presAssocID="{48522C9D-79B6-47AE-8D5E-2AAB78ACAFBE}" presName="parentTextArrow" presStyleLbl="node1" presStyleIdx="4" presStyleCnt="5"/>
      <dgm:spPr/>
    </dgm:pt>
  </dgm:ptLst>
  <dgm:cxnLst>
    <dgm:cxn modelId="{AC748901-6302-4343-9267-B0E8DEB8BF9B}" type="presOf" srcId="{0433EE01-E698-461C-818D-5F5ADE12207B}" destId="{D9096529-8914-4F0E-A00B-F475573ECD9E}" srcOrd="0" destOrd="0" presId="urn:microsoft.com/office/officeart/2005/8/layout/process4"/>
    <dgm:cxn modelId="{86B74707-40B1-4CAF-BEA9-0E7E7952163A}" srcId="{0433EE01-E698-461C-818D-5F5ADE12207B}" destId="{7C3E3702-593D-41B5-B876-586AEE03DD1E}" srcOrd="1" destOrd="0" parTransId="{5761BC4D-22B5-450E-BAB6-3DDAC9275C6D}" sibTransId="{8858EBF3-4B75-489F-A162-A4FFA711AF9E}"/>
    <dgm:cxn modelId="{3782BF21-5A76-40B4-BBCE-317BBDD5292B}" type="presOf" srcId="{52076B76-EA10-4A2C-A247-65CA556DA3AF}" destId="{C7F99FE0-0FFA-42A1-B454-28B3A6A43CEB}" srcOrd="0" destOrd="0" presId="urn:microsoft.com/office/officeart/2005/8/layout/process4"/>
    <dgm:cxn modelId="{E77E2A22-B7F4-42A5-96C9-2CE43CED166F}" srcId="{FA7334B5-2918-4053-ACD4-6433358AB4A6}" destId="{52076B76-EA10-4A2C-A247-65CA556DA3AF}" srcOrd="2" destOrd="0" parTransId="{9E0A11CE-D9BD-454B-9D98-6630457D6EBC}" sibTransId="{4730F6F9-BA9A-45A6-A2F6-B9687F4CDCB8}"/>
    <dgm:cxn modelId="{66C81B2D-02E0-4D7E-928B-1C483EF409B2}" type="presOf" srcId="{7C3E3702-593D-41B5-B876-586AEE03DD1E}" destId="{61117DAB-1101-4471-ABBB-BE6DD159B3F4}" srcOrd="0" destOrd="0" presId="urn:microsoft.com/office/officeart/2005/8/layout/process4"/>
    <dgm:cxn modelId="{C75B9E66-A28E-4648-92C1-B720C1109D8D}" type="presOf" srcId="{48522C9D-79B6-47AE-8D5E-2AAB78ACAFBE}" destId="{D7B62C17-A77B-446F-875D-B081CA414ED7}" srcOrd="0" destOrd="0" presId="urn:microsoft.com/office/officeart/2005/8/layout/process4"/>
    <dgm:cxn modelId="{01B30950-8364-458D-9C47-B50278F3176D}" srcId="{0433EE01-E698-461C-818D-5F5ADE12207B}" destId="{EABCD216-2D2E-48E2-ABB6-9EE93AC41FAC}" srcOrd="0" destOrd="0" parTransId="{79DAB539-D748-460C-9FDA-229764B897E4}" sibTransId="{54653F63-EFF7-4C17-AE5D-B61003411725}"/>
    <dgm:cxn modelId="{78523651-26B5-4AFC-96A7-C256DE7E1A7A}" srcId="{FA7334B5-2918-4053-ACD4-6433358AB4A6}" destId="{0433EE01-E698-461C-818D-5F5ADE12207B}" srcOrd="1" destOrd="0" parTransId="{D591978E-DB5A-4C88-9F71-2761AD75EF46}" sibTransId="{39BA2665-115E-4474-B9DF-EEA89BBA238B}"/>
    <dgm:cxn modelId="{BDE9B67D-2982-46B8-9E60-E9A78B603F90}" type="presOf" srcId="{FA7334B5-2918-4053-ACD4-6433358AB4A6}" destId="{4FF22CFA-EE4C-4EE3-B026-4A262FA13E8E}" srcOrd="0" destOrd="0" presId="urn:microsoft.com/office/officeart/2005/8/layout/process4"/>
    <dgm:cxn modelId="{0924AE85-A3C6-443E-88C0-856F482105CE}" type="presOf" srcId="{0433EE01-E698-461C-818D-5F5ADE12207B}" destId="{A233165D-29D7-4FD2-A711-B0384CE9AE09}" srcOrd="1" destOrd="0" presId="urn:microsoft.com/office/officeart/2005/8/layout/process4"/>
    <dgm:cxn modelId="{3B795E8A-81B2-4BA9-8DF7-E8CA6620A6A6}" srcId="{FA7334B5-2918-4053-ACD4-6433358AB4A6}" destId="{687E2B26-BE5B-477E-A7EB-B3F5AE2AFF5F}" srcOrd="4" destOrd="0" parTransId="{C8873C1A-13F1-4635-B301-317DD98CECDD}" sibTransId="{65BC1FFE-29A7-46BF-979E-86A616562E80}"/>
    <dgm:cxn modelId="{4CB386AF-3FEC-4784-840C-4FE1BC1C2D8C}" type="presOf" srcId="{EABCD216-2D2E-48E2-ABB6-9EE93AC41FAC}" destId="{16F1863A-A556-4E12-87BD-0C160258C240}" srcOrd="0" destOrd="0" presId="urn:microsoft.com/office/officeart/2005/8/layout/process4"/>
    <dgm:cxn modelId="{12A0F7B8-D936-4BB8-8896-BCECFA64C5D2}" type="presOf" srcId="{9BCDC800-600A-4CD1-A632-8BED7797C6D4}" destId="{1C506AAD-9CA4-48C8-8FC9-1486AD18E9C5}" srcOrd="0" destOrd="0" presId="urn:microsoft.com/office/officeart/2005/8/layout/process4"/>
    <dgm:cxn modelId="{23D37BC5-A0D6-4824-BF36-BEF120C6D7AE}" srcId="{FA7334B5-2918-4053-ACD4-6433358AB4A6}" destId="{48522C9D-79B6-47AE-8D5E-2AAB78ACAFBE}" srcOrd="0" destOrd="0" parTransId="{0FB943E1-C651-42AA-B7AE-8B3538E3C133}" sibTransId="{DB614344-C0BD-496E-9BC7-C2EF5657C13D}"/>
    <dgm:cxn modelId="{A45C0BC9-FD81-4580-9602-46904D8F43F2}" type="presOf" srcId="{687E2B26-BE5B-477E-A7EB-B3F5AE2AFF5F}" destId="{FA65E63C-882E-4C77-9217-BE4B3C2D8378}" srcOrd="0" destOrd="0" presId="urn:microsoft.com/office/officeart/2005/8/layout/process4"/>
    <dgm:cxn modelId="{FD8660CD-A8E5-4E7D-ACF8-E9DC1F4C2502}" srcId="{FA7334B5-2918-4053-ACD4-6433358AB4A6}" destId="{9BCDC800-600A-4CD1-A632-8BED7797C6D4}" srcOrd="3" destOrd="0" parTransId="{93990C86-18EE-42F6-A1D4-FB28E998FEBB}" sibTransId="{23A46775-726E-4F97-A90C-B94903A8C8DE}"/>
    <dgm:cxn modelId="{4304991D-02B7-4B8C-97A8-E87432150BBD}" type="presParOf" srcId="{4FF22CFA-EE4C-4EE3-B026-4A262FA13E8E}" destId="{CAAC9A7F-BE79-44B5-9A0E-C93E10A6BE86}" srcOrd="0" destOrd="0" presId="urn:microsoft.com/office/officeart/2005/8/layout/process4"/>
    <dgm:cxn modelId="{BE70EF6E-19DF-4F90-BF9A-EED1BD22CC5F}" type="presParOf" srcId="{CAAC9A7F-BE79-44B5-9A0E-C93E10A6BE86}" destId="{FA65E63C-882E-4C77-9217-BE4B3C2D8378}" srcOrd="0" destOrd="0" presId="urn:microsoft.com/office/officeart/2005/8/layout/process4"/>
    <dgm:cxn modelId="{9F4BFC2A-DF1C-426D-8753-3DD9A7BBF164}" type="presParOf" srcId="{4FF22CFA-EE4C-4EE3-B026-4A262FA13E8E}" destId="{65C361FE-DB51-4292-AA7B-07C1D54B1511}" srcOrd="1" destOrd="0" presId="urn:microsoft.com/office/officeart/2005/8/layout/process4"/>
    <dgm:cxn modelId="{55C21F20-CBD5-49F0-8690-D28FF1C32436}" type="presParOf" srcId="{4FF22CFA-EE4C-4EE3-B026-4A262FA13E8E}" destId="{CAAB46F7-42A7-49E9-AAC3-D645D53D99CD}" srcOrd="2" destOrd="0" presId="urn:microsoft.com/office/officeart/2005/8/layout/process4"/>
    <dgm:cxn modelId="{8B7048EA-6F92-4C8A-BC91-D31C404716FD}" type="presParOf" srcId="{CAAB46F7-42A7-49E9-AAC3-D645D53D99CD}" destId="{1C506AAD-9CA4-48C8-8FC9-1486AD18E9C5}" srcOrd="0" destOrd="0" presId="urn:microsoft.com/office/officeart/2005/8/layout/process4"/>
    <dgm:cxn modelId="{7BDDD56C-B32C-48D8-84FF-15DCF7990289}" type="presParOf" srcId="{4FF22CFA-EE4C-4EE3-B026-4A262FA13E8E}" destId="{77057FF3-9AF8-4AE1-A5E3-D58FFF434FC7}" srcOrd="3" destOrd="0" presId="urn:microsoft.com/office/officeart/2005/8/layout/process4"/>
    <dgm:cxn modelId="{3AF5000A-10FD-4CB5-BF77-C35FC769D62E}" type="presParOf" srcId="{4FF22CFA-EE4C-4EE3-B026-4A262FA13E8E}" destId="{2E92DCF5-4937-4EF1-A549-374FD0240F11}" srcOrd="4" destOrd="0" presId="urn:microsoft.com/office/officeart/2005/8/layout/process4"/>
    <dgm:cxn modelId="{5411BD05-6C1E-4991-89D3-BCF2913D9F9D}" type="presParOf" srcId="{2E92DCF5-4937-4EF1-A549-374FD0240F11}" destId="{C7F99FE0-0FFA-42A1-B454-28B3A6A43CEB}" srcOrd="0" destOrd="0" presId="urn:microsoft.com/office/officeart/2005/8/layout/process4"/>
    <dgm:cxn modelId="{A4FDA5D4-FF3A-48BD-8128-6A112C325A23}" type="presParOf" srcId="{4FF22CFA-EE4C-4EE3-B026-4A262FA13E8E}" destId="{0931AA2F-0C36-4356-A699-F0CFE140D55D}" srcOrd="5" destOrd="0" presId="urn:microsoft.com/office/officeart/2005/8/layout/process4"/>
    <dgm:cxn modelId="{1AD7D546-E9F9-40BF-8480-40D5DABD2F2F}" type="presParOf" srcId="{4FF22CFA-EE4C-4EE3-B026-4A262FA13E8E}" destId="{4C635685-48E8-4A6E-B67B-916AEB9FEDD0}" srcOrd="6" destOrd="0" presId="urn:microsoft.com/office/officeart/2005/8/layout/process4"/>
    <dgm:cxn modelId="{CBD80F5D-D2C8-47CE-8590-7E7959BFBDC6}" type="presParOf" srcId="{4C635685-48E8-4A6E-B67B-916AEB9FEDD0}" destId="{D9096529-8914-4F0E-A00B-F475573ECD9E}" srcOrd="0" destOrd="0" presId="urn:microsoft.com/office/officeart/2005/8/layout/process4"/>
    <dgm:cxn modelId="{3C34D66F-B5FB-40E1-B64C-207236B469E4}" type="presParOf" srcId="{4C635685-48E8-4A6E-B67B-916AEB9FEDD0}" destId="{A233165D-29D7-4FD2-A711-B0384CE9AE09}" srcOrd="1" destOrd="0" presId="urn:microsoft.com/office/officeart/2005/8/layout/process4"/>
    <dgm:cxn modelId="{973A6FE9-3AF5-439D-8844-50A9E04E30CA}" type="presParOf" srcId="{4C635685-48E8-4A6E-B67B-916AEB9FEDD0}" destId="{CDBD4140-23B4-4B5C-8454-B23B660F0B9B}" srcOrd="2" destOrd="0" presId="urn:microsoft.com/office/officeart/2005/8/layout/process4"/>
    <dgm:cxn modelId="{FE198E86-44C1-4DEB-9CA1-1425701FAEF6}" type="presParOf" srcId="{CDBD4140-23B4-4B5C-8454-B23B660F0B9B}" destId="{16F1863A-A556-4E12-87BD-0C160258C240}" srcOrd="0" destOrd="0" presId="urn:microsoft.com/office/officeart/2005/8/layout/process4"/>
    <dgm:cxn modelId="{73E37F9E-3801-4C6F-8CC4-09288241C435}" type="presParOf" srcId="{CDBD4140-23B4-4B5C-8454-B23B660F0B9B}" destId="{61117DAB-1101-4471-ABBB-BE6DD159B3F4}" srcOrd="1" destOrd="0" presId="urn:microsoft.com/office/officeart/2005/8/layout/process4"/>
    <dgm:cxn modelId="{4CA3B9A8-7C8E-4227-B9A4-430BF1A25DFD}" type="presParOf" srcId="{4FF22CFA-EE4C-4EE3-B026-4A262FA13E8E}" destId="{D10792ED-4B14-4FA9-B0A0-D8C80910E65B}" srcOrd="7" destOrd="0" presId="urn:microsoft.com/office/officeart/2005/8/layout/process4"/>
    <dgm:cxn modelId="{FAA305C8-6DBB-4C8D-8E11-EC95AD8CFF9C}" type="presParOf" srcId="{4FF22CFA-EE4C-4EE3-B026-4A262FA13E8E}" destId="{799FF4FF-7123-4F6D-835C-9F0BE96CCA5B}" srcOrd="8" destOrd="0" presId="urn:microsoft.com/office/officeart/2005/8/layout/process4"/>
    <dgm:cxn modelId="{716FA94A-27CE-472D-843E-E270EF3F5BC8}" type="presParOf" srcId="{799FF4FF-7123-4F6D-835C-9F0BE96CCA5B}" destId="{D7B62C17-A77B-446F-875D-B081CA414ED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5FE00-803B-41F5-B32A-444DAA899569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F7A04-F46F-461A-8D7C-33CCE67313C1}">
      <dgm:prSet custT="1"/>
      <dgm:spPr/>
      <dgm:t>
        <a:bodyPr/>
        <a:lstStyle/>
        <a:p>
          <a:pPr algn="ctr"/>
          <a:r>
            <a:rPr lang="hu-HU" sz="2000" dirty="0"/>
            <a:t>Büntetés / szankció végrehajtása</a:t>
          </a:r>
          <a:endParaRPr lang="en-US" sz="2000" dirty="0"/>
        </a:p>
      </dgm:t>
    </dgm:pt>
    <dgm:pt modelId="{D53E55D9-B2E0-4520-8342-41C10FBB5343}" type="parTrans" cxnId="{756075B0-807E-4494-91FB-F8417B7E6682}">
      <dgm:prSet/>
      <dgm:spPr/>
      <dgm:t>
        <a:bodyPr/>
        <a:lstStyle/>
        <a:p>
          <a:endParaRPr lang="en-US"/>
        </a:p>
      </dgm:t>
    </dgm:pt>
    <dgm:pt modelId="{54FC5F65-03AF-4DA5-86EB-A7203997D3E4}" type="sibTrans" cxnId="{756075B0-807E-4494-91FB-F8417B7E668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959D243-E8CC-472B-A521-40C0934B0022}">
      <dgm:prSet custT="1"/>
      <dgm:spPr/>
      <dgm:t>
        <a:bodyPr/>
        <a:lstStyle/>
        <a:p>
          <a:r>
            <a:rPr lang="hu-HU" sz="2000" dirty="0" err="1"/>
            <a:t>Res</a:t>
          </a:r>
          <a:r>
            <a:rPr lang="hu-HU" sz="2000" dirty="0"/>
            <a:t> </a:t>
          </a:r>
          <a:r>
            <a:rPr lang="hu-HU" sz="2000" dirty="0" err="1"/>
            <a:t>iudicata</a:t>
          </a:r>
          <a:r>
            <a:rPr lang="hu-HU" sz="2000" dirty="0"/>
            <a:t> – jogorvoslat korlátozottsága</a:t>
          </a:r>
          <a:endParaRPr lang="en-US" sz="2000" dirty="0"/>
        </a:p>
      </dgm:t>
    </dgm:pt>
    <dgm:pt modelId="{8D17C4B9-5C56-4016-90D6-FD526346BA72}" type="parTrans" cxnId="{6B47F785-3206-473F-98F3-337A61A76420}">
      <dgm:prSet/>
      <dgm:spPr/>
      <dgm:t>
        <a:bodyPr/>
        <a:lstStyle/>
        <a:p>
          <a:endParaRPr lang="en-US"/>
        </a:p>
      </dgm:t>
    </dgm:pt>
    <dgm:pt modelId="{A6A8022A-70B8-419E-ADD4-9C1FDB8ACBFE}" type="sibTrans" cxnId="{6B47F785-3206-473F-98F3-337A61A76420}">
      <dgm:prSet phldrT="2" phldr="0"/>
      <dgm:spPr/>
      <dgm:t>
        <a:bodyPr/>
        <a:lstStyle/>
        <a:p>
          <a:r>
            <a:rPr lang="en-US"/>
            <a:t>2</a:t>
          </a:r>
          <a:endParaRPr lang="en-US" dirty="0"/>
        </a:p>
      </dgm:t>
    </dgm:pt>
    <dgm:pt modelId="{0F4C11FC-98E4-4154-939D-C1077463B1EB}">
      <dgm:prSet custT="1"/>
      <dgm:spPr/>
      <dgm:t>
        <a:bodyPr/>
        <a:lstStyle/>
        <a:p>
          <a:r>
            <a:rPr lang="hu-HU" sz="2000" dirty="0"/>
            <a:t>Ne </a:t>
          </a:r>
          <a:r>
            <a:rPr lang="hu-HU" sz="2000" dirty="0" err="1"/>
            <a:t>bis</a:t>
          </a:r>
          <a:r>
            <a:rPr lang="hu-HU" sz="2000" dirty="0"/>
            <a:t> in </a:t>
          </a:r>
          <a:r>
            <a:rPr lang="hu-HU" sz="2000" dirty="0" err="1"/>
            <a:t>idem</a:t>
          </a:r>
          <a:r>
            <a:rPr lang="hu-HU" sz="2000" dirty="0"/>
            <a:t> – újabb eljárás tilalma</a:t>
          </a:r>
          <a:endParaRPr lang="en-US" sz="2000" dirty="0"/>
        </a:p>
      </dgm:t>
    </dgm:pt>
    <dgm:pt modelId="{F078CD51-9061-4E19-B92E-8B958F50C771}" type="parTrans" cxnId="{AF44A5EB-2E29-4933-BC42-014CBB36649B}">
      <dgm:prSet/>
      <dgm:spPr/>
      <dgm:t>
        <a:bodyPr/>
        <a:lstStyle/>
        <a:p>
          <a:endParaRPr lang="en-US"/>
        </a:p>
      </dgm:t>
    </dgm:pt>
    <dgm:pt modelId="{6E368679-01E0-4E06-8332-A9FF998954D7}" type="sibTrans" cxnId="{AF44A5EB-2E29-4933-BC42-014CBB36649B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09DA0999-AA81-48F2-B48D-A239F7774249}">
      <dgm:prSet custT="1"/>
      <dgm:spPr/>
      <dgm:t>
        <a:bodyPr/>
        <a:lstStyle/>
        <a:p>
          <a:r>
            <a:rPr lang="hu-HU" sz="2000" dirty="0"/>
            <a:t>További hátrányos </a:t>
          </a:r>
          <a:r>
            <a:rPr lang="hu-HU" sz="2000" dirty="0" err="1"/>
            <a:t>jogkövetkez-mények</a:t>
          </a:r>
          <a:r>
            <a:rPr lang="hu-HU" sz="2000" dirty="0"/>
            <a:t> – büntetett előélet</a:t>
          </a:r>
          <a:endParaRPr lang="en-US" sz="2000" dirty="0"/>
        </a:p>
      </dgm:t>
    </dgm:pt>
    <dgm:pt modelId="{B87FE223-3516-49C9-9680-6A48B8BF0A9C}" type="parTrans" cxnId="{9786FAC8-8837-4249-88B3-D8AD3264243E}">
      <dgm:prSet/>
      <dgm:spPr/>
      <dgm:t>
        <a:bodyPr/>
        <a:lstStyle/>
        <a:p>
          <a:endParaRPr lang="en-US"/>
        </a:p>
      </dgm:t>
    </dgm:pt>
    <dgm:pt modelId="{D130A56E-8F97-4C9C-BB9C-E360C7CECB17}" type="sibTrans" cxnId="{9786FAC8-8837-4249-88B3-D8AD3264243E}">
      <dgm:prSet phldrT="4" phldr="0"/>
      <dgm:spPr/>
      <dgm:t>
        <a:bodyPr/>
        <a:lstStyle/>
        <a:p>
          <a:r>
            <a:rPr lang="en-US"/>
            <a:t>4</a:t>
          </a:r>
          <a:endParaRPr lang="en-US" dirty="0"/>
        </a:p>
      </dgm:t>
    </dgm:pt>
    <dgm:pt modelId="{B60A42DF-5C7A-4F92-8563-FB5C397DE113}">
      <dgm:prSet/>
      <dgm:spPr/>
      <dgm:t>
        <a:bodyPr/>
        <a:lstStyle/>
        <a:p>
          <a:r>
            <a:rPr lang="hu-HU" dirty="0"/>
            <a:t>Újabb bűncselekmény elkövetése esetén – bűnismétlés megítélése (visszaesés)</a:t>
          </a:r>
          <a:endParaRPr lang="en-US" dirty="0"/>
        </a:p>
      </dgm:t>
    </dgm:pt>
    <dgm:pt modelId="{B39DCAD4-74F5-4775-9737-C471478EFDCC}" type="parTrans" cxnId="{DEC1FA0E-6223-44B9-A801-502E8F82CF38}">
      <dgm:prSet/>
      <dgm:spPr/>
      <dgm:t>
        <a:bodyPr/>
        <a:lstStyle/>
        <a:p>
          <a:endParaRPr lang="en-US"/>
        </a:p>
      </dgm:t>
    </dgm:pt>
    <dgm:pt modelId="{272E7C82-C70A-43F8-A6CD-069E474E9751}" type="sibTrans" cxnId="{DEC1FA0E-6223-44B9-A801-502E8F82CF38}">
      <dgm:prSet phldrT="5" phldr="0"/>
      <dgm:spPr/>
      <dgm:t>
        <a:bodyPr/>
        <a:lstStyle/>
        <a:p>
          <a:r>
            <a:rPr lang="en-US"/>
            <a:t>5</a:t>
          </a:r>
          <a:endParaRPr lang="en-US" dirty="0"/>
        </a:p>
      </dgm:t>
    </dgm:pt>
    <dgm:pt modelId="{2D0C8506-DAB7-4BE8-A304-031D8F31B009}" type="pres">
      <dgm:prSet presAssocID="{B9A5FE00-803B-41F5-B32A-444DAA899569}" presName="Name0" presStyleCnt="0">
        <dgm:presLayoutVars>
          <dgm:animLvl val="lvl"/>
          <dgm:resizeHandles val="exact"/>
        </dgm:presLayoutVars>
      </dgm:prSet>
      <dgm:spPr/>
    </dgm:pt>
    <dgm:pt modelId="{EE59FD58-FB00-4BAB-9B35-79D3361328FF}" type="pres">
      <dgm:prSet presAssocID="{08FF7A04-F46F-461A-8D7C-33CCE67313C1}" presName="compositeNode" presStyleCnt="0">
        <dgm:presLayoutVars>
          <dgm:bulletEnabled val="1"/>
        </dgm:presLayoutVars>
      </dgm:prSet>
      <dgm:spPr/>
    </dgm:pt>
    <dgm:pt modelId="{5271F7AF-5226-4F0C-B85A-CC0CB1B0DA84}" type="pres">
      <dgm:prSet presAssocID="{08FF7A04-F46F-461A-8D7C-33CCE67313C1}" presName="bgRect" presStyleLbl="bgAccFollowNode1" presStyleIdx="0" presStyleCnt="5" custScaleY="159363" custLinFactNeighborX="467"/>
      <dgm:spPr/>
    </dgm:pt>
    <dgm:pt modelId="{C6290508-27B7-4180-B015-BFB22238B249}" type="pres">
      <dgm:prSet presAssocID="{54FC5F65-03AF-4DA5-86EB-A7203997D3E4}" presName="sibTransNodeCircle" presStyleLbl="alignNode1" presStyleIdx="0" presStyleCnt="10" custLinFactNeighborX="-1111" custLinFactNeighborY="-92239">
        <dgm:presLayoutVars>
          <dgm:chMax val="0"/>
          <dgm:bulletEnabled/>
        </dgm:presLayoutVars>
      </dgm:prSet>
      <dgm:spPr/>
    </dgm:pt>
    <dgm:pt modelId="{D9758D5B-2133-4F05-BE10-46841262060B}" type="pres">
      <dgm:prSet presAssocID="{08FF7A04-F46F-461A-8D7C-33CCE67313C1}" presName="bottomLine" presStyleLbl="alignNode1" presStyleIdx="1" presStyleCnt="10">
        <dgm:presLayoutVars/>
      </dgm:prSet>
      <dgm:spPr/>
    </dgm:pt>
    <dgm:pt modelId="{73585CA0-3465-4049-B113-FC69E3DD7CC5}" type="pres">
      <dgm:prSet presAssocID="{08FF7A04-F46F-461A-8D7C-33CCE67313C1}" presName="nodeText" presStyleLbl="bgAccFollowNode1" presStyleIdx="0" presStyleCnt="5">
        <dgm:presLayoutVars>
          <dgm:bulletEnabled val="1"/>
        </dgm:presLayoutVars>
      </dgm:prSet>
      <dgm:spPr/>
    </dgm:pt>
    <dgm:pt modelId="{44412167-5951-47C8-BEF1-A151B4871E02}" type="pres">
      <dgm:prSet presAssocID="{54FC5F65-03AF-4DA5-86EB-A7203997D3E4}" presName="sibTrans" presStyleCnt="0"/>
      <dgm:spPr/>
    </dgm:pt>
    <dgm:pt modelId="{E707811C-972D-4201-8ECB-078BCFD8F932}" type="pres">
      <dgm:prSet presAssocID="{E959D243-E8CC-472B-A521-40C0934B0022}" presName="compositeNode" presStyleCnt="0">
        <dgm:presLayoutVars>
          <dgm:bulletEnabled val="1"/>
        </dgm:presLayoutVars>
      </dgm:prSet>
      <dgm:spPr/>
    </dgm:pt>
    <dgm:pt modelId="{5CA4CB8F-3E3A-47B7-B4F7-BB188C71D388}" type="pres">
      <dgm:prSet presAssocID="{E959D243-E8CC-472B-A521-40C0934B0022}" presName="bgRect" presStyleLbl="bgAccFollowNode1" presStyleIdx="1" presStyleCnt="5" custScaleY="159363"/>
      <dgm:spPr/>
    </dgm:pt>
    <dgm:pt modelId="{E4140860-E233-4C51-ABC4-28EA12F631CD}" type="pres">
      <dgm:prSet presAssocID="{A6A8022A-70B8-419E-ADD4-9C1FDB8ACBFE}" presName="sibTransNodeCircle" presStyleLbl="alignNode1" presStyleIdx="2" presStyleCnt="10" custLinFactNeighborX="5556" custLinFactNeighborY="-95573">
        <dgm:presLayoutVars>
          <dgm:chMax val="0"/>
          <dgm:bulletEnabled/>
        </dgm:presLayoutVars>
      </dgm:prSet>
      <dgm:spPr/>
    </dgm:pt>
    <dgm:pt modelId="{BFCC8370-75E0-4E87-80B8-F2190B8769FB}" type="pres">
      <dgm:prSet presAssocID="{E959D243-E8CC-472B-A521-40C0934B0022}" presName="bottomLine" presStyleLbl="alignNode1" presStyleIdx="3" presStyleCnt="10">
        <dgm:presLayoutVars/>
      </dgm:prSet>
      <dgm:spPr/>
    </dgm:pt>
    <dgm:pt modelId="{72D80EB2-415E-4487-AD22-A1136A1461BC}" type="pres">
      <dgm:prSet presAssocID="{E959D243-E8CC-472B-A521-40C0934B0022}" presName="nodeText" presStyleLbl="bgAccFollowNode1" presStyleIdx="1" presStyleCnt="5">
        <dgm:presLayoutVars>
          <dgm:bulletEnabled val="1"/>
        </dgm:presLayoutVars>
      </dgm:prSet>
      <dgm:spPr/>
    </dgm:pt>
    <dgm:pt modelId="{336416CD-9370-43F0-8E84-5765DE3CBE7A}" type="pres">
      <dgm:prSet presAssocID="{A6A8022A-70B8-419E-ADD4-9C1FDB8ACBFE}" presName="sibTrans" presStyleCnt="0"/>
      <dgm:spPr/>
    </dgm:pt>
    <dgm:pt modelId="{4299066A-C8CD-4B43-8245-3582BE43935E}" type="pres">
      <dgm:prSet presAssocID="{0F4C11FC-98E4-4154-939D-C1077463B1EB}" presName="compositeNode" presStyleCnt="0">
        <dgm:presLayoutVars>
          <dgm:bulletEnabled val="1"/>
        </dgm:presLayoutVars>
      </dgm:prSet>
      <dgm:spPr/>
    </dgm:pt>
    <dgm:pt modelId="{4A4EF3D2-3550-49A1-BF89-D19A1D1D0309}" type="pres">
      <dgm:prSet presAssocID="{0F4C11FC-98E4-4154-939D-C1077463B1EB}" presName="bgRect" presStyleLbl="bgAccFollowNode1" presStyleIdx="2" presStyleCnt="5" custScaleY="159363"/>
      <dgm:spPr/>
    </dgm:pt>
    <dgm:pt modelId="{91F1EC9A-6806-4FFC-BBD0-541CD783136E}" type="pres">
      <dgm:prSet presAssocID="{6E368679-01E0-4E06-8332-A9FF998954D7}" presName="sibTransNodeCircle" presStyleLbl="alignNode1" presStyleIdx="4" presStyleCnt="10" custLinFactY="-1146" custLinFactNeighborX="46" custLinFactNeighborY="-100000">
        <dgm:presLayoutVars>
          <dgm:chMax val="0"/>
          <dgm:bulletEnabled/>
        </dgm:presLayoutVars>
      </dgm:prSet>
      <dgm:spPr/>
    </dgm:pt>
    <dgm:pt modelId="{F6591FD4-9C5D-4464-8298-11A8DB0CA5B2}" type="pres">
      <dgm:prSet presAssocID="{0F4C11FC-98E4-4154-939D-C1077463B1EB}" presName="bottomLine" presStyleLbl="alignNode1" presStyleIdx="5" presStyleCnt="10">
        <dgm:presLayoutVars/>
      </dgm:prSet>
      <dgm:spPr/>
    </dgm:pt>
    <dgm:pt modelId="{CF294868-A39C-4BB0-956F-7F5224E54F8B}" type="pres">
      <dgm:prSet presAssocID="{0F4C11FC-98E4-4154-939D-C1077463B1EB}" presName="nodeText" presStyleLbl="bgAccFollowNode1" presStyleIdx="2" presStyleCnt="5">
        <dgm:presLayoutVars>
          <dgm:bulletEnabled val="1"/>
        </dgm:presLayoutVars>
      </dgm:prSet>
      <dgm:spPr/>
    </dgm:pt>
    <dgm:pt modelId="{9D0EAB4E-C766-4E1D-8778-89094476C893}" type="pres">
      <dgm:prSet presAssocID="{6E368679-01E0-4E06-8332-A9FF998954D7}" presName="sibTrans" presStyleCnt="0"/>
      <dgm:spPr/>
    </dgm:pt>
    <dgm:pt modelId="{B2D4596D-520D-42FB-B5AA-B62C3D8D14DE}" type="pres">
      <dgm:prSet presAssocID="{09DA0999-AA81-48F2-B48D-A239F7774249}" presName="compositeNode" presStyleCnt="0">
        <dgm:presLayoutVars>
          <dgm:bulletEnabled val="1"/>
        </dgm:presLayoutVars>
      </dgm:prSet>
      <dgm:spPr/>
    </dgm:pt>
    <dgm:pt modelId="{66E5D293-325E-405E-B8EA-E6ED506D1136}" type="pres">
      <dgm:prSet presAssocID="{09DA0999-AA81-48F2-B48D-A239F7774249}" presName="bgRect" presStyleLbl="bgAccFollowNode1" presStyleIdx="3" presStyleCnt="5" custScaleY="159363" custLinFactNeighborX="933" custLinFactNeighborY="-1667"/>
      <dgm:spPr/>
    </dgm:pt>
    <dgm:pt modelId="{C3789409-D9D1-4CBC-85AC-E2BBBEDF0100}" type="pres">
      <dgm:prSet presAssocID="{D130A56E-8F97-4C9C-BB9C-E360C7CECB17}" presName="sibTransNodeCircle" presStyleLbl="alignNode1" presStyleIdx="6" presStyleCnt="10" custLinFactNeighborX="-1112" custLinFactNeighborY="-91143">
        <dgm:presLayoutVars>
          <dgm:chMax val="0"/>
          <dgm:bulletEnabled/>
        </dgm:presLayoutVars>
      </dgm:prSet>
      <dgm:spPr/>
    </dgm:pt>
    <dgm:pt modelId="{88CC3309-DFEC-4C51-A188-7C089F2A2C26}" type="pres">
      <dgm:prSet presAssocID="{09DA0999-AA81-48F2-B48D-A239F7774249}" presName="bottomLine" presStyleLbl="alignNode1" presStyleIdx="7" presStyleCnt="10">
        <dgm:presLayoutVars/>
      </dgm:prSet>
      <dgm:spPr/>
    </dgm:pt>
    <dgm:pt modelId="{64E0AD7B-EAFB-422D-A417-ED993A596542}" type="pres">
      <dgm:prSet presAssocID="{09DA0999-AA81-48F2-B48D-A239F7774249}" presName="nodeText" presStyleLbl="bgAccFollowNode1" presStyleIdx="3" presStyleCnt="5">
        <dgm:presLayoutVars>
          <dgm:bulletEnabled val="1"/>
        </dgm:presLayoutVars>
      </dgm:prSet>
      <dgm:spPr/>
    </dgm:pt>
    <dgm:pt modelId="{330A9861-B67D-413B-93CD-B4EDE57E0BA4}" type="pres">
      <dgm:prSet presAssocID="{D130A56E-8F97-4C9C-BB9C-E360C7CECB17}" presName="sibTrans" presStyleCnt="0"/>
      <dgm:spPr/>
    </dgm:pt>
    <dgm:pt modelId="{9438F4CB-31BB-44F8-8260-93C06F6B7358}" type="pres">
      <dgm:prSet presAssocID="{B60A42DF-5C7A-4F92-8563-FB5C397DE113}" presName="compositeNode" presStyleCnt="0">
        <dgm:presLayoutVars>
          <dgm:bulletEnabled val="1"/>
        </dgm:presLayoutVars>
      </dgm:prSet>
      <dgm:spPr/>
    </dgm:pt>
    <dgm:pt modelId="{C163A632-AAAE-4B9F-B3DC-435F68246872}" type="pres">
      <dgm:prSet presAssocID="{B60A42DF-5C7A-4F92-8563-FB5C397DE113}" presName="bgRect" presStyleLbl="bgAccFollowNode1" presStyleIdx="4" presStyleCnt="5" custScaleY="159363"/>
      <dgm:spPr/>
    </dgm:pt>
    <dgm:pt modelId="{557C9AA7-53A1-4B57-B158-8AB5448EC75D}" type="pres">
      <dgm:prSet presAssocID="{272E7C82-C70A-43F8-A6CD-069E474E9751}" presName="sibTransNodeCircle" presStyleLbl="alignNode1" presStyleIdx="8" presStyleCnt="10" custLinFactNeighborX="7779" custLinFactNeighborY="-90031">
        <dgm:presLayoutVars>
          <dgm:chMax val="0"/>
          <dgm:bulletEnabled/>
        </dgm:presLayoutVars>
      </dgm:prSet>
      <dgm:spPr/>
    </dgm:pt>
    <dgm:pt modelId="{B858D1AA-481C-4B56-AB6F-299722177FC9}" type="pres">
      <dgm:prSet presAssocID="{B60A42DF-5C7A-4F92-8563-FB5C397DE113}" presName="bottomLine" presStyleLbl="alignNode1" presStyleIdx="9" presStyleCnt="10">
        <dgm:presLayoutVars/>
      </dgm:prSet>
      <dgm:spPr/>
    </dgm:pt>
    <dgm:pt modelId="{729B65B0-B357-4564-86E1-2EDF3DBD2172}" type="pres">
      <dgm:prSet presAssocID="{B60A42DF-5C7A-4F92-8563-FB5C397DE113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1C6FD01-0B00-4F61-AAE0-31D3474312C4}" type="presOf" srcId="{09DA0999-AA81-48F2-B48D-A239F7774249}" destId="{64E0AD7B-EAFB-422D-A417-ED993A596542}" srcOrd="1" destOrd="0" presId="urn:microsoft.com/office/officeart/2016/7/layout/BasicLinearProcessNumbered"/>
    <dgm:cxn modelId="{A73B2006-014A-450B-8324-59F992FBAB85}" type="presOf" srcId="{0F4C11FC-98E4-4154-939D-C1077463B1EB}" destId="{CF294868-A39C-4BB0-956F-7F5224E54F8B}" srcOrd="1" destOrd="0" presId="urn:microsoft.com/office/officeart/2016/7/layout/BasicLinearProcessNumbered"/>
    <dgm:cxn modelId="{DEC1FA0E-6223-44B9-A801-502E8F82CF38}" srcId="{B9A5FE00-803B-41F5-B32A-444DAA899569}" destId="{B60A42DF-5C7A-4F92-8563-FB5C397DE113}" srcOrd="4" destOrd="0" parTransId="{B39DCAD4-74F5-4775-9737-C471478EFDCC}" sibTransId="{272E7C82-C70A-43F8-A6CD-069E474E9751}"/>
    <dgm:cxn modelId="{E5800C20-2345-4E26-9E20-3DB18B570058}" type="presOf" srcId="{08FF7A04-F46F-461A-8D7C-33CCE67313C1}" destId="{5271F7AF-5226-4F0C-B85A-CC0CB1B0DA84}" srcOrd="0" destOrd="0" presId="urn:microsoft.com/office/officeart/2016/7/layout/BasicLinearProcessNumbered"/>
    <dgm:cxn modelId="{84761926-C8DB-459D-9F55-2C2493BE9941}" type="presOf" srcId="{272E7C82-C70A-43F8-A6CD-069E474E9751}" destId="{557C9AA7-53A1-4B57-B158-8AB5448EC75D}" srcOrd="0" destOrd="0" presId="urn:microsoft.com/office/officeart/2016/7/layout/BasicLinearProcessNumbered"/>
    <dgm:cxn modelId="{CB0BDD30-0009-45FA-8647-AE220CA2B3C3}" type="presOf" srcId="{A6A8022A-70B8-419E-ADD4-9C1FDB8ACBFE}" destId="{E4140860-E233-4C51-ABC4-28EA12F631CD}" srcOrd="0" destOrd="0" presId="urn:microsoft.com/office/officeart/2016/7/layout/BasicLinearProcessNumbered"/>
    <dgm:cxn modelId="{1C62FC41-BC23-4344-AC11-E05DA0BBF59C}" type="presOf" srcId="{09DA0999-AA81-48F2-B48D-A239F7774249}" destId="{66E5D293-325E-405E-B8EA-E6ED506D1136}" srcOrd="0" destOrd="0" presId="urn:microsoft.com/office/officeart/2016/7/layout/BasicLinearProcessNumbered"/>
    <dgm:cxn modelId="{2982A563-9883-4D3A-9B60-EF7039472946}" type="presOf" srcId="{08FF7A04-F46F-461A-8D7C-33CCE67313C1}" destId="{73585CA0-3465-4049-B113-FC69E3DD7CC5}" srcOrd="1" destOrd="0" presId="urn:microsoft.com/office/officeart/2016/7/layout/BasicLinearProcessNumbered"/>
    <dgm:cxn modelId="{3985096A-8270-44DD-83F1-70F6D8AF783B}" type="presOf" srcId="{B60A42DF-5C7A-4F92-8563-FB5C397DE113}" destId="{C163A632-AAAE-4B9F-B3DC-435F68246872}" srcOrd="0" destOrd="0" presId="urn:microsoft.com/office/officeart/2016/7/layout/BasicLinearProcessNumbered"/>
    <dgm:cxn modelId="{FA56F36F-FB0D-43B1-B9B1-DD6ADC73D352}" type="presOf" srcId="{E959D243-E8CC-472B-A521-40C0934B0022}" destId="{72D80EB2-415E-4487-AD22-A1136A1461BC}" srcOrd="1" destOrd="0" presId="urn:microsoft.com/office/officeart/2016/7/layout/BasicLinearProcessNumbered"/>
    <dgm:cxn modelId="{8F2CB57E-233D-4A14-A5D1-04AC958278AA}" type="presOf" srcId="{B9A5FE00-803B-41F5-B32A-444DAA899569}" destId="{2D0C8506-DAB7-4BE8-A304-031D8F31B009}" srcOrd="0" destOrd="0" presId="urn:microsoft.com/office/officeart/2016/7/layout/BasicLinearProcessNumbered"/>
    <dgm:cxn modelId="{6B47F785-3206-473F-98F3-337A61A76420}" srcId="{B9A5FE00-803B-41F5-B32A-444DAA899569}" destId="{E959D243-E8CC-472B-A521-40C0934B0022}" srcOrd="1" destOrd="0" parTransId="{8D17C4B9-5C56-4016-90D6-FD526346BA72}" sibTransId="{A6A8022A-70B8-419E-ADD4-9C1FDB8ACBFE}"/>
    <dgm:cxn modelId="{0499EF8E-95AE-4505-8AC1-F10E46B25F93}" type="presOf" srcId="{54FC5F65-03AF-4DA5-86EB-A7203997D3E4}" destId="{C6290508-27B7-4180-B015-BFB22238B249}" srcOrd="0" destOrd="0" presId="urn:microsoft.com/office/officeart/2016/7/layout/BasicLinearProcessNumbered"/>
    <dgm:cxn modelId="{756075B0-807E-4494-91FB-F8417B7E6682}" srcId="{B9A5FE00-803B-41F5-B32A-444DAA899569}" destId="{08FF7A04-F46F-461A-8D7C-33CCE67313C1}" srcOrd="0" destOrd="0" parTransId="{D53E55D9-B2E0-4520-8342-41C10FBB5343}" sibTransId="{54FC5F65-03AF-4DA5-86EB-A7203997D3E4}"/>
    <dgm:cxn modelId="{443D25BE-04B0-47FA-8A3D-B265E276CCFA}" type="presOf" srcId="{0F4C11FC-98E4-4154-939D-C1077463B1EB}" destId="{4A4EF3D2-3550-49A1-BF89-D19A1D1D0309}" srcOrd="0" destOrd="0" presId="urn:microsoft.com/office/officeart/2016/7/layout/BasicLinearProcessNumbered"/>
    <dgm:cxn modelId="{58FF58C2-8335-4327-9361-159184B7C6CB}" type="presOf" srcId="{6E368679-01E0-4E06-8332-A9FF998954D7}" destId="{91F1EC9A-6806-4FFC-BBD0-541CD783136E}" srcOrd="0" destOrd="0" presId="urn:microsoft.com/office/officeart/2016/7/layout/BasicLinearProcessNumbered"/>
    <dgm:cxn modelId="{9786FAC8-8837-4249-88B3-D8AD3264243E}" srcId="{B9A5FE00-803B-41F5-B32A-444DAA899569}" destId="{09DA0999-AA81-48F2-B48D-A239F7774249}" srcOrd="3" destOrd="0" parTransId="{B87FE223-3516-49C9-9680-6A48B8BF0A9C}" sibTransId="{D130A56E-8F97-4C9C-BB9C-E360C7CECB17}"/>
    <dgm:cxn modelId="{07B79ECE-A112-4ECF-B60A-943F5E08DF65}" type="presOf" srcId="{D130A56E-8F97-4C9C-BB9C-E360C7CECB17}" destId="{C3789409-D9D1-4CBC-85AC-E2BBBEDF0100}" srcOrd="0" destOrd="0" presId="urn:microsoft.com/office/officeart/2016/7/layout/BasicLinearProcessNumbered"/>
    <dgm:cxn modelId="{BF202FD1-0E2F-4865-9728-3D1CCE13EA5A}" type="presOf" srcId="{E959D243-E8CC-472B-A521-40C0934B0022}" destId="{5CA4CB8F-3E3A-47B7-B4F7-BB188C71D388}" srcOrd="0" destOrd="0" presId="urn:microsoft.com/office/officeart/2016/7/layout/BasicLinearProcessNumbered"/>
    <dgm:cxn modelId="{45441BDD-C4AB-47FC-B1B4-EDC5B39F4B5F}" type="presOf" srcId="{B60A42DF-5C7A-4F92-8563-FB5C397DE113}" destId="{729B65B0-B357-4564-86E1-2EDF3DBD2172}" srcOrd="1" destOrd="0" presId="urn:microsoft.com/office/officeart/2016/7/layout/BasicLinearProcessNumbered"/>
    <dgm:cxn modelId="{AF44A5EB-2E29-4933-BC42-014CBB36649B}" srcId="{B9A5FE00-803B-41F5-B32A-444DAA899569}" destId="{0F4C11FC-98E4-4154-939D-C1077463B1EB}" srcOrd="2" destOrd="0" parTransId="{F078CD51-9061-4E19-B92E-8B958F50C771}" sibTransId="{6E368679-01E0-4E06-8332-A9FF998954D7}"/>
    <dgm:cxn modelId="{56745607-A2E0-4061-9B48-0D49703312AD}" type="presParOf" srcId="{2D0C8506-DAB7-4BE8-A304-031D8F31B009}" destId="{EE59FD58-FB00-4BAB-9B35-79D3361328FF}" srcOrd="0" destOrd="0" presId="urn:microsoft.com/office/officeart/2016/7/layout/BasicLinearProcessNumbered"/>
    <dgm:cxn modelId="{DBFCF137-FF80-47CA-903D-9622B03C1F19}" type="presParOf" srcId="{EE59FD58-FB00-4BAB-9B35-79D3361328FF}" destId="{5271F7AF-5226-4F0C-B85A-CC0CB1B0DA84}" srcOrd="0" destOrd="0" presId="urn:microsoft.com/office/officeart/2016/7/layout/BasicLinearProcessNumbered"/>
    <dgm:cxn modelId="{A15083B8-7BA0-4F36-956C-E39E98201807}" type="presParOf" srcId="{EE59FD58-FB00-4BAB-9B35-79D3361328FF}" destId="{C6290508-27B7-4180-B015-BFB22238B249}" srcOrd="1" destOrd="0" presId="urn:microsoft.com/office/officeart/2016/7/layout/BasicLinearProcessNumbered"/>
    <dgm:cxn modelId="{773D5705-EEED-4DE8-B870-4CCC94206718}" type="presParOf" srcId="{EE59FD58-FB00-4BAB-9B35-79D3361328FF}" destId="{D9758D5B-2133-4F05-BE10-46841262060B}" srcOrd="2" destOrd="0" presId="urn:microsoft.com/office/officeart/2016/7/layout/BasicLinearProcessNumbered"/>
    <dgm:cxn modelId="{2B1CD771-D367-4F1D-AEC2-19AB6FB1FC9C}" type="presParOf" srcId="{EE59FD58-FB00-4BAB-9B35-79D3361328FF}" destId="{73585CA0-3465-4049-B113-FC69E3DD7CC5}" srcOrd="3" destOrd="0" presId="urn:microsoft.com/office/officeart/2016/7/layout/BasicLinearProcessNumbered"/>
    <dgm:cxn modelId="{AAB19575-4F77-42F3-9667-1020465EAA7E}" type="presParOf" srcId="{2D0C8506-DAB7-4BE8-A304-031D8F31B009}" destId="{44412167-5951-47C8-BEF1-A151B4871E02}" srcOrd="1" destOrd="0" presId="urn:microsoft.com/office/officeart/2016/7/layout/BasicLinearProcessNumbered"/>
    <dgm:cxn modelId="{88DB54BD-78BF-4B25-8A6B-8A7E2D0EBE03}" type="presParOf" srcId="{2D0C8506-DAB7-4BE8-A304-031D8F31B009}" destId="{E707811C-972D-4201-8ECB-078BCFD8F932}" srcOrd="2" destOrd="0" presId="urn:microsoft.com/office/officeart/2016/7/layout/BasicLinearProcessNumbered"/>
    <dgm:cxn modelId="{E28EE212-DBF0-4BCC-AFF6-44AB041216C8}" type="presParOf" srcId="{E707811C-972D-4201-8ECB-078BCFD8F932}" destId="{5CA4CB8F-3E3A-47B7-B4F7-BB188C71D388}" srcOrd="0" destOrd="0" presId="urn:microsoft.com/office/officeart/2016/7/layout/BasicLinearProcessNumbered"/>
    <dgm:cxn modelId="{49F93E75-B263-4AB4-83E4-FCDCF924D43B}" type="presParOf" srcId="{E707811C-972D-4201-8ECB-078BCFD8F932}" destId="{E4140860-E233-4C51-ABC4-28EA12F631CD}" srcOrd="1" destOrd="0" presId="urn:microsoft.com/office/officeart/2016/7/layout/BasicLinearProcessNumbered"/>
    <dgm:cxn modelId="{A8C7B10A-3096-4A89-8663-FB23A9EB45AA}" type="presParOf" srcId="{E707811C-972D-4201-8ECB-078BCFD8F932}" destId="{BFCC8370-75E0-4E87-80B8-F2190B8769FB}" srcOrd="2" destOrd="0" presId="urn:microsoft.com/office/officeart/2016/7/layout/BasicLinearProcessNumbered"/>
    <dgm:cxn modelId="{F6033A36-E199-42F6-BC57-F905AF777A19}" type="presParOf" srcId="{E707811C-972D-4201-8ECB-078BCFD8F932}" destId="{72D80EB2-415E-4487-AD22-A1136A1461BC}" srcOrd="3" destOrd="0" presId="urn:microsoft.com/office/officeart/2016/7/layout/BasicLinearProcessNumbered"/>
    <dgm:cxn modelId="{86B909F4-8E37-4C6D-ACA8-F5AA0903EA4B}" type="presParOf" srcId="{2D0C8506-DAB7-4BE8-A304-031D8F31B009}" destId="{336416CD-9370-43F0-8E84-5765DE3CBE7A}" srcOrd="3" destOrd="0" presId="urn:microsoft.com/office/officeart/2016/7/layout/BasicLinearProcessNumbered"/>
    <dgm:cxn modelId="{323B96F3-39E2-47EE-BADD-1FFD167C1530}" type="presParOf" srcId="{2D0C8506-DAB7-4BE8-A304-031D8F31B009}" destId="{4299066A-C8CD-4B43-8245-3582BE43935E}" srcOrd="4" destOrd="0" presId="urn:microsoft.com/office/officeart/2016/7/layout/BasicLinearProcessNumbered"/>
    <dgm:cxn modelId="{5D5FFCB5-7200-4EED-A9D8-EFA977890AA8}" type="presParOf" srcId="{4299066A-C8CD-4B43-8245-3582BE43935E}" destId="{4A4EF3D2-3550-49A1-BF89-D19A1D1D0309}" srcOrd="0" destOrd="0" presId="urn:microsoft.com/office/officeart/2016/7/layout/BasicLinearProcessNumbered"/>
    <dgm:cxn modelId="{19DE8F97-8539-4A8D-93C9-4910747F66DE}" type="presParOf" srcId="{4299066A-C8CD-4B43-8245-3582BE43935E}" destId="{91F1EC9A-6806-4FFC-BBD0-541CD783136E}" srcOrd="1" destOrd="0" presId="urn:microsoft.com/office/officeart/2016/7/layout/BasicLinearProcessNumbered"/>
    <dgm:cxn modelId="{F06D6948-3CCE-4465-81F9-9BDFFD3D846F}" type="presParOf" srcId="{4299066A-C8CD-4B43-8245-3582BE43935E}" destId="{F6591FD4-9C5D-4464-8298-11A8DB0CA5B2}" srcOrd="2" destOrd="0" presId="urn:microsoft.com/office/officeart/2016/7/layout/BasicLinearProcessNumbered"/>
    <dgm:cxn modelId="{210913C5-2962-46EE-ABB7-BB43B7C91163}" type="presParOf" srcId="{4299066A-C8CD-4B43-8245-3582BE43935E}" destId="{CF294868-A39C-4BB0-956F-7F5224E54F8B}" srcOrd="3" destOrd="0" presId="urn:microsoft.com/office/officeart/2016/7/layout/BasicLinearProcessNumbered"/>
    <dgm:cxn modelId="{AE9FB06C-D0C2-407E-9C80-9A0FE117C9CC}" type="presParOf" srcId="{2D0C8506-DAB7-4BE8-A304-031D8F31B009}" destId="{9D0EAB4E-C766-4E1D-8778-89094476C893}" srcOrd="5" destOrd="0" presId="urn:microsoft.com/office/officeart/2016/7/layout/BasicLinearProcessNumbered"/>
    <dgm:cxn modelId="{2A148047-1D6C-4C6D-A11A-82433C184FC8}" type="presParOf" srcId="{2D0C8506-DAB7-4BE8-A304-031D8F31B009}" destId="{B2D4596D-520D-42FB-B5AA-B62C3D8D14DE}" srcOrd="6" destOrd="0" presId="urn:microsoft.com/office/officeart/2016/7/layout/BasicLinearProcessNumbered"/>
    <dgm:cxn modelId="{FAD3A337-5828-4F8D-9477-8A590068909A}" type="presParOf" srcId="{B2D4596D-520D-42FB-B5AA-B62C3D8D14DE}" destId="{66E5D293-325E-405E-B8EA-E6ED506D1136}" srcOrd="0" destOrd="0" presId="urn:microsoft.com/office/officeart/2016/7/layout/BasicLinearProcessNumbered"/>
    <dgm:cxn modelId="{522DEE28-B61B-44B0-AC6A-8D51CF31150E}" type="presParOf" srcId="{B2D4596D-520D-42FB-B5AA-B62C3D8D14DE}" destId="{C3789409-D9D1-4CBC-85AC-E2BBBEDF0100}" srcOrd="1" destOrd="0" presId="urn:microsoft.com/office/officeart/2016/7/layout/BasicLinearProcessNumbered"/>
    <dgm:cxn modelId="{A530C60F-6913-4E02-BF7D-B53DB7CE6D0E}" type="presParOf" srcId="{B2D4596D-520D-42FB-B5AA-B62C3D8D14DE}" destId="{88CC3309-DFEC-4C51-A188-7C089F2A2C26}" srcOrd="2" destOrd="0" presId="urn:microsoft.com/office/officeart/2016/7/layout/BasicLinearProcessNumbered"/>
    <dgm:cxn modelId="{21890155-741A-43BC-A9DD-24CD97CA5ADD}" type="presParOf" srcId="{B2D4596D-520D-42FB-B5AA-B62C3D8D14DE}" destId="{64E0AD7B-EAFB-422D-A417-ED993A596542}" srcOrd="3" destOrd="0" presId="urn:microsoft.com/office/officeart/2016/7/layout/BasicLinearProcessNumbered"/>
    <dgm:cxn modelId="{4A6FDC12-C778-4B07-8F42-DEE8A68E7185}" type="presParOf" srcId="{2D0C8506-DAB7-4BE8-A304-031D8F31B009}" destId="{330A9861-B67D-413B-93CD-B4EDE57E0BA4}" srcOrd="7" destOrd="0" presId="urn:microsoft.com/office/officeart/2016/7/layout/BasicLinearProcessNumbered"/>
    <dgm:cxn modelId="{132AB6C6-B415-495F-807B-FC5F9FC2E016}" type="presParOf" srcId="{2D0C8506-DAB7-4BE8-A304-031D8F31B009}" destId="{9438F4CB-31BB-44F8-8260-93C06F6B7358}" srcOrd="8" destOrd="0" presId="urn:microsoft.com/office/officeart/2016/7/layout/BasicLinearProcessNumbered"/>
    <dgm:cxn modelId="{407096C1-DF7F-43DD-80B3-B35D2FC3D6A7}" type="presParOf" srcId="{9438F4CB-31BB-44F8-8260-93C06F6B7358}" destId="{C163A632-AAAE-4B9F-B3DC-435F68246872}" srcOrd="0" destOrd="0" presId="urn:microsoft.com/office/officeart/2016/7/layout/BasicLinearProcessNumbered"/>
    <dgm:cxn modelId="{35F60F02-6A9B-42F3-AEAF-F261DEEE7F70}" type="presParOf" srcId="{9438F4CB-31BB-44F8-8260-93C06F6B7358}" destId="{557C9AA7-53A1-4B57-B158-8AB5448EC75D}" srcOrd="1" destOrd="0" presId="urn:microsoft.com/office/officeart/2016/7/layout/BasicLinearProcessNumbered"/>
    <dgm:cxn modelId="{E6FB0334-0FA1-45E7-84CF-72B3FA627511}" type="presParOf" srcId="{9438F4CB-31BB-44F8-8260-93C06F6B7358}" destId="{B858D1AA-481C-4B56-AB6F-299722177FC9}" srcOrd="2" destOrd="0" presId="urn:microsoft.com/office/officeart/2016/7/layout/BasicLinearProcessNumbered"/>
    <dgm:cxn modelId="{9AF723C7-015D-4A58-977B-CB16C2052EFC}" type="presParOf" srcId="{9438F4CB-31BB-44F8-8260-93C06F6B7358}" destId="{729B65B0-B357-4564-86E1-2EDF3DBD217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B59BA-718B-434A-AE9D-52CA40B22E1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922085EC-1DFB-48CC-85B0-3FE821EE9FEC}">
      <dgm:prSet phldrT="[Szöveg]" custT="1"/>
      <dgm:spPr/>
      <dgm:t>
        <a:bodyPr/>
        <a:lstStyle/>
        <a:p>
          <a:r>
            <a:rPr lang="hu-HU" sz="2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Büntetőjogi kódexben</a:t>
          </a:r>
        </a:p>
      </dgm:t>
    </dgm:pt>
    <dgm:pt modelId="{73281717-DE29-48B8-BD8B-8DBB54674AC5}" type="parTrans" cxnId="{64673AAF-291F-4E41-8826-2B6192366492}">
      <dgm:prSet/>
      <dgm:spPr/>
      <dgm:t>
        <a:bodyPr/>
        <a:lstStyle/>
        <a:p>
          <a:endParaRPr lang="hu-HU"/>
        </a:p>
      </dgm:t>
    </dgm:pt>
    <dgm:pt modelId="{DC5E4C01-C6F3-4E89-BBE9-75ACE22ABF14}" type="sibTrans" cxnId="{64673AAF-291F-4E41-8826-2B6192366492}">
      <dgm:prSet/>
      <dgm:spPr/>
      <dgm:t>
        <a:bodyPr/>
        <a:lstStyle/>
        <a:p>
          <a:endParaRPr lang="hu-HU"/>
        </a:p>
      </dgm:t>
    </dgm:pt>
    <dgm:pt modelId="{D3B0AB3E-1D70-43EB-9A9D-599AE6FCB4E4}">
      <dgm:prSet phldrT="[Szöveg]"/>
      <dgm:spPr/>
      <dgm:t>
        <a:bodyPr/>
        <a:lstStyle/>
        <a:p>
          <a:r>
            <a:rPr lang="hu-H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Büntetőeljárási kódexben</a:t>
          </a:r>
        </a:p>
      </dgm:t>
    </dgm:pt>
    <dgm:pt modelId="{2AAFFE53-7E9D-4D64-AD1B-41469B052B96}" type="parTrans" cxnId="{67158347-4A44-4EDB-943F-81BFEF011581}">
      <dgm:prSet/>
      <dgm:spPr/>
      <dgm:t>
        <a:bodyPr/>
        <a:lstStyle/>
        <a:p>
          <a:endParaRPr lang="hu-HU"/>
        </a:p>
      </dgm:t>
    </dgm:pt>
    <dgm:pt modelId="{4C6106F7-2BD4-4EB5-9117-D51DE8F68C48}" type="sibTrans" cxnId="{67158347-4A44-4EDB-943F-81BFEF011581}">
      <dgm:prSet/>
      <dgm:spPr/>
      <dgm:t>
        <a:bodyPr/>
        <a:lstStyle/>
        <a:p>
          <a:endParaRPr lang="hu-HU"/>
        </a:p>
      </dgm:t>
    </dgm:pt>
    <dgm:pt modelId="{ED8081E9-B782-4991-8105-08C021EFAFA6}">
      <dgm:prSet phldrT="[Szöveg]"/>
      <dgm:spPr/>
      <dgm:t>
        <a:bodyPr/>
        <a:lstStyle/>
        <a:p>
          <a:r>
            <a:rPr lang="hu-H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Alkotmány szintjén</a:t>
          </a:r>
        </a:p>
      </dgm:t>
    </dgm:pt>
    <dgm:pt modelId="{CEBC509A-D6A5-4DB8-9EF7-9A2626523EAC}" type="parTrans" cxnId="{9711F57B-7694-47C4-95BF-92566DDB8D45}">
      <dgm:prSet/>
      <dgm:spPr/>
      <dgm:t>
        <a:bodyPr/>
        <a:lstStyle/>
        <a:p>
          <a:endParaRPr lang="hu-HU"/>
        </a:p>
      </dgm:t>
    </dgm:pt>
    <dgm:pt modelId="{C1FF082A-3947-4739-89DA-5DF0F5E28B55}" type="sibTrans" cxnId="{9711F57B-7694-47C4-95BF-92566DDB8D45}">
      <dgm:prSet/>
      <dgm:spPr/>
      <dgm:t>
        <a:bodyPr/>
        <a:lstStyle/>
        <a:p>
          <a:endParaRPr lang="hu-HU"/>
        </a:p>
      </dgm:t>
    </dgm:pt>
    <dgm:pt modelId="{1B3176F3-06B2-417E-90C3-BD1517B256D7}" type="pres">
      <dgm:prSet presAssocID="{359B59BA-718B-434A-AE9D-52CA40B22E1D}" presName="diagram" presStyleCnt="0">
        <dgm:presLayoutVars>
          <dgm:dir/>
          <dgm:animLvl val="lvl"/>
          <dgm:resizeHandles val="exact"/>
        </dgm:presLayoutVars>
      </dgm:prSet>
      <dgm:spPr/>
    </dgm:pt>
    <dgm:pt modelId="{C5537632-82C5-49C8-9890-24B5F71FB140}" type="pres">
      <dgm:prSet presAssocID="{922085EC-1DFB-48CC-85B0-3FE821EE9FEC}" presName="compNode" presStyleCnt="0"/>
      <dgm:spPr/>
    </dgm:pt>
    <dgm:pt modelId="{BB78264B-CA1B-4EC4-8CFE-A7778960421B}" type="pres">
      <dgm:prSet presAssocID="{922085EC-1DFB-48CC-85B0-3FE821EE9FEC}" presName="childRect" presStyleLbl="bgAcc1" presStyleIdx="0" presStyleCnt="3">
        <dgm:presLayoutVars>
          <dgm:bulletEnabled val="1"/>
        </dgm:presLayoutVars>
      </dgm:prSet>
      <dgm:spPr>
        <a:solidFill>
          <a:schemeClr val="bg1">
            <a:lumMod val="50000"/>
            <a:alpha val="90000"/>
          </a:schemeClr>
        </a:solidFill>
      </dgm:spPr>
    </dgm:pt>
    <dgm:pt modelId="{30FAED6C-A1C1-4578-9B98-523D6A0D6F2F}" type="pres">
      <dgm:prSet presAssocID="{922085EC-1DFB-48CC-85B0-3FE821EE9FE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5FF3A3-0001-4FC1-BCEA-1C499034BA57}" type="pres">
      <dgm:prSet presAssocID="{922085EC-1DFB-48CC-85B0-3FE821EE9FEC}" presName="parentRect" presStyleLbl="alignNode1" presStyleIdx="0" presStyleCnt="3"/>
      <dgm:spPr/>
    </dgm:pt>
    <dgm:pt modelId="{82730842-E0B0-4480-A2B7-C70B94B36408}" type="pres">
      <dgm:prSet presAssocID="{922085EC-1DFB-48CC-85B0-3FE821EE9FEC}" presName="adorn" presStyleLbl="fgAccFollowNode1" presStyleIdx="0" presStyleCnt="3" custLinFactNeighborX="-26187" custLinFactNeighborY="-2258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ogot jelképező mérleg"/>
        </a:ext>
      </dgm:extLst>
    </dgm:pt>
    <dgm:pt modelId="{76238551-0FBD-4BB4-AAA5-D25264B5592B}" type="pres">
      <dgm:prSet presAssocID="{DC5E4C01-C6F3-4E89-BBE9-75ACE22ABF14}" presName="sibTrans" presStyleLbl="sibTrans2D1" presStyleIdx="0" presStyleCnt="0"/>
      <dgm:spPr/>
    </dgm:pt>
    <dgm:pt modelId="{BE88E0C8-77CD-48DE-8B3F-87120A291236}" type="pres">
      <dgm:prSet presAssocID="{D3B0AB3E-1D70-43EB-9A9D-599AE6FCB4E4}" presName="compNode" presStyleCnt="0"/>
      <dgm:spPr/>
    </dgm:pt>
    <dgm:pt modelId="{5686E47D-A5DE-46B0-9BA0-DC12D7C0BD13}" type="pres">
      <dgm:prSet presAssocID="{D3B0AB3E-1D70-43EB-9A9D-599AE6FCB4E4}" presName="childRect" presStyleLbl="bgAcc1" presStyleIdx="1" presStyleCnt="3">
        <dgm:presLayoutVars>
          <dgm:bulletEnabled val="1"/>
        </dgm:presLayoutVars>
      </dgm:prSet>
      <dgm:spPr>
        <a:solidFill>
          <a:schemeClr val="bg1">
            <a:lumMod val="50000"/>
            <a:alpha val="90000"/>
          </a:schemeClr>
        </a:solidFill>
      </dgm:spPr>
    </dgm:pt>
    <dgm:pt modelId="{1D5D3A05-B94A-46CE-8635-A274D7676104}" type="pres">
      <dgm:prSet presAssocID="{D3B0AB3E-1D70-43EB-9A9D-599AE6FCB4E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1AF8818-758E-4EA4-BA42-F58780CBDDB4}" type="pres">
      <dgm:prSet presAssocID="{D3B0AB3E-1D70-43EB-9A9D-599AE6FCB4E4}" presName="parentRect" presStyleLbl="alignNode1" presStyleIdx="1" presStyleCnt="3"/>
      <dgm:spPr/>
    </dgm:pt>
    <dgm:pt modelId="{D2A89898-4C3A-4FBA-909E-C9DE88955FAF}" type="pres">
      <dgm:prSet presAssocID="{D3B0AB3E-1D70-43EB-9A9D-599AE6FCB4E4}" presName="adorn" presStyleLbl="fgAccFollowNode1" presStyleIdx="1" presStyleCnt="3" custLinFactNeighborX="-24351" custLinFactNeighborY="-2250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írói kalapács"/>
        </a:ext>
      </dgm:extLst>
    </dgm:pt>
    <dgm:pt modelId="{98DBFEF5-ACAE-4088-8B42-D17EC807BA09}" type="pres">
      <dgm:prSet presAssocID="{4C6106F7-2BD4-4EB5-9117-D51DE8F68C48}" presName="sibTrans" presStyleLbl="sibTrans2D1" presStyleIdx="0" presStyleCnt="0"/>
      <dgm:spPr/>
    </dgm:pt>
    <dgm:pt modelId="{7ACE5D35-DFEF-4C7F-B6F5-A77B434553BE}" type="pres">
      <dgm:prSet presAssocID="{ED8081E9-B782-4991-8105-08C021EFAFA6}" presName="compNode" presStyleCnt="0"/>
      <dgm:spPr/>
    </dgm:pt>
    <dgm:pt modelId="{19E28C53-C305-4223-B990-4646BFBC91F3}" type="pres">
      <dgm:prSet presAssocID="{ED8081E9-B782-4991-8105-08C021EFAFA6}" presName="childRect" presStyleLbl="bgAcc1" presStyleIdx="2" presStyleCnt="3">
        <dgm:presLayoutVars>
          <dgm:bulletEnabled val="1"/>
        </dgm:presLayoutVars>
      </dgm:prSet>
      <dgm:spPr>
        <a:solidFill>
          <a:schemeClr val="bg1">
            <a:lumMod val="50000"/>
            <a:alpha val="90000"/>
          </a:schemeClr>
        </a:solidFill>
      </dgm:spPr>
    </dgm:pt>
    <dgm:pt modelId="{7AAF9655-76FA-4661-B045-C4F8CA932924}" type="pres">
      <dgm:prSet presAssocID="{ED8081E9-B782-4991-8105-08C021EFAFA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081D66C-390E-4D90-A831-30BFEB65DEB2}" type="pres">
      <dgm:prSet presAssocID="{ED8081E9-B782-4991-8105-08C021EFAFA6}" presName="parentRect" presStyleLbl="alignNode1" presStyleIdx="2" presStyleCnt="3"/>
      <dgm:spPr/>
    </dgm:pt>
    <dgm:pt modelId="{7D924BF6-FCA5-4CB7-815D-FFC383F1F135}" type="pres">
      <dgm:prSet presAssocID="{ED8081E9-B782-4991-8105-08C021EFAFA6}" presName="adorn" presStyleLbl="fgAccFollowNode1" presStyleIdx="2" presStyleCnt="3" custLinFactNeighborX="-33552" custLinFactNeighborY="-2258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yitott könyv"/>
        </a:ext>
      </dgm:extLst>
    </dgm:pt>
  </dgm:ptLst>
  <dgm:cxnLst>
    <dgm:cxn modelId="{9D983727-2ED4-42E2-B17D-62ECB973543D}" type="presOf" srcId="{DC5E4C01-C6F3-4E89-BBE9-75ACE22ABF14}" destId="{76238551-0FBD-4BB4-AAA5-D25264B5592B}" srcOrd="0" destOrd="0" presId="urn:microsoft.com/office/officeart/2005/8/layout/bList2#1"/>
    <dgm:cxn modelId="{57538D5B-683F-484F-ACAD-7643C589E218}" type="presOf" srcId="{922085EC-1DFB-48CC-85B0-3FE821EE9FEC}" destId="{30FAED6C-A1C1-4578-9B98-523D6A0D6F2F}" srcOrd="0" destOrd="0" presId="urn:microsoft.com/office/officeart/2005/8/layout/bList2#1"/>
    <dgm:cxn modelId="{67158347-4A44-4EDB-943F-81BFEF011581}" srcId="{359B59BA-718B-434A-AE9D-52CA40B22E1D}" destId="{D3B0AB3E-1D70-43EB-9A9D-599AE6FCB4E4}" srcOrd="1" destOrd="0" parTransId="{2AAFFE53-7E9D-4D64-AD1B-41469B052B96}" sibTransId="{4C6106F7-2BD4-4EB5-9117-D51DE8F68C48}"/>
    <dgm:cxn modelId="{A315CC49-098A-4103-9216-D8015C1C589A}" type="presOf" srcId="{4C6106F7-2BD4-4EB5-9117-D51DE8F68C48}" destId="{98DBFEF5-ACAE-4088-8B42-D17EC807BA09}" srcOrd="0" destOrd="0" presId="urn:microsoft.com/office/officeart/2005/8/layout/bList2#1"/>
    <dgm:cxn modelId="{00BDC470-5A69-432F-B34C-59BAF4966D0F}" type="presOf" srcId="{359B59BA-718B-434A-AE9D-52CA40B22E1D}" destId="{1B3176F3-06B2-417E-90C3-BD1517B256D7}" srcOrd="0" destOrd="0" presId="urn:microsoft.com/office/officeart/2005/8/layout/bList2#1"/>
    <dgm:cxn modelId="{CB656A77-62F4-4A8B-BEDE-B2928E07C31A}" type="presOf" srcId="{922085EC-1DFB-48CC-85B0-3FE821EE9FEC}" destId="{475FF3A3-0001-4FC1-BCEA-1C499034BA57}" srcOrd="1" destOrd="0" presId="urn:microsoft.com/office/officeart/2005/8/layout/bList2#1"/>
    <dgm:cxn modelId="{F2D9697B-40A9-4783-BE05-F203C293454D}" type="presOf" srcId="{D3B0AB3E-1D70-43EB-9A9D-599AE6FCB4E4}" destId="{41AF8818-758E-4EA4-BA42-F58780CBDDB4}" srcOrd="1" destOrd="0" presId="urn:microsoft.com/office/officeart/2005/8/layout/bList2#1"/>
    <dgm:cxn modelId="{9711F57B-7694-47C4-95BF-92566DDB8D45}" srcId="{359B59BA-718B-434A-AE9D-52CA40B22E1D}" destId="{ED8081E9-B782-4991-8105-08C021EFAFA6}" srcOrd="2" destOrd="0" parTransId="{CEBC509A-D6A5-4DB8-9EF7-9A2626523EAC}" sibTransId="{C1FF082A-3947-4739-89DA-5DF0F5E28B55}"/>
    <dgm:cxn modelId="{64673AAF-291F-4E41-8826-2B6192366492}" srcId="{359B59BA-718B-434A-AE9D-52CA40B22E1D}" destId="{922085EC-1DFB-48CC-85B0-3FE821EE9FEC}" srcOrd="0" destOrd="0" parTransId="{73281717-DE29-48B8-BD8B-8DBB54674AC5}" sibTransId="{DC5E4C01-C6F3-4E89-BBE9-75ACE22ABF14}"/>
    <dgm:cxn modelId="{EDB623C6-F1F6-422B-9897-3F82FCE15CD7}" type="presOf" srcId="{ED8081E9-B782-4991-8105-08C021EFAFA6}" destId="{8081D66C-390E-4D90-A831-30BFEB65DEB2}" srcOrd="1" destOrd="0" presId="urn:microsoft.com/office/officeart/2005/8/layout/bList2#1"/>
    <dgm:cxn modelId="{04E6F3D8-CDB0-4360-8728-652FA49D35DE}" type="presOf" srcId="{ED8081E9-B782-4991-8105-08C021EFAFA6}" destId="{7AAF9655-76FA-4661-B045-C4F8CA932924}" srcOrd="0" destOrd="0" presId="urn:microsoft.com/office/officeart/2005/8/layout/bList2#1"/>
    <dgm:cxn modelId="{822866FD-AFED-43FC-AE07-EDF88120ACE1}" type="presOf" srcId="{D3B0AB3E-1D70-43EB-9A9D-599AE6FCB4E4}" destId="{1D5D3A05-B94A-46CE-8635-A274D7676104}" srcOrd="0" destOrd="0" presId="urn:microsoft.com/office/officeart/2005/8/layout/bList2#1"/>
    <dgm:cxn modelId="{E5111FA9-2AAE-4D5B-8B64-BCC36FDDEE4D}" type="presParOf" srcId="{1B3176F3-06B2-417E-90C3-BD1517B256D7}" destId="{C5537632-82C5-49C8-9890-24B5F71FB140}" srcOrd="0" destOrd="0" presId="urn:microsoft.com/office/officeart/2005/8/layout/bList2#1"/>
    <dgm:cxn modelId="{E871BAAA-6549-4741-BFBB-6E6FD5CCC092}" type="presParOf" srcId="{C5537632-82C5-49C8-9890-24B5F71FB140}" destId="{BB78264B-CA1B-4EC4-8CFE-A7778960421B}" srcOrd="0" destOrd="0" presId="urn:microsoft.com/office/officeart/2005/8/layout/bList2#1"/>
    <dgm:cxn modelId="{DCBEB117-EB91-432F-A314-5320569B739A}" type="presParOf" srcId="{C5537632-82C5-49C8-9890-24B5F71FB140}" destId="{30FAED6C-A1C1-4578-9B98-523D6A0D6F2F}" srcOrd="1" destOrd="0" presId="urn:microsoft.com/office/officeart/2005/8/layout/bList2#1"/>
    <dgm:cxn modelId="{66C68A58-3BB7-4039-BBD5-03E7ADF6B792}" type="presParOf" srcId="{C5537632-82C5-49C8-9890-24B5F71FB140}" destId="{475FF3A3-0001-4FC1-BCEA-1C499034BA57}" srcOrd="2" destOrd="0" presId="urn:microsoft.com/office/officeart/2005/8/layout/bList2#1"/>
    <dgm:cxn modelId="{24988F66-E88E-4799-8524-EC9FDE754C09}" type="presParOf" srcId="{C5537632-82C5-49C8-9890-24B5F71FB140}" destId="{82730842-E0B0-4480-A2B7-C70B94B36408}" srcOrd="3" destOrd="0" presId="urn:microsoft.com/office/officeart/2005/8/layout/bList2#1"/>
    <dgm:cxn modelId="{B3D832D3-6E7C-4E7B-8FD4-98690D79AEF3}" type="presParOf" srcId="{1B3176F3-06B2-417E-90C3-BD1517B256D7}" destId="{76238551-0FBD-4BB4-AAA5-D25264B5592B}" srcOrd="1" destOrd="0" presId="urn:microsoft.com/office/officeart/2005/8/layout/bList2#1"/>
    <dgm:cxn modelId="{E5768682-9C18-4C83-905E-849CB459A8E8}" type="presParOf" srcId="{1B3176F3-06B2-417E-90C3-BD1517B256D7}" destId="{BE88E0C8-77CD-48DE-8B3F-87120A291236}" srcOrd="2" destOrd="0" presId="urn:microsoft.com/office/officeart/2005/8/layout/bList2#1"/>
    <dgm:cxn modelId="{9AF1CC74-23FE-46F8-8FA0-9BAA9A56AEBE}" type="presParOf" srcId="{BE88E0C8-77CD-48DE-8B3F-87120A291236}" destId="{5686E47D-A5DE-46B0-9BA0-DC12D7C0BD13}" srcOrd="0" destOrd="0" presId="urn:microsoft.com/office/officeart/2005/8/layout/bList2#1"/>
    <dgm:cxn modelId="{DAB2ABF0-4BD3-4F6C-BFDF-2931B071F270}" type="presParOf" srcId="{BE88E0C8-77CD-48DE-8B3F-87120A291236}" destId="{1D5D3A05-B94A-46CE-8635-A274D7676104}" srcOrd="1" destOrd="0" presId="urn:microsoft.com/office/officeart/2005/8/layout/bList2#1"/>
    <dgm:cxn modelId="{94DB9B54-AC7D-440F-8923-5AF935B31111}" type="presParOf" srcId="{BE88E0C8-77CD-48DE-8B3F-87120A291236}" destId="{41AF8818-758E-4EA4-BA42-F58780CBDDB4}" srcOrd="2" destOrd="0" presId="urn:microsoft.com/office/officeart/2005/8/layout/bList2#1"/>
    <dgm:cxn modelId="{D3EC084A-0394-428B-85E0-E793CA5358E0}" type="presParOf" srcId="{BE88E0C8-77CD-48DE-8B3F-87120A291236}" destId="{D2A89898-4C3A-4FBA-909E-C9DE88955FAF}" srcOrd="3" destOrd="0" presId="urn:microsoft.com/office/officeart/2005/8/layout/bList2#1"/>
    <dgm:cxn modelId="{37D0861E-81E8-4D67-AC2D-AF360A6B6B9E}" type="presParOf" srcId="{1B3176F3-06B2-417E-90C3-BD1517B256D7}" destId="{98DBFEF5-ACAE-4088-8B42-D17EC807BA09}" srcOrd="3" destOrd="0" presId="urn:microsoft.com/office/officeart/2005/8/layout/bList2#1"/>
    <dgm:cxn modelId="{8E3D00C7-C8CE-45B8-BA4A-FB019D569EEC}" type="presParOf" srcId="{1B3176F3-06B2-417E-90C3-BD1517B256D7}" destId="{7ACE5D35-DFEF-4C7F-B6F5-A77B434553BE}" srcOrd="4" destOrd="0" presId="urn:microsoft.com/office/officeart/2005/8/layout/bList2#1"/>
    <dgm:cxn modelId="{E7EAB5E5-852E-4364-A459-0303A29D79FB}" type="presParOf" srcId="{7ACE5D35-DFEF-4C7F-B6F5-A77B434553BE}" destId="{19E28C53-C305-4223-B990-4646BFBC91F3}" srcOrd="0" destOrd="0" presId="urn:microsoft.com/office/officeart/2005/8/layout/bList2#1"/>
    <dgm:cxn modelId="{37476B7D-31E6-4868-9079-0A493959EC0B}" type="presParOf" srcId="{7ACE5D35-DFEF-4C7F-B6F5-A77B434553BE}" destId="{7AAF9655-76FA-4661-B045-C4F8CA932924}" srcOrd="1" destOrd="0" presId="urn:microsoft.com/office/officeart/2005/8/layout/bList2#1"/>
    <dgm:cxn modelId="{10C03FE4-9E19-483D-BF3F-83177555F118}" type="presParOf" srcId="{7ACE5D35-DFEF-4C7F-B6F5-A77B434553BE}" destId="{8081D66C-390E-4D90-A831-30BFEB65DEB2}" srcOrd="2" destOrd="0" presId="urn:microsoft.com/office/officeart/2005/8/layout/bList2#1"/>
    <dgm:cxn modelId="{9CC9A516-10ED-436B-9E1B-494A150E2CBE}" type="presParOf" srcId="{7ACE5D35-DFEF-4C7F-B6F5-A77B434553BE}" destId="{7D924BF6-FCA5-4CB7-815D-FFC383F1F135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03AB58-5358-4991-8047-7A30EAAA074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511A6D-8D63-4ACF-9B10-AB43CD4E3E23}">
      <dgm:prSet/>
      <dgm:spPr/>
      <dgm:t>
        <a:bodyPr/>
        <a:lstStyle/>
        <a:p>
          <a:r>
            <a:rPr lang="hu-HU"/>
            <a:t>Emberi Jogok Európai Egyezménye 7. kiegészítő jegyzőkönyv, 4. cikk </a:t>
          </a:r>
          <a:endParaRPr lang="en-US"/>
        </a:p>
      </dgm:t>
    </dgm:pt>
    <dgm:pt modelId="{6EE9BA13-083B-48F1-BDAD-125E6A102E97}" type="parTrans" cxnId="{7A388CBC-09BF-4406-A54C-D6FD2AEA8A75}">
      <dgm:prSet/>
      <dgm:spPr/>
      <dgm:t>
        <a:bodyPr/>
        <a:lstStyle/>
        <a:p>
          <a:endParaRPr lang="en-US"/>
        </a:p>
      </dgm:t>
    </dgm:pt>
    <dgm:pt modelId="{6D823BE9-841F-4F0D-8D0C-94BF7BCB36B0}" type="sibTrans" cxnId="{7A388CBC-09BF-4406-A54C-D6FD2AEA8A75}">
      <dgm:prSet/>
      <dgm:spPr/>
      <dgm:t>
        <a:bodyPr/>
        <a:lstStyle/>
        <a:p>
          <a:endParaRPr lang="en-US"/>
        </a:p>
      </dgm:t>
    </dgm:pt>
    <dgm:pt modelId="{29C68FB4-7836-4D46-9F78-E1E785F55A7B}">
      <dgm:prSet/>
      <dgm:spPr/>
      <dgm:t>
        <a:bodyPr/>
        <a:lstStyle/>
        <a:p>
          <a:r>
            <a:rPr lang="hu-HU"/>
            <a:t>Polgári és Politikai Jogok Nemzetközi Egyezségokmánya  14. cikk (7) bek.</a:t>
          </a:r>
          <a:endParaRPr lang="en-US"/>
        </a:p>
      </dgm:t>
    </dgm:pt>
    <dgm:pt modelId="{DB244751-7C02-4E2D-9598-02C1107B1D6F}" type="parTrans" cxnId="{1C419C7D-E6D5-4D43-9C5C-CCE5D05DED6B}">
      <dgm:prSet/>
      <dgm:spPr/>
      <dgm:t>
        <a:bodyPr/>
        <a:lstStyle/>
        <a:p>
          <a:endParaRPr lang="en-US"/>
        </a:p>
      </dgm:t>
    </dgm:pt>
    <dgm:pt modelId="{6F144E89-3ADB-4A0B-8BDE-399243A92476}" type="sibTrans" cxnId="{1C419C7D-E6D5-4D43-9C5C-CCE5D05DED6B}">
      <dgm:prSet/>
      <dgm:spPr/>
      <dgm:t>
        <a:bodyPr/>
        <a:lstStyle/>
        <a:p>
          <a:endParaRPr lang="en-US"/>
        </a:p>
      </dgm:t>
    </dgm:pt>
    <dgm:pt modelId="{DC904D46-77CD-4946-82AA-B27FE2405C54}">
      <dgm:prSet/>
      <dgm:spPr/>
      <dgm:t>
        <a:bodyPr/>
        <a:lstStyle/>
        <a:p>
          <a:r>
            <a:rPr lang="hu-HU" u="sng"/>
            <a:t>nem</a:t>
          </a:r>
          <a:r>
            <a:rPr lang="hu-HU"/>
            <a:t> nyújtottak védelmet a kétszeres eljárással szemben </a:t>
          </a:r>
          <a:r>
            <a:rPr lang="hu-HU" u="sng"/>
            <a:t>nemzetközi szinten</a:t>
          </a:r>
          <a:endParaRPr lang="en-US"/>
        </a:p>
      </dgm:t>
    </dgm:pt>
    <dgm:pt modelId="{3CF3F390-995C-40EC-9027-AA4C7DEE659A}" type="parTrans" cxnId="{C61932F9-6DFA-4643-9D4E-B6A9527BF53B}">
      <dgm:prSet/>
      <dgm:spPr/>
      <dgm:t>
        <a:bodyPr/>
        <a:lstStyle/>
        <a:p>
          <a:endParaRPr lang="en-US"/>
        </a:p>
      </dgm:t>
    </dgm:pt>
    <dgm:pt modelId="{6E91148F-0F94-4B73-9124-5A2389B83BDB}" type="sibTrans" cxnId="{C61932F9-6DFA-4643-9D4E-B6A9527BF53B}">
      <dgm:prSet/>
      <dgm:spPr/>
      <dgm:t>
        <a:bodyPr/>
        <a:lstStyle/>
        <a:p>
          <a:endParaRPr lang="en-US"/>
        </a:p>
      </dgm:t>
    </dgm:pt>
    <dgm:pt modelId="{5C0DF6E8-E431-4048-AB69-5415566B41FE}">
      <dgm:prSet/>
      <dgm:spPr/>
      <dgm:t>
        <a:bodyPr/>
        <a:lstStyle/>
        <a:p>
          <a:r>
            <a:rPr lang="hu-HU"/>
            <a:t>Schengeni Megállapodás Végrehajtásáról szóló egyezmény 3. Fejezet 54. cikk  (SVE) (1990)</a:t>
          </a:r>
          <a:endParaRPr lang="en-US"/>
        </a:p>
      </dgm:t>
    </dgm:pt>
    <dgm:pt modelId="{D1653F4D-7F26-479E-B54A-BF43C6F6E936}" type="parTrans" cxnId="{C41C7AAC-8EDE-4DA9-878B-EC15D1B81AAB}">
      <dgm:prSet/>
      <dgm:spPr/>
      <dgm:t>
        <a:bodyPr/>
        <a:lstStyle/>
        <a:p>
          <a:endParaRPr lang="en-US"/>
        </a:p>
      </dgm:t>
    </dgm:pt>
    <dgm:pt modelId="{E1FF77F8-38B1-4FB1-9B2A-4E82498C56F1}" type="sibTrans" cxnId="{C41C7AAC-8EDE-4DA9-878B-EC15D1B81AAB}">
      <dgm:prSet/>
      <dgm:spPr/>
      <dgm:t>
        <a:bodyPr/>
        <a:lstStyle/>
        <a:p>
          <a:endParaRPr lang="en-US"/>
        </a:p>
      </dgm:t>
    </dgm:pt>
    <dgm:pt modelId="{8C21B748-3C99-4465-9946-E09E6864D310}" type="pres">
      <dgm:prSet presAssocID="{1703AB58-5358-4991-8047-7A30EAAA0741}" presName="linear" presStyleCnt="0">
        <dgm:presLayoutVars>
          <dgm:animLvl val="lvl"/>
          <dgm:resizeHandles val="exact"/>
        </dgm:presLayoutVars>
      </dgm:prSet>
      <dgm:spPr/>
    </dgm:pt>
    <dgm:pt modelId="{ED8163D9-93E3-4CA4-9435-6CAAFABBE290}" type="pres">
      <dgm:prSet presAssocID="{8E511A6D-8D63-4ACF-9B10-AB43CD4E3E2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6D2A21-94E9-49BD-B9AA-CC0822A5FF82}" type="pres">
      <dgm:prSet presAssocID="{6D823BE9-841F-4F0D-8D0C-94BF7BCB36B0}" presName="spacer" presStyleCnt="0"/>
      <dgm:spPr/>
    </dgm:pt>
    <dgm:pt modelId="{82664A6B-0794-4651-A2E6-33B8C2503838}" type="pres">
      <dgm:prSet presAssocID="{29C68FB4-7836-4D46-9F78-E1E785F55A7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7C43AA-06A6-48AC-A283-9571853F4024}" type="pres">
      <dgm:prSet presAssocID="{29C68FB4-7836-4D46-9F78-E1E785F55A7B}" presName="childText" presStyleLbl="revTx" presStyleIdx="0" presStyleCnt="1">
        <dgm:presLayoutVars>
          <dgm:bulletEnabled val="1"/>
        </dgm:presLayoutVars>
      </dgm:prSet>
      <dgm:spPr/>
    </dgm:pt>
    <dgm:pt modelId="{1357C0C7-6385-4425-9F85-8A61E8CD7C67}" type="pres">
      <dgm:prSet presAssocID="{5C0DF6E8-E431-4048-AB69-5415566B41F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A4B4F17-B222-4F21-BCC9-854DD76E9FC5}" type="presOf" srcId="{8E511A6D-8D63-4ACF-9B10-AB43CD4E3E23}" destId="{ED8163D9-93E3-4CA4-9435-6CAAFABBE290}" srcOrd="0" destOrd="0" presId="urn:microsoft.com/office/officeart/2005/8/layout/vList2"/>
    <dgm:cxn modelId="{0508E35D-22B0-49A2-A58B-370534B330E7}" type="presOf" srcId="{DC904D46-77CD-4946-82AA-B27FE2405C54}" destId="{CC7C43AA-06A6-48AC-A283-9571853F4024}" srcOrd="0" destOrd="0" presId="urn:microsoft.com/office/officeart/2005/8/layout/vList2"/>
    <dgm:cxn modelId="{1C419C7D-E6D5-4D43-9C5C-CCE5D05DED6B}" srcId="{1703AB58-5358-4991-8047-7A30EAAA0741}" destId="{29C68FB4-7836-4D46-9F78-E1E785F55A7B}" srcOrd="1" destOrd="0" parTransId="{DB244751-7C02-4E2D-9598-02C1107B1D6F}" sibTransId="{6F144E89-3ADB-4A0B-8BDE-399243A92476}"/>
    <dgm:cxn modelId="{F58C4E9C-671F-4CEF-801C-0ACAADDA880E}" type="presOf" srcId="{5C0DF6E8-E431-4048-AB69-5415566B41FE}" destId="{1357C0C7-6385-4425-9F85-8A61E8CD7C67}" srcOrd="0" destOrd="0" presId="urn:microsoft.com/office/officeart/2005/8/layout/vList2"/>
    <dgm:cxn modelId="{C41C7AAC-8EDE-4DA9-878B-EC15D1B81AAB}" srcId="{1703AB58-5358-4991-8047-7A30EAAA0741}" destId="{5C0DF6E8-E431-4048-AB69-5415566B41FE}" srcOrd="2" destOrd="0" parTransId="{D1653F4D-7F26-479E-B54A-BF43C6F6E936}" sibTransId="{E1FF77F8-38B1-4FB1-9B2A-4E82498C56F1}"/>
    <dgm:cxn modelId="{7A388CBC-09BF-4406-A54C-D6FD2AEA8A75}" srcId="{1703AB58-5358-4991-8047-7A30EAAA0741}" destId="{8E511A6D-8D63-4ACF-9B10-AB43CD4E3E23}" srcOrd="0" destOrd="0" parTransId="{6EE9BA13-083B-48F1-BDAD-125E6A102E97}" sibTransId="{6D823BE9-841F-4F0D-8D0C-94BF7BCB36B0}"/>
    <dgm:cxn modelId="{585C0ACE-468E-4F25-9FBC-36281FB67589}" type="presOf" srcId="{1703AB58-5358-4991-8047-7A30EAAA0741}" destId="{8C21B748-3C99-4465-9946-E09E6864D310}" srcOrd="0" destOrd="0" presId="urn:microsoft.com/office/officeart/2005/8/layout/vList2"/>
    <dgm:cxn modelId="{FBA91FCE-B424-48AE-A34B-03F178D83F81}" type="presOf" srcId="{29C68FB4-7836-4D46-9F78-E1E785F55A7B}" destId="{82664A6B-0794-4651-A2E6-33B8C2503838}" srcOrd="0" destOrd="0" presId="urn:microsoft.com/office/officeart/2005/8/layout/vList2"/>
    <dgm:cxn modelId="{C61932F9-6DFA-4643-9D4E-B6A9527BF53B}" srcId="{29C68FB4-7836-4D46-9F78-E1E785F55A7B}" destId="{DC904D46-77CD-4946-82AA-B27FE2405C54}" srcOrd="0" destOrd="0" parTransId="{3CF3F390-995C-40EC-9027-AA4C7DEE659A}" sibTransId="{6E91148F-0F94-4B73-9124-5A2389B83BDB}"/>
    <dgm:cxn modelId="{E6984BCD-26F2-40AD-A4F9-7CD30948AA37}" type="presParOf" srcId="{8C21B748-3C99-4465-9946-E09E6864D310}" destId="{ED8163D9-93E3-4CA4-9435-6CAAFABBE290}" srcOrd="0" destOrd="0" presId="urn:microsoft.com/office/officeart/2005/8/layout/vList2"/>
    <dgm:cxn modelId="{35C9DC51-17F1-4470-B351-FB529CEC69C3}" type="presParOf" srcId="{8C21B748-3C99-4465-9946-E09E6864D310}" destId="{D46D2A21-94E9-49BD-B9AA-CC0822A5FF82}" srcOrd="1" destOrd="0" presId="urn:microsoft.com/office/officeart/2005/8/layout/vList2"/>
    <dgm:cxn modelId="{CFDA8C81-B5EF-42F6-A57F-2FA443A05530}" type="presParOf" srcId="{8C21B748-3C99-4465-9946-E09E6864D310}" destId="{82664A6B-0794-4651-A2E6-33B8C2503838}" srcOrd="2" destOrd="0" presId="urn:microsoft.com/office/officeart/2005/8/layout/vList2"/>
    <dgm:cxn modelId="{CE600A95-44BC-4E4C-9BE6-2239D0C10655}" type="presParOf" srcId="{8C21B748-3C99-4465-9946-E09E6864D310}" destId="{CC7C43AA-06A6-48AC-A283-9571853F4024}" srcOrd="3" destOrd="0" presId="urn:microsoft.com/office/officeart/2005/8/layout/vList2"/>
    <dgm:cxn modelId="{03386788-6BBE-4440-8AF4-48117C102188}" type="presParOf" srcId="{8C21B748-3C99-4465-9946-E09E6864D310}" destId="{1357C0C7-6385-4425-9F85-8A61E8CD7C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5E63C-882E-4C77-9217-BE4B3C2D8378}">
      <dsp:nvSpPr>
        <dsp:cNvPr id="0" name=""/>
        <dsp:cNvSpPr/>
      </dsp:nvSpPr>
      <dsp:spPr>
        <a:xfrm>
          <a:off x="0" y="4785516"/>
          <a:ext cx="6305550" cy="78510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Joghatóság – hatály - illetékesség</a:t>
          </a:r>
          <a:endParaRPr lang="en-US" sz="3200" kern="1200"/>
        </a:p>
      </dsp:txBody>
      <dsp:txXfrm>
        <a:off x="0" y="4785516"/>
        <a:ext cx="6305550" cy="785103"/>
      </dsp:txXfrm>
    </dsp:sp>
    <dsp:sp modelId="{1C506AAD-9CA4-48C8-8FC9-1486AD18E9C5}">
      <dsp:nvSpPr>
        <dsp:cNvPr id="0" name=""/>
        <dsp:cNvSpPr/>
      </dsp:nvSpPr>
      <dsp:spPr>
        <a:xfrm rot="10800000">
          <a:off x="0" y="3589803"/>
          <a:ext cx="6305550" cy="120748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Külföldön hozott ítélet joghatásai</a:t>
          </a:r>
          <a:endParaRPr lang="en-US" sz="3200" kern="1200"/>
        </a:p>
      </dsp:txBody>
      <dsp:txXfrm rot="10800000">
        <a:off x="0" y="3589803"/>
        <a:ext cx="6305550" cy="784590"/>
      </dsp:txXfrm>
    </dsp:sp>
    <dsp:sp modelId="{C7F99FE0-0FFA-42A1-B454-28B3A6A43CEB}">
      <dsp:nvSpPr>
        <dsp:cNvPr id="0" name=""/>
        <dsp:cNvSpPr/>
      </dsp:nvSpPr>
      <dsp:spPr>
        <a:xfrm rot="10800000">
          <a:off x="0" y="2394090"/>
          <a:ext cx="6305550" cy="120748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Egységes európai igazságügyi térség</a:t>
          </a:r>
          <a:endParaRPr lang="en-US" sz="3200" kern="1200"/>
        </a:p>
      </dsp:txBody>
      <dsp:txXfrm rot="10800000">
        <a:off x="0" y="2394090"/>
        <a:ext cx="6305550" cy="784590"/>
      </dsp:txXfrm>
    </dsp:sp>
    <dsp:sp modelId="{A233165D-29D7-4FD2-A711-B0384CE9AE09}">
      <dsp:nvSpPr>
        <dsp:cNvPr id="0" name=""/>
        <dsp:cNvSpPr/>
      </dsp:nvSpPr>
      <dsp:spPr>
        <a:xfrm rot="10800000">
          <a:off x="0" y="1198377"/>
          <a:ext cx="6305550" cy="120748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/>
            <a:t>Joghatósági konfliktusok </a:t>
          </a:r>
          <a:endParaRPr lang="en-US" sz="3200" kern="1200"/>
        </a:p>
      </dsp:txBody>
      <dsp:txXfrm rot="-10800000">
        <a:off x="0" y="1198377"/>
        <a:ext cx="6305550" cy="423828"/>
      </dsp:txXfrm>
    </dsp:sp>
    <dsp:sp modelId="{16F1863A-A556-4E12-87BD-0C160258C240}">
      <dsp:nvSpPr>
        <dsp:cNvPr id="0" name=""/>
        <dsp:cNvSpPr/>
      </dsp:nvSpPr>
      <dsp:spPr>
        <a:xfrm>
          <a:off x="0" y="1622205"/>
          <a:ext cx="3152775" cy="36103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400" kern="1200"/>
            <a:t>Pozitív</a:t>
          </a:r>
          <a:endParaRPr lang="en-US" sz="4400" kern="1200"/>
        </a:p>
      </dsp:txBody>
      <dsp:txXfrm>
        <a:off x="0" y="1622205"/>
        <a:ext cx="3152775" cy="361039"/>
      </dsp:txXfrm>
    </dsp:sp>
    <dsp:sp modelId="{61117DAB-1101-4471-ABBB-BE6DD159B3F4}">
      <dsp:nvSpPr>
        <dsp:cNvPr id="0" name=""/>
        <dsp:cNvSpPr/>
      </dsp:nvSpPr>
      <dsp:spPr>
        <a:xfrm>
          <a:off x="3152775" y="1622205"/>
          <a:ext cx="3152775" cy="36103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2928" tIns="55880" rIns="312928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4400" kern="1200"/>
            <a:t>Negatív</a:t>
          </a:r>
          <a:endParaRPr lang="en-US" sz="4400" kern="1200"/>
        </a:p>
      </dsp:txBody>
      <dsp:txXfrm>
        <a:off x="3152775" y="1622205"/>
        <a:ext cx="3152775" cy="361039"/>
      </dsp:txXfrm>
    </dsp:sp>
    <dsp:sp modelId="{D7B62C17-A77B-446F-875D-B081CA414ED7}">
      <dsp:nvSpPr>
        <dsp:cNvPr id="0" name=""/>
        <dsp:cNvSpPr/>
      </dsp:nvSpPr>
      <dsp:spPr>
        <a:xfrm rot="10800000">
          <a:off x="0" y="2664"/>
          <a:ext cx="6305550" cy="120748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Büntető joghatóság</a:t>
          </a:r>
          <a:endParaRPr lang="en-US" sz="3200" kern="1200" dirty="0"/>
        </a:p>
      </dsp:txBody>
      <dsp:txXfrm rot="10800000">
        <a:off x="0" y="2664"/>
        <a:ext cx="6305550" cy="784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1F7AF-5226-4F0C-B85A-CC0CB1B0DA84}">
      <dsp:nvSpPr>
        <dsp:cNvPr id="0" name=""/>
        <dsp:cNvSpPr/>
      </dsp:nvSpPr>
      <dsp:spPr>
        <a:xfrm>
          <a:off x="12276" y="184632"/>
          <a:ext cx="1883720" cy="4202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Büntetés / szankció végrehajtása</a:t>
          </a:r>
          <a:endParaRPr lang="en-US" sz="2000" kern="1200" dirty="0"/>
        </a:p>
      </dsp:txBody>
      <dsp:txXfrm>
        <a:off x="12276" y="1781671"/>
        <a:ext cx="1883720" cy="2521641"/>
      </dsp:txXfrm>
    </dsp:sp>
    <dsp:sp modelId="{C6290508-27B7-4180-B015-BFB22238B249}">
      <dsp:nvSpPr>
        <dsp:cNvPr id="0" name=""/>
        <dsp:cNvSpPr/>
      </dsp:nvSpPr>
      <dsp:spPr>
        <a:xfrm>
          <a:off x="540968" y="501355"/>
          <a:ext cx="791162" cy="79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656831" y="617218"/>
        <a:ext cx="559436" cy="559436"/>
      </dsp:txXfrm>
    </dsp:sp>
    <dsp:sp modelId="{D9758D5B-2133-4F05-BE10-46841262060B}">
      <dsp:nvSpPr>
        <dsp:cNvPr id="0" name=""/>
        <dsp:cNvSpPr/>
      </dsp:nvSpPr>
      <dsp:spPr>
        <a:xfrm>
          <a:off x="3479" y="3604532"/>
          <a:ext cx="188372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A4CB8F-3E3A-47B7-B4F7-BB188C71D388}">
      <dsp:nvSpPr>
        <dsp:cNvPr id="0" name=""/>
        <dsp:cNvSpPr/>
      </dsp:nvSpPr>
      <dsp:spPr>
        <a:xfrm>
          <a:off x="2075571" y="184632"/>
          <a:ext cx="1883720" cy="4202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 err="1"/>
            <a:t>Res</a:t>
          </a:r>
          <a:r>
            <a:rPr lang="hu-HU" sz="2000" kern="1200" dirty="0"/>
            <a:t> </a:t>
          </a:r>
          <a:r>
            <a:rPr lang="hu-HU" sz="2000" kern="1200" dirty="0" err="1"/>
            <a:t>iudicata</a:t>
          </a:r>
          <a:r>
            <a:rPr lang="hu-HU" sz="2000" kern="1200" dirty="0"/>
            <a:t> – jogorvoslat korlátozottsága</a:t>
          </a:r>
          <a:endParaRPr lang="en-US" sz="2000" kern="1200" dirty="0"/>
        </a:p>
      </dsp:txBody>
      <dsp:txXfrm>
        <a:off x="2075571" y="1781671"/>
        <a:ext cx="1883720" cy="2521641"/>
      </dsp:txXfrm>
    </dsp:sp>
    <dsp:sp modelId="{E4140860-E233-4C51-ABC4-28EA12F631CD}">
      <dsp:nvSpPr>
        <dsp:cNvPr id="0" name=""/>
        <dsp:cNvSpPr/>
      </dsp:nvSpPr>
      <dsp:spPr>
        <a:xfrm>
          <a:off x="2665807" y="474978"/>
          <a:ext cx="791162" cy="79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  <a:endParaRPr lang="en-US" sz="4000" kern="1200" dirty="0"/>
        </a:p>
      </dsp:txBody>
      <dsp:txXfrm>
        <a:off x="2781670" y="590841"/>
        <a:ext cx="559436" cy="559436"/>
      </dsp:txXfrm>
    </dsp:sp>
    <dsp:sp modelId="{BFCC8370-75E0-4E87-80B8-F2190B8769FB}">
      <dsp:nvSpPr>
        <dsp:cNvPr id="0" name=""/>
        <dsp:cNvSpPr/>
      </dsp:nvSpPr>
      <dsp:spPr>
        <a:xfrm>
          <a:off x="2075571" y="3604532"/>
          <a:ext cx="188372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4EF3D2-3550-49A1-BF89-D19A1D1D0309}">
      <dsp:nvSpPr>
        <dsp:cNvPr id="0" name=""/>
        <dsp:cNvSpPr/>
      </dsp:nvSpPr>
      <dsp:spPr>
        <a:xfrm>
          <a:off x="4147664" y="184632"/>
          <a:ext cx="1883720" cy="4202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Ne </a:t>
          </a:r>
          <a:r>
            <a:rPr lang="hu-HU" sz="2000" kern="1200" dirty="0" err="1"/>
            <a:t>bis</a:t>
          </a:r>
          <a:r>
            <a:rPr lang="hu-HU" sz="2000" kern="1200" dirty="0"/>
            <a:t> in </a:t>
          </a:r>
          <a:r>
            <a:rPr lang="hu-HU" sz="2000" kern="1200" dirty="0" err="1"/>
            <a:t>idem</a:t>
          </a:r>
          <a:r>
            <a:rPr lang="hu-HU" sz="2000" kern="1200" dirty="0"/>
            <a:t> – újabb eljárás tilalma</a:t>
          </a:r>
          <a:endParaRPr lang="en-US" sz="2000" kern="1200" dirty="0"/>
        </a:p>
      </dsp:txBody>
      <dsp:txXfrm>
        <a:off x="4147664" y="1781671"/>
        <a:ext cx="1883720" cy="2521641"/>
      </dsp:txXfrm>
    </dsp:sp>
    <dsp:sp modelId="{91F1EC9A-6806-4FFC-BBD0-541CD783136E}">
      <dsp:nvSpPr>
        <dsp:cNvPr id="0" name=""/>
        <dsp:cNvSpPr/>
      </dsp:nvSpPr>
      <dsp:spPr>
        <a:xfrm>
          <a:off x="4694307" y="430887"/>
          <a:ext cx="791162" cy="79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  <a:endParaRPr lang="en-US" sz="4000" kern="1200" dirty="0"/>
        </a:p>
      </dsp:txBody>
      <dsp:txXfrm>
        <a:off x="4810170" y="546750"/>
        <a:ext cx="559436" cy="559436"/>
      </dsp:txXfrm>
    </dsp:sp>
    <dsp:sp modelId="{F6591FD4-9C5D-4464-8298-11A8DB0CA5B2}">
      <dsp:nvSpPr>
        <dsp:cNvPr id="0" name=""/>
        <dsp:cNvSpPr/>
      </dsp:nvSpPr>
      <dsp:spPr>
        <a:xfrm>
          <a:off x="4147664" y="3604532"/>
          <a:ext cx="188372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E5D293-325E-405E-B8EA-E6ED506D1136}">
      <dsp:nvSpPr>
        <dsp:cNvPr id="0" name=""/>
        <dsp:cNvSpPr/>
      </dsp:nvSpPr>
      <dsp:spPr>
        <a:xfrm>
          <a:off x="6237332" y="140670"/>
          <a:ext cx="1883720" cy="4202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További hátrányos </a:t>
          </a:r>
          <a:r>
            <a:rPr lang="hu-HU" sz="2000" kern="1200" dirty="0" err="1"/>
            <a:t>jogkövetkez-mények</a:t>
          </a:r>
          <a:r>
            <a:rPr lang="hu-HU" sz="2000" kern="1200" dirty="0"/>
            <a:t> – büntetett előélet</a:t>
          </a:r>
          <a:endParaRPr lang="en-US" sz="2000" kern="1200" dirty="0"/>
        </a:p>
      </dsp:txBody>
      <dsp:txXfrm>
        <a:off x="6237332" y="1737709"/>
        <a:ext cx="1883720" cy="2521641"/>
      </dsp:txXfrm>
    </dsp:sp>
    <dsp:sp modelId="{C3789409-D9D1-4CBC-85AC-E2BBBEDF0100}">
      <dsp:nvSpPr>
        <dsp:cNvPr id="0" name=""/>
        <dsp:cNvSpPr/>
      </dsp:nvSpPr>
      <dsp:spPr>
        <a:xfrm>
          <a:off x="6757238" y="510027"/>
          <a:ext cx="791162" cy="79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  <a:endParaRPr lang="en-US" sz="4000" kern="1200" dirty="0"/>
        </a:p>
      </dsp:txBody>
      <dsp:txXfrm>
        <a:off x="6873101" y="625890"/>
        <a:ext cx="559436" cy="559436"/>
      </dsp:txXfrm>
    </dsp:sp>
    <dsp:sp modelId="{88CC3309-DFEC-4C51-A188-7C089F2A2C26}">
      <dsp:nvSpPr>
        <dsp:cNvPr id="0" name=""/>
        <dsp:cNvSpPr/>
      </dsp:nvSpPr>
      <dsp:spPr>
        <a:xfrm>
          <a:off x="6219757" y="3604532"/>
          <a:ext cx="188372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163A632-AAAE-4B9F-B3DC-435F68246872}">
      <dsp:nvSpPr>
        <dsp:cNvPr id="0" name=""/>
        <dsp:cNvSpPr/>
      </dsp:nvSpPr>
      <dsp:spPr>
        <a:xfrm>
          <a:off x="8291850" y="184632"/>
          <a:ext cx="1883720" cy="4202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862" tIns="330200" rIns="146862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/>
            <a:t>Újabb bűncselekmény elkövetése esetén – bűnismétlés megítélése (visszaesés)</a:t>
          </a:r>
          <a:endParaRPr lang="en-US" sz="2000" kern="1200" dirty="0"/>
        </a:p>
      </dsp:txBody>
      <dsp:txXfrm>
        <a:off x="8291850" y="1781671"/>
        <a:ext cx="1883720" cy="2521641"/>
      </dsp:txXfrm>
    </dsp:sp>
    <dsp:sp modelId="{557C9AA7-53A1-4B57-B158-8AB5448EC75D}">
      <dsp:nvSpPr>
        <dsp:cNvPr id="0" name=""/>
        <dsp:cNvSpPr/>
      </dsp:nvSpPr>
      <dsp:spPr>
        <a:xfrm>
          <a:off x="8899673" y="518824"/>
          <a:ext cx="791162" cy="7911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82" tIns="12700" rIns="61682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5</a:t>
          </a:r>
          <a:endParaRPr lang="en-US" sz="4000" kern="1200" dirty="0"/>
        </a:p>
      </dsp:txBody>
      <dsp:txXfrm>
        <a:off x="9015536" y="634687"/>
        <a:ext cx="559436" cy="559436"/>
      </dsp:txXfrm>
    </dsp:sp>
    <dsp:sp modelId="{B858D1AA-481C-4B56-AB6F-299722177FC9}">
      <dsp:nvSpPr>
        <dsp:cNvPr id="0" name=""/>
        <dsp:cNvSpPr/>
      </dsp:nvSpPr>
      <dsp:spPr>
        <a:xfrm>
          <a:off x="8291850" y="3604532"/>
          <a:ext cx="188372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8264B-CA1B-4EC4-8CFE-A7778960421B}">
      <dsp:nvSpPr>
        <dsp:cNvPr id="0" name=""/>
        <dsp:cNvSpPr/>
      </dsp:nvSpPr>
      <dsp:spPr>
        <a:xfrm>
          <a:off x="7107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bg1">
            <a:lumMod val="5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FF3A3-0001-4FC1-BCEA-1C499034BA57}">
      <dsp:nvSpPr>
        <dsp:cNvPr id="0" name=""/>
        <dsp:cNvSpPr/>
      </dsp:nvSpPr>
      <dsp:spPr>
        <a:xfrm>
          <a:off x="7107" y="2705952"/>
          <a:ext cx="3069717" cy="985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600" b="1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Büntetőjogi kódexben</a:t>
          </a:r>
        </a:p>
      </dsp:txBody>
      <dsp:txXfrm>
        <a:off x="7107" y="2705952"/>
        <a:ext cx="2161772" cy="985335"/>
      </dsp:txXfrm>
    </dsp:sp>
    <dsp:sp modelId="{82730842-E0B0-4480-A2B7-C70B94B36408}">
      <dsp:nvSpPr>
        <dsp:cNvPr id="0" name=""/>
        <dsp:cNvSpPr/>
      </dsp:nvSpPr>
      <dsp:spPr>
        <a:xfrm>
          <a:off x="1974363" y="2619767"/>
          <a:ext cx="1074401" cy="10744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6E47D-A5DE-46B0-9BA0-DC12D7C0BD13}">
      <dsp:nvSpPr>
        <dsp:cNvPr id="0" name=""/>
        <dsp:cNvSpPr/>
      </dsp:nvSpPr>
      <dsp:spPr>
        <a:xfrm>
          <a:off x="3596294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bg1">
            <a:lumMod val="5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F8818-758E-4EA4-BA42-F58780CBDDB4}">
      <dsp:nvSpPr>
        <dsp:cNvPr id="0" name=""/>
        <dsp:cNvSpPr/>
      </dsp:nvSpPr>
      <dsp:spPr>
        <a:xfrm>
          <a:off x="3596294" y="2705952"/>
          <a:ext cx="3069717" cy="985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Büntetőeljárási kódexben</a:t>
          </a:r>
        </a:p>
      </dsp:txBody>
      <dsp:txXfrm>
        <a:off x="3596294" y="2705952"/>
        <a:ext cx="2161772" cy="985335"/>
      </dsp:txXfrm>
    </dsp:sp>
    <dsp:sp modelId="{D2A89898-4C3A-4FBA-909E-C9DE88955FAF}">
      <dsp:nvSpPr>
        <dsp:cNvPr id="0" name=""/>
        <dsp:cNvSpPr/>
      </dsp:nvSpPr>
      <dsp:spPr>
        <a:xfrm>
          <a:off x="5583277" y="2620659"/>
          <a:ext cx="1074401" cy="1074401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28C53-C305-4223-B990-4646BFBC91F3}">
      <dsp:nvSpPr>
        <dsp:cNvPr id="0" name=""/>
        <dsp:cNvSpPr/>
      </dsp:nvSpPr>
      <dsp:spPr>
        <a:xfrm>
          <a:off x="7185481" y="414473"/>
          <a:ext cx="3069717" cy="2291479"/>
        </a:xfrm>
        <a:prstGeom prst="round2SameRect">
          <a:avLst>
            <a:gd name="adj1" fmla="val 8000"/>
            <a:gd name="adj2" fmla="val 0"/>
          </a:avLst>
        </a:prstGeom>
        <a:solidFill>
          <a:schemeClr val="bg1">
            <a:lumMod val="50000"/>
            <a:alpha val="9000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1D66C-390E-4D90-A831-30BFEB65DEB2}">
      <dsp:nvSpPr>
        <dsp:cNvPr id="0" name=""/>
        <dsp:cNvSpPr/>
      </dsp:nvSpPr>
      <dsp:spPr>
        <a:xfrm>
          <a:off x="7185481" y="2705952"/>
          <a:ext cx="3069717" cy="985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Alkotmány szintjén</a:t>
          </a:r>
        </a:p>
      </dsp:txBody>
      <dsp:txXfrm>
        <a:off x="7185481" y="2705952"/>
        <a:ext cx="2161772" cy="985335"/>
      </dsp:txXfrm>
    </dsp:sp>
    <dsp:sp modelId="{7D924BF6-FCA5-4CB7-815D-FFC383F1F135}">
      <dsp:nvSpPr>
        <dsp:cNvPr id="0" name=""/>
        <dsp:cNvSpPr/>
      </dsp:nvSpPr>
      <dsp:spPr>
        <a:xfrm>
          <a:off x="9073608" y="2619767"/>
          <a:ext cx="1074401" cy="107440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163D9-93E3-4CA4-9435-6CAAFABBE290}">
      <dsp:nvSpPr>
        <dsp:cNvPr id="0" name=""/>
        <dsp:cNvSpPr/>
      </dsp:nvSpPr>
      <dsp:spPr>
        <a:xfrm>
          <a:off x="0" y="5135"/>
          <a:ext cx="6305550" cy="1592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Emberi Jogok Európai Egyezménye 7. kiegészítő jegyzőkönyv, 4. cikk </a:t>
          </a:r>
          <a:endParaRPr lang="en-US" sz="3000" kern="1200"/>
        </a:p>
      </dsp:txBody>
      <dsp:txXfrm>
        <a:off x="77747" y="82882"/>
        <a:ext cx="6150056" cy="1437168"/>
      </dsp:txXfrm>
    </dsp:sp>
    <dsp:sp modelId="{82664A6B-0794-4651-A2E6-33B8C2503838}">
      <dsp:nvSpPr>
        <dsp:cNvPr id="0" name=""/>
        <dsp:cNvSpPr/>
      </dsp:nvSpPr>
      <dsp:spPr>
        <a:xfrm>
          <a:off x="0" y="1684198"/>
          <a:ext cx="6305550" cy="1592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Polgári és Politikai Jogok Nemzetközi Egyezségokmánya  14. cikk (7) bek.</a:t>
          </a:r>
          <a:endParaRPr lang="en-US" sz="3000" kern="1200"/>
        </a:p>
      </dsp:txBody>
      <dsp:txXfrm>
        <a:off x="77747" y="1761945"/>
        <a:ext cx="6150056" cy="1437168"/>
      </dsp:txXfrm>
    </dsp:sp>
    <dsp:sp modelId="{CC7C43AA-06A6-48AC-A283-9571853F4024}">
      <dsp:nvSpPr>
        <dsp:cNvPr id="0" name=""/>
        <dsp:cNvSpPr/>
      </dsp:nvSpPr>
      <dsp:spPr>
        <a:xfrm>
          <a:off x="0" y="3276860"/>
          <a:ext cx="6305550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201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300" u="sng" kern="1200"/>
            <a:t>nem</a:t>
          </a:r>
          <a:r>
            <a:rPr lang="hu-HU" sz="2300" kern="1200"/>
            <a:t> nyújtottak védelmet a kétszeres eljárással szemben </a:t>
          </a:r>
          <a:r>
            <a:rPr lang="hu-HU" sz="2300" u="sng" kern="1200"/>
            <a:t>nemzetközi szinten</a:t>
          </a:r>
          <a:endParaRPr lang="en-US" sz="2300" kern="1200"/>
        </a:p>
      </dsp:txBody>
      <dsp:txXfrm>
        <a:off x="0" y="3276860"/>
        <a:ext cx="6305550" cy="698625"/>
      </dsp:txXfrm>
    </dsp:sp>
    <dsp:sp modelId="{1357C0C7-6385-4425-9F85-8A61E8CD7C67}">
      <dsp:nvSpPr>
        <dsp:cNvPr id="0" name=""/>
        <dsp:cNvSpPr/>
      </dsp:nvSpPr>
      <dsp:spPr>
        <a:xfrm>
          <a:off x="0" y="3975485"/>
          <a:ext cx="6305550" cy="1592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000" kern="1200"/>
            <a:t>Schengeni Megállapodás Végrehajtásáról szóló egyezmény 3. Fejezet 54. cikk  (SVE) (1990)</a:t>
          </a:r>
          <a:endParaRPr lang="en-US" sz="3000" kern="1200"/>
        </a:p>
      </dsp:txBody>
      <dsp:txXfrm>
        <a:off x="77747" y="4053232"/>
        <a:ext cx="6150056" cy="143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68943-408B-423A-BAF0-81103DB4E4BD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621FF-87DF-4A0A-9464-55E615EA9C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681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4638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960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1247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368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6776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259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022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969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7148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8873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0357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871615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74701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8769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25017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0DD05FFA-4383-4574-9830-A5FF25BE8406}" type="datetimeFigureOut">
              <a:rPr lang="hu-HU" smtClean="0"/>
              <a:t>2018. 09. 02.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47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diagramData" Target="../diagrams/data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81D512-7B67-40A2-9D46-2B3E6E153B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Joghatóság – ne-</a:t>
            </a:r>
            <a:r>
              <a:rPr lang="hu-HU" dirty="0" err="1"/>
              <a:t>bis</a:t>
            </a:r>
            <a:r>
              <a:rPr lang="hu-HU" dirty="0"/>
              <a:t>-in-</a:t>
            </a:r>
            <a:r>
              <a:rPr lang="hu-HU" dirty="0" err="1"/>
              <a:t>idem</a:t>
            </a:r>
            <a:r>
              <a:rPr lang="hu-HU" dirty="0"/>
              <a:t> – külföldi ítélet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A6FD5E1-4827-4A7C-98C3-F3909A8FF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Egységes európai térség koncepciója</a:t>
            </a:r>
          </a:p>
        </p:txBody>
      </p:sp>
    </p:spTree>
    <p:extLst>
      <p:ext uri="{BB962C8B-B14F-4D97-AF65-F5344CB8AC3E}">
        <p14:creationId xmlns:p14="http://schemas.microsoft.com/office/powerpoint/2010/main" val="99881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D2B5434-61C0-4EEA-9596-95E297DB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Sve</a:t>
            </a:r>
            <a:r>
              <a:rPr lang="hu-HU" dirty="0"/>
              <a:t> 54. cikk (1990)</a:t>
            </a:r>
            <a:br>
              <a:rPr lang="hu-HU" dirty="0"/>
            </a:br>
            <a:r>
              <a:rPr lang="hu-HU" dirty="0" err="1"/>
              <a:t>eub</a:t>
            </a:r>
            <a:r>
              <a:rPr lang="hu-HU" dirty="0"/>
              <a:t> joggyakorlata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AA12BE-CE55-4086-B3A9-DF071FB36F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Az ellen a személy ellen, akinek a cselekményét a Szerződő Felek egyikében jogerősen elbírálták, ugyanazon cselekmény alapján nem lehet egy másik Szerződő Fél területén büntetőeljárást indítani, amennyiben elítélés esetén a büntetést már végrehajtották, végrehajtása folyamatban van, vagy az ítélet meghozatalának helye szerinti Szerződő Fél jogszabályainak értelmében azt többé nem lehet végrehajtani.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4AA83C7E-178C-4C70-A135-B10EA1CE8A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Ugyanazon cselekmény 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[Van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Esbroeck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ügy,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Gasparini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ügy,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Kretzinger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ügy, Van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Straaten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ügy]</a:t>
            </a:r>
          </a:p>
          <a:p>
            <a:pPr marL="457200" indent="-457200">
              <a:buFont typeface="+mj-lt"/>
              <a:buAutoNum type="arabicPeriod"/>
            </a:pPr>
            <a:endParaRPr lang="hu-HU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Jogerős/végleges elbírálás 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Gözütok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Brügge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ügy,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Miraglia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ügy, Van 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Straaten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ügy] </a:t>
            </a:r>
          </a:p>
          <a:p>
            <a:pPr marL="457200" indent="-457200">
              <a:buFont typeface="+mj-lt"/>
              <a:buAutoNum type="arabicPeriod"/>
            </a:pPr>
            <a:endParaRPr lang="hu-HU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b="1" dirty="0">
                <a:latin typeface="Times New Roman" pitchFamily="18" charset="0"/>
                <a:cs typeface="Times New Roman" pitchFamily="18" charset="0"/>
              </a:rPr>
              <a:t>Végrehajtási elemek  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hu-HU" i="1" dirty="0" err="1">
                <a:latin typeface="Times New Roman" pitchFamily="18" charset="0"/>
                <a:cs typeface="Times New Roman" pitchFamily="18" charset="0"/>
              </a:rPr>
              <a:t>Kretzinger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 ügy]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4668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DA3793-60ED-4B72-B22C-843754DA7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európai unió Alapjogi chartája és az </a:t>
            </a:r>
            <a:r>
              <a:rPr lang="hu-HU" dirty="0" err="1"/>
              <a:t>sve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8F21C4C-79A3-436F-A7A2-5FE7C9C5E3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Az ellen a személy ellen, akinek a cselekményét a Szerződő Felek egyikében jogerősen elbírálták, ugyanazon cselekmény alapján nem lehet egy másik Szerződő Fél területén büntetőeljárást indítani, amennyiben elítélés esetén a büntetést már végrehajtották, végrehajtása folyamatban van, vagy az ítélet meghozatalának helye szerinti Szerződő Fél jogszabályainak értelmében azt többé nem lehet végrehajtani. (SVE 54. cikk)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CEBAFE-58F2-4D07-9EDA-DCFEB837D3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Az ellen a személy ellen, akinek a cselekményét a Szerződő Felek egyikében jogerősen elbírálták, ugyanazon cselekmény alapján nem lehet egy másik Szerződő Fél területén büntetőeljárást indítani, amennyiben elítélés esetén a büntetést már végrehajtották, végrehajtása folyamatban van, vagy az ítélet meghozatalának helye szerinti Szerződő Fél jogszabályainak értelmében azt többé nem lehet végrehajtani. (Charta 50. cikk)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521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67608" y="404664"/>
            <a:ext cx="7632848" cy="2448272"/>
          </a:xfrm>
        </p:spPr>
        <p:txBody>
          <a:bodyPr/>
          <a:lstStyle/>
          <a:p>
            <a:pPr algn="ctr"/>
            <a:r>
              <a:rPr lang="hu-HU" sz="3200" dirty="0"/>
              <a:t>Jelen tananyag a Szegedi Tudományegyetemen készült az Európai Unió támogatásával. Projekt azonosító: EFOP-3.4.3-16-2016-00014</a:t>
            </a:r>
            <a:br>
              <a:rPr lang="hu-HU" sz="3200" dirty="0"/>
            </a:b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EEFE577-03DA-4F5E-BC01-FC4AD3B7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87" y="482321"/>
            <a:ext cx="3656581" cy="5571625"/>
          </a:xfrm>
        </p:spPr>
        <p:txBody>
          <a:bodyPr anchor="ctr">
            <a:normAutofit/>
          </a:bodyPr>
          <a:lstStyle/>
          <a:p>
            <a:r>
              <a:rPr lang="hu-HU" sz="4700"/>
              <a:t>joghatóság</a:t>
            </a:r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F3745510-BA4F-46C2-A8D9-8FE7572CF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690089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65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ACF0BF-D685-4735-A3B4-902B81C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hu-HU" dirty="0"/>
              <a:t>Külföldi ítélet joghatása I. </a:t>
            </a:r>
          </a:p>
        </p:txBody>
      </p:sp>
      <p:graphicFrame>
        <p:nvGraphicFramePr>
          <p:cNvPr id="7" name="Tartalom helye 4">
            <a:extLst>
              <a:ext uri="{FF2B5EF4-FFF2-40B4-BE49-F238E27FC236}">
                <a16:creationId xmlns:a16="http://schemas.microsoft.com/office/drawing/2014/main" id="{3B154FA8-ED4B-488A-B877-B33FFB51E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178345"/>
              </p:ext>
            </p:extLst>
          </p:nvPr>
        </p:nvGraphicFramePr>
        <p:xfrm>
          <a:off x="1250950" y="2286000"/>
          <a:ext cx="10179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84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80DBBDC3-3075-4561-B9FB-08128DA9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Külföldi ítélet joghatása II. 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46E79EA-F244-48FD-B5B9-DCB3F8855F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Nem EU-s ország</a:t>
            </a:r>
          </a:p>
          <a:p>
            <a:pPr marL="0" indent="0">
              <a:buNone/>
            </a:pPr>
            <a:r>
              <a:rPr lang="hu-HU" dirty="0"/>
              <a:t>- Külföldi ítélet elismerése</a:t>
            </a:r>
          </a:p>
        </p:txBody>
      </p:sp>
      <p:sp>
        <p:nvSpPr>
          <p:cNvPr id="7" name="Tartalom helye 6">
            <a:extLst>
              <a:ext uri="{FF2B5EF4-FFF2-40B4-BE49-F238E27FC236}">
                <a16:creationId xmlns:a16="http://schemas.microsoft.com/office/drawing/2014/main" id="{00224413-1F8D-4C9C-857D-F4346D8E8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EU-s tagállam</a:t>
            </a:r>
          </a:p>
          <a:p>
            <a:pPr>
              <a:buFontTx/>
              <a:buChar char="-"/>
            </a:pPr>
            <a:r>
              <a:rPr lang="hu-HU" dirty="0"/>
              <a:t>Ítélet figyelembevétele</a:t>
            </a:r>
          </a:p>
          <a:p>
            <a:pPr>
              <a:buFontTx/>
              <a:buChar char="-"/>
            </a:pPr>
            <a:r>
              <a:rPr lang="hu-HU" dirty="0"/>
              <a:t>Ítélet megfelelősége</a:t>
            </a:r>
          </a:p>
          <a:p>
            <a:pPr>
              <a:buFontTx/>
              <a:buChar char="-"/>
            </a:pPr>
            <a:endParaRPr lang="hu-HU" dirty="0"/>
          </a:p>
          <a:p>
            <a:pPr>
              <a:buFontTx/>
              <a:buChar char="-"/>
            </a:pPr>
            <a:r>
              <a:rPr lang="hu-HU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20241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34886" y="1121229"/>
            <a:ext cx="916577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Ugyanazon cselekmény miatt lefolytatott többszöri büntetőeljárás tilalma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kétszeres eljárás tilalma</a:t>
            </a:r>
          </a:p>
          <a:p>
            <a:pPr algn="ctr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!! Ne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bis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idem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≠ res </a:t>
            </a:r>
            <a:r>
              <a:rPr lang="hu-H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iudicata</a:t>
            </a:r>
            <a:r>
              <a:rPr lang="hu-H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(belső jog) </a:t>
            </a:r>
          </a:p>
          <a:p>
            <a:pPr algn="ctr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alaki jogerő	anyagi jogerő</a:t>
            </a:r>
          </a:p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kizáró hatás	lezáró hatás</a:t>
            </a:r>
          </a:p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536831" y="4311748"/>
            <a:ext cx="484632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6748976" y="4183606"/>
            <a:ext cx="484632" cy="703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5AF0C07-F7F0-44EA-8CCF-3494D94F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hu-HU" dirty="0"/>
              <a:t>Ne </a:t>
            </a:r>
            <a:r>
              <a:rPr lang="hu-HU" dirty="0" err="1"/>
              <a:t>bis</a:t>
            </a:r>
            <a:r>
              <a:rPr lang="hu-HU" dirty="0"/>
              <a:t> in </a:t>
            </a:r>
            <a:r>
              <a:rPr lang="hu-HU" dirty="0" err="1"/>
              <a:t>idem</a:t>
            </a:r>
            <a:r>
              <a:rPr lang="hu-HU" dirty="0"/>
              <a:t> elv</a:t>
            </a:r>
          </a:p>
        </p:txBody>
      </p:sp>
    </p:spTree>
    <p:extLst>
      <p:ext uri="{BB962C8B-B14F-4D97-AF65-F5344CB8AC3E}">
        <p14:creationId xmlns:p14="http://schemas.microsoft.com/office/powerpoint/2010/main" val="404301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067718"/>
              </p:ext>
            </p:extLst>
          </p:nvPr>
        </p:nvGraphicFramePr>
        <p:xfrm>
          <a:off x="838200" y="182413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Kép 7" descr="hollan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082" y="2459941"/>
            <a:ext cx="1319399" cy="874102"/>
          </a:xfrm>
          <a:prstGeom prst="rect">
            <a:avLst/>
          </a:prstGeom>
        </p:spPr>
      </p:pic>
      <p:pic>
        <p:nvPicPr>
          <p:cNvPr id="9" name="Kép 8" descr="orosz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20022" y="2454885"/>
            <a:ext cx="1299095" cy="865090"/>
          </a:xfrm>
          <a:prstGeom prst="rect">
            <a:avLst/>
          </a:prstGeom>
        </p:spPr>
      </p:pic>
      <p:pic>
        <p:nvPicPr>
          <p:cNvPr id="10" name="Kép 9" descr="szlové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77488" y="3624554"/>
            <a:ext cx="1500994" cy="750497"/>
          </a:xfrm>
          <a:prstGeom prst="rect">
            <a:avLst/>
          </a:prstGeom>
        </p:spPr>
      </p:pic>
      <p:pic>
        <p:nvPicPr>
          <p:cNvPr id="11" name="Kép 10" descr="német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03567" y="2321609"/>
            <a:ext cx="982833" cy="589700"/>
          </a:xfrm>
          <a:prstGeom prst="rect">
            <a:avLst/>
          </a:prstGeom>
        </p:spPr>
      </p:pic>
      <p:pic>
        <p:nvPicPr>
          <p:cNvPr id="12" name="Kép 11" descr="ausztria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46103" y="3116167"/>
            <a:ext cx="856224" cy="571335"/>
          </a:xfrm>
          <a:prstGeom prst="rect">
            <a:avLst/>
          </a:prstGeom>
        </p:spPr>
      </p:pic>
      <p:pic>
        <p:nvPicPr>
          <p:cNvPr id="13" name="Kép 12" descr="belga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43382" y="3689473"/>
            <a:ext cx="814021" cy="705978"/>
          </a:xfrm>
          <a:prstGeom prst="rect">
            <a:avLst/>
          </a:prstGeom>
        </p:spPr>
      </p:pic>
      <p:pic>
        <p:nvPicPr>
          <p:cNvPr id="14" name="Kép 13" descr="franci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31813" y="2342345"/>
            <a:ext cx="853725" cy="569667"/>
          </a:xfrm>
          <a:prstGeom prst="rect">
            <a:avLst/>
          </a:prstGeom>
        </p:spPr>
      </p:pic>
      <p:pic>
        <p:nvPicPr>
          <p:cNvPr id="15" name="Kép 14" descr="görög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38639" y="3840479"/>
            <a:ext cx="906545" cy="604913"/>
          </a:xfrm>
          <a:prstGeom prst="rect">
            <a:avLst/>
          </a:prstGeom>
        </p:spPr>
      </p:pic>
      <p:pic>
        <p:nvPicPr>
          <p:cNvPr id="16" name="Kép 15" descr="magyar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217438" y="2541343"/>
            <a:ext cx="1529130" cy="764565"/>
          </a:xfrm>
          <a:prstGeom prst="rect">
            <a:avLst/>
          </a:prstGeom>
        </p:spPr>
      </p:pic>
      <p:pic>
        <p:nvPicPr>
          <p:cNvPr id="17" name="Kép 16" descr="japán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39801" y="3467760"/>
            <a:ext cx="1275372" cy="851021"/>
          </a:xfrm>
          <a:prstGeom prst="rect">
            <a:avLst/>
          </a:prstGeom>
        </p:spPr>
      </p:pic>
      <p:sp>
        <p:nvSpPr>
          <p:cNvPr id="5" name="Cím 4">
            <a:extLst>
              <a:ext uri="{FF2B5EF4-FFF2-40B4-BE49-F238E27FC236}">
                <a16:creationId xmlns:a16="http://schemas.microsoft.com/office/drawing/2014/main" id="{DEA82CFC-A7AA-46DD-9FAB-C6100E545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Szabályozás helye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6B2FE2F-C606-40F8-8CDE-23021A04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hu-HU" sz="4400">
                <a:solidFill>
                  <a:srgbClr val="2A1A00"/>
                </a:solidFill>
              </a:rPr>
              <a:t>Alaptörvény xxviii. Cikk (6) bek.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7A2ECA9-9A1C-451F-BE64-2583FDDF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716973"/>
            <a:ext cx="5044411" cy="596438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„A jogorvoslat törvényben meghatározott rendkívüli esetei kivételével senki nem vonható büntetőeljárás alá, és nem ítélhető el olyan bűncselekményért, amely miatt Magyarországon vagy - nemzetközi szerződés, illetve az Európai Unió jogi aktusa által meghatározott körben - más államban törvénynek megfelelően már jogerősen felmentették vagy elítélték.” 2011-től</a:t>
            </a:r>
          </a:p>
          <a:p>
            <a:pPr algn="just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3027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22C3B48-99E5-4B5C-8E49-15C2A9552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A5DB23DD-1437-4427-82EE-AA473D27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9262" y="482321"/>
            <a:ext cx="3548106" cy="5571625"/>
          </a:xfrm>
        </p:spPr>
        <p:txBody>
          <a:bodyPr anchor="ctr">
            <a:normAutofit/>
          </a:bodyPr>
          <a:lstStyle/>
          <a:p>
            <a:r>
              <a:rPr lang="hu-HU" sz="4000" dirty="0"/>
              <a:t>Nemzetközi jogi eszközök</a:t>
            </a:r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C67B4E51-3288-4A1F-A92C-87C9401ED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3E95A6B-F840-413C-9E78-C33C02FFA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23" name="Tartalom helye 3">
            <a:extLst>
              <a:ext uri="{FF2B5EF4-FFF2-40B4-BE49-F238E27FC236}">
                <a16:creationId xmlns:a16="http://schemas.microsoft.com/office/drawing/2014/main" id="{1044D7B7-C034-4AE4-978A-00F1F06B9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400757"/>
              </p:ext>
            </p:extLst>
          </p:nvPr>
        </p:nvGraphicFramePr>
        <p:xfrm>
          <a:off x="765175" y="481013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31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D0B5DD1-EF73-4651-9546-0418DF1E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hu-HU" sz="4400">
                <a:solidFill>
                  <a:srgbClr val="2A1A00"/>
                </a:solidFill>
              </a:rPr>
              <a:t>Kölcsönös bizalom elve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423498E-6E11-4C67-B2E1-564FF122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415637"/>
            <a:ext cx="4680729" cy="6192982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a részes államok egymás büntető igazságszolgáltatási rendszerébe vetett bizalma</a:t>
            </a: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minden részes állam elismeri a más részes államban hatályos büntetőjog alkalmazását, még akkor is, ha saját nemzeti jogának alkalmazása eltérő eredményre vezetne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05661132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516</Words>
  <Application>Microsoft Office PowerPoint</Application>
  <PresentationFormat>Szélesvásznú</PresentationFormat>
  <Paragraphs>66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 MT</vt:lpstr>
      <vt:lpstr>Impact</vt:lpstr>
      <vt:lpstr>Times New Roman</vt:lpstr>
      <vt:lpstr>Wingdings</vt:lpstr>
      <vt:lpstr>Jelvény</vt:lpstr>
      <vt:lpstr>SZTE</vt:lpstr>
      <vt:lpstr>Joghatóság – ne-bis-in-idem – külföldi ítélet</vt:lpstr>
      <vt:lpstr>joghatóság</vt:lpstr>
      <vt:lpstr>Külföldi ítélet joghatása I. </vt:lpstr>
      <vt:lpstr>Külföldi ítélet joghatása II. </vt:lpstr>
      <vt:lpstr>Ne bis in idem elv</vt:lpstr>
      <vt:lpstr>Szabályozás helye</vt:lpstr>
      <vt:lpstr>Alaptörvény xxviii. Cikk (6) bek.</vt:lpstr>
      <vt:lpstr>Nemzetközi jogi eszközök</vt:lpstr>
      <vt:lpstr>Kölcsönös bizalom elve</vt:lpstr>
      <vt:lpstr>Sve 54. cikk (1990) eub joggyakorlata</vt:lpstr>
      <vt:lpstr>Az európai unió Alapjogi chartája és az sve</vt:lpstr>
      <vt:lpstr>Jelen tananyag a Szegedi Tudományegyetemen készült az Európai Unió támogatásával. Projekt azonosító: EFOP-3.4.3-16-2016-00014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Joghatóság – ne-bis-in-idem – külföldi ítélet</dc:title>
  <dc:creator>Karsai Krisztina</dc:creator>
  <cp:lastModifiedBy>Karsai Krisztina</cp:lastModifiedBy>
  <cp:revision>2</cp:revision>
  <dcterms:created xsi:type="dcterms:W3CDTF">2018-08-12T14:24:04Z</dcterms:created>
  <dcterms:modified xsi:type="dcterms:W3CDTF">2018-09-02T21:26:33Z</dcterms:modified>
</cp:coreProperties>
</file>