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66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22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68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2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59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74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74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78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37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31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5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DF43-A68D-4C89-8DBB-577BE89756E3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2F79-E502-4014-AECA-076BBE0CCA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6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Haszonélvezet tartalma és védelme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Jelen tananyag a Szegedi Tudományegyetemen készült az Európai Unió támogatásával. Projekt azonosító: EFOP-3.4.3-16-2016-00014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32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hu-HU" dirty="0" smtClean="0"/>
              <a:t>Mindenirányú használat</a:t>
            </a:r>
          </a:p>
          <a:p>
            <a:pPr marL="514350" indent="-514350">
              <a:buAutoNum type="arabicParenR"/>
            </a:pPr>
            <a:r>
              <a:rPr lang="hu-HU" dirty="0" smtClean="0"/>
              <a:t>Hasznok szedése</a:t>
            </a:r>
          </a:p>
          <a:p>
            <a:pPr>
              <a:buFontTx/>
              <a:buChar char="-"/>
            </a:pPr>
            <a:r>
              <a:rPr lang="hu-HU" dirty="0" err="1" smtClean="0"/>
              <a:t>Perceptio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3) </a:t>
            </a:r>
            <a:r>
              <a:rPr lang="hu-HU" dirty="0" err="1" smtClean="0"/>
              <a:t>Nuda</a:t>
            </a:r>
            <a:r>
              <a:rPr lang="hu-HU" dirty="0" smtClean="0"/>
              <a:t> </a:t>
            </a:r>
            <a:r>
              <a:rPr lang="hu-HU" dirty="0" err="1" smtClean="0"/>
              <a:t>proprietatis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4) </a:t>
            </a:r>
            <a:r>
              <a:rPr lang="hu-HU" dirty="0" err="1" smtClean="0"/>
              <a:t>Birlalat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5) </a:t>
            </a:r>
            <a:r>
              <a:rPr lang="hu-HU" dirty="0" err="1" smtClean="0"/>
              <a:t>custodia-kötelezettség</a:t>
            </a:r>
            <a:endParaRPr lang="hu-HU" dirty="0" smtClean="0"/>
          </a:p>
          <a:p>
            <a:pPr marL="514350" indent="-514350">
              <a:buAutoNum type="arabicParenR"/>
            </a:pPr>
            <a:endParaRPr lang="hu-HU" dirty="0"/>
          </a:p>
        </p:txBody>
      </p:sp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Védelme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Possessorius</a:t>
            </a:r>
            <a:r>
              <a:rPr lang="hu-HU" dirty="0" smtClean="0"/>
              <a:t> védelem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Petitorius</a:t>
            </a:r>
            <a:r>
              <a:rPr lang="hu-HU" dirty="0" smtClean="0"/>
              <a:t> védelem</a:t>
            </a:r>
            <a:endParaRPr lang="hu-HU" dirty="0"/>
          </a:p>
        </p:txBody>
      </p:sp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170080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Széchenyi 2020. Készült a Szegedi Tudományegyetem megbízásából.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96598"/>
            <a:ext cx="4866903" cy="33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Office PowerPoint</Application>
  <PresentationFormat>Diavetítés a képernyőre (4:3 oldalarány)</PresentationFormat>
  <Paragraphs>14</Paragraphs>
  <Slides>4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Office-téma</vt:lpstr>
      <vt:lpstr>Haszonélvezet tartalma és védelme</vt:lpstr>
      <vt:lpstr>Tartalma</vt:lpstr>
      <vt:lpstr>Védelme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Haszonélvezet tartalma és védelme</dc:title>
  <dc:creator>Pozsonyi Norbert</dc:creator>
  <cp:lastModifiedBy>Windows-felhasználó</cp:lastModifiedBy>
  <cp:revision>4</cp:revision>
  <dcterms:created xsi:type="dcterms:W3CDTF">2021-03-11T09:48:00Z</dcterms:created>
  <dcterms:modified xsi:type="dcterms:W3CDTF">2021-03-11T12:17:17Z</dcterms:modified>
</cp:coreProperties>
</file>