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74" r:id="rId7"/>
    <p:sldId id="275" r:id="rId8"/>
    <p:sldId id="276" r:id="rId9"/>
    <p:sldId id="277" r:id="rId10"/>
    <p:sldId id="273" r:id="rId11"/>
    <p:sldId id="271" r:id="rId12"/>
    <p:sldId id="266" r:id="rId13"/>
    <p:sldId id="267" r:id="rId14"/>
    <p:sldId id="268" r:id="rId15"/>
    <p:sldId id="269" r:id="rId16"/>
    <p:sldId id="270" r:id="rId17"/>
    <p:sldId id="263" r:id="rId18"/>
    <p:sldId id="272" r:id="rId19"/>
    <p:sldId id="265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358" autoAdjust="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23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11C6-529C-4E51-A1A4-BA5487A0689E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C26D9-7208-446A-933E-5994E56DDE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44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Üdvözlök</a:t>
            </a:r>
            <a:r>
              <a:rPr lang="hu-HU" baseline="0" dirty="0" smtClean="0">
                <a:latin typeface="Times New Roman" pitchFamily="18" charset="0"/>
                <a:cs typeface="Times New Roman" pitchFamily="18" charset="0"/>
              </a:rPr>
              <a:t> mindenkit. Dolgozatom témájának A megújuló energiaforrások bemutatását választottam.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8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22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92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98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76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87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890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373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07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8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95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40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31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52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13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26D9-7208-446A-933E-5994E56DDE4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02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56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53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45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9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56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58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31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88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04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43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8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1BA1-CC32-4D86-BD8E-0739D03C0627}" type="datetimeFigureOut">
              <a:rPr lang="hu-HU" smtClean="0"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CDDA-9DE6-4984-86F3-5CAC1A04D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73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7451" y="185232"/>
            <a:ext cx="7772400" cy="849411"/>
          </a:xfrm>
        </p:spPr>
        <p:txBody>
          <a:bodyPr>
            <a:normAutofit/>
          </a:bodyPr>
          <a:lstStyle/>
          <a:p>
            <a:r>
              <a:rPr lang="hu-HU" sz="3000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TDK DOLGOZAT</a:t>
            </a:r>
            <a:endParaRPr lang="hu-HU" sz="3000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7" y="2204864"/>
            <a:ext cx="7404276" cy="2304256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Megérik-e a megújulók? Az energiafelhasználás néhány kérdése napjainkban és a közeljövőben</a:t>
            </a:r>
          </a:p>
          <a:p>
            <a:endParaRPr lang="hu-H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79710" y="4437112"/>
            <a:ext cx="5184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Témavezető:</a:t>
            </a:r>
            <a:r>
              <a:rPr lang="hu-HU" sz="2200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2200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Készítette:</a:t>
            </a:r>
          </a:p>
          <a:p>
            <a:r>
              <a:rPr lang="hu-HU" sz="2200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hu-HU" sz="2200" dirty="0" err="1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Henkey</a:t>
            </a:r>
            <a:r>
              <a:rPr lang="hu-HU" sz="2200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 István	Tátrai Csilla</a:t>
            </a:r>
          </a:p>
          <a:p>
            <a:r>
              <a:rPr lang="hu-HU" sz="2200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Óraadó			GM BA III. </a:t>
            </a:r>
            <a:r>
              <a:rPr lang="hu-HU" sz="2200" dirty="0" err="1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éf</a:t>
            </a:r>
            <a:r>
              <a:rPr lang="hu-HU" sz="2200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200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452320" y="6228020"/>
            <a:ext cx="141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Szeged, 2012</a:t>
            </a:r>
            <a:endParaRPr lang="hu-HU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szte_cimer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" y="494583"/>
            <a:ext cx="1479649" cy="14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40" y="5805264"/>
            <a:ext cx="2880360" cy="899160"/>
          </a:xfrm>
          <a:prstGeom prst="rect">
            <a:avLst/>
          </a:prstGeom>
        </p:spPr>
      </p:pic>
      <p:pic>
        <p:nvPicPr>
          <p:cNvPr id="9" name="Kép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60" y="692835"/>
            <a:ext cx="28194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7" y="404664"/>
            <a:ext cx="7772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MEGÉRI-E A MEGÚJULÓ?</a:t>
            </a:r>
          </a:p>
        </p:txBody>
      </p:sp>
      <p:pic>
        <p:nvPicPr>
          <p:cNvPr id="6147" name="Picture 4" descr="D:\3 OKTATÁS_alkalmazott tudomány_18GB\1 SZTE GTK Üzlettudományi Intézet_kezdetektől\Diplomatervek 2011\Tátrai Csilla\negyedik kép Megéri-e_S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0768"/>
            <a:ext cx="56800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PROBLÉMA ISMERTETÉSE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1" y="1338379"/>
            <a:ext cx="7200800" cy="55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2617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I. PROBLÉMATÉR, HIPOTÉZIS, PRIMER KUTATÁS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429375" cy="4143375"/>
          </a:xfrm>
        </p:spPr>
      </p:pic>
    </p:spTree>
    <p:extLst>
      <p:ext uri="{BB962C8B-B14F-4D97-AF65-F5344CB8AC3E}">
        <p14:creationId xmlns:p14="http://schemas.microsoft.com/office/powerpoint/2010/main" val="3406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II. PROBLÉMATÉR, HIPOTÉZIS PRIMER KUTATÁS</a:t>
            </a:r>
            <a:b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001441" cy="4996683"/>
          </a:xfrm>
        </p:spPr>
      </p:pic>
    </p:spTree>
    <p:extLst>
      <p:ext uri="{BB962C8B-B14F-4D97-AF65-F5344CB8AC3E}">
        <p14:creationId xmlns:p14="http://schemas.microsoft.com/office/powerpoint/2010/main" val="27431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III. PROBLÉMATÉR, HIPOTÉZIS, PRIMER KUTATÁS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4" y="1600201"/>
            <a:ext cx="7599939" cy="5069160"/>
          </a:xfrm>
        </p:spPr>
      </p:pic>
    </p:spTree>
    <p:extLst>
      <p:ext uri="{BB962C8B-B14F-4D97-AF65-F5344CB8AC3E}">
        <p14:creationId xmlns:p14="http://schemas.microsoft.com/office/powerpoint/2010/main" val="5808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IV. PROBLÉMATÉR, HIPOTÉZIS, PRIMER KUTATÁS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462294" cy="4977292"/>
          </a:xfrm>
        </p:spPr>
      </p:pic>
    </p:spTree>
    <p:extLst>
      <p:ext uri="{BB962C8B-B14F-4D97-AF65-F5344CB8AC3E}">
        <p14:creationId xmlns:p14="http://schemas.microsoft.com/office/powerpoint/2010/main" val="22364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V. PROBLÉMATÉR, HIPOTÉZIS, PRIMÉR KUTATÁS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608512" cy="4852269"/>
          </a:xfrm>
        </p:spPr>
      </p:pic>
      <p:sp>
        <p:nvSpPr>
          <p:cNvPr id="5" name="Szövegdoboz 4"/>
          <p:cNvSpPr txBox="1"/>
          <p:nvPr/>
        </p:nvSpPr>
        <p:spPr>
          <a:xfrm>
            <a:off x="3419872" y="6093296"/>
            <a:ext cx="2671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Yann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Arthus-Bertrand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ÖSSZEGZÉS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hu-HU" sz="7700" dirty="0" smtClean="0"/>
          </a:p>
          <a:p>
            <a:pPr marL="0" indent="0" algn="ctr">
              <a:buNone/>
            </a:pPr>
            <a:r>
              <a:rPr lang="hu-HU" sz="10000" dirty="0" smtClean="0">
                <a:latin typeface="Times New Roman" pitchFamily="18" charset="0"/>
                <a:cs typeface="Times New Roman" pitchFamily="18" charset="0"/>
              </a:rPr>
              <a:t>TÉZISEK</a:t>
            </a:r>
            <a:endParaRPr lang="hu-HU" sz="1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A TUDOMÁNYBAN RITKA AZ OLYAN ERŐS KONSZENZUS, AMILYEN EBBEN A TÉMÁBAN KIALAKULT.</a:t>
            </a:r>
          </a:p>
          <a:p>
            <a:pPr marL="0" indent="0" algn="ctr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(Donald Kennedy)</a:t>
            </a:r>
            <a:endParaRPr lang="hu-HU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KÖSZÖNÖM A MEGTISZTELŐ FIGYELMET!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1"/>
          <p:cNvSpPr>
            <a:spLocks noChangeArrowheads="1"/>
          </p:cNvSpPr>
          <p:nvPr/>
        </p:nvSpPr>
        <p:spPr bwMode="auto">
          <a:xfrm>
            <a:off x="827584" y="3868598"/>
            <a:ext cx="734564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b="1" i="1" dirty="0"/>
              <a:t>Jelen kutatási eredmények megjelenését „Az SZTE Kutatóegyetemi Kiválósági Központ tudásbázisának kiszélesítése és hosszú távú szakmai fenntarthatóságának megalapozása a kiváló tudományos utánpótlás biztosításával” című, </a:t>
            </a:r>
            <a:r>
              <a:rPr lang="hu-HU" b="1" i="1" dirty="0" err="1"/>
              <a:t>TÁMOP-4.2.2</a:t>
            </a:r>
            <a:r>
              <a:rPr lang="hu-HU" b="1" i="1" dirty="0"/>
              <a:t>/</a:t>
            </a:r>
            <a:r>
              <a:rPr lang="hu-HU" b="1" i="1" dirty="0" err="1"/>
              <a:t>B-10</a:t>
            </a:r>
            <a:r>
              <a:rPr lang="hu-HU" b="1" i="1" dirty="0"/>
              <a:t>/1-2010-0012 azonosítószámú projekt támogatja. A projekt az Európai Unió támogatásával, az Európai Szociális Alap társfinanszírozásával valósul meg.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48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A KUTATÁSOM CÉLJA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4500" dirty="0" smtClean="0">
                <a:latin typeface="Times New Roman" pitchFamily="18" charset="0"/>
                <a:cs typeface="Times New Roman" pitchFamily="18" charset="0"/>
              </a:rPr>
              <a:t>Bemutatni és elemezni – közgazdasági szempontból is </a:t>
            </a:r>
            <a:r>
              <a:rPr lang="hu-HU" sz="4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sz="4500" dirty="0" smtClean="0">
                <a:latin typeface="Times New Roman" pitchFamily="18" charset="0"/>
                <a:cs typeface="Times New Roman" pitchFamily="18" charset="0"/>
              </a:rPr>
              <a:t>a megújuló energiaforrásokat, egyben összegyűjtve az e témába vágó lehető legtöbb megoldást is.</a:t>
            </a:r>
            <a:endParaRPr lang="hu-H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MIRŐL SZÓL A PREZENTÁCIÓM?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4200" dirty="0" smtClean="0">
                <a:latin typeface="Times New Roman" pitchFamily="18" charset="0"/>
                <a:cs typeface="Times New Roman" pitchFamily="18" charset="0"/>
              </a:rPr>
              <a:t>Általános áttekintés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4200" dirty="0" smtClean="0">
                <a:latin typeface="Times New Roman" pitchFamily="18" charset="0"/>
                <a:cs typeface="Times New Roman" pitchFamily="18" charset="0"/>
              </a:rPr>
              <a:t>Problématerek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4200" dirty="0" smtClean="0">
                <a:latin typeface="Times New Roman" pitchFamily="18" charset="0"/>
                <a:cs typeface="Times New Roman" pitchFamily="18" charset="0"/>
              </a:rPr>
              <a:t>Hipotézisek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4200" dirty="0" smtClean="0">
                <a:latin typeface="Times New Roman" pitchFamily="18" charset="0"/>
                <a:cs typeface="Times New Roman" pitchFamily="18" charset="0"/>
              </a:rPr>
              <a:t>Primer kutatás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4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4200" dirty="0" smtClean="0">
                <a:latin typeface="Times New Roman" pitchFamily="18" charset="0"/>
                <a:cs typeface="Times New Roman" pitchFamily="18" charset="0"/>
              </a:rPr>
              <a:t>redmények</a:t>
            </a:r>
            <a:endParaRPr lang="hu-H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MEGÚJULÓ ENERGIÁK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705978" cy="34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MEGÚJULÓ ENERGIÁK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63" y="1312023"/>
            <a:ext cx="4347729" cy="31481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" y="1312023"/>
            <a:ext cx="4326295" cy="28813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751745"/>
            <a:ext cx="4335751" cy="28905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63" y="4149080"/>
            <a:ext cx="4345229" cy="24931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80628"/>
            <a:ext cx="2625080" cy="26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MEGÉRI-E A MEGÚJULÓ?</a:t>
            </a:r>
            <a:endParaRPr lang="hu-HU" b="1" dirty="0">
              <a:solidFill>
                <a:srgbClr val="0037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0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76200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MEGÉRI-E A MEGÚJULÓ?</a:t>
            </a:r>
          </a:p>
        </p:txBody>
      </p:sp>
      <p:pic>
        <p:nvPicPr>
          <p:cNvPr id="3075" name="Picture 3" descr="D:\3 OKTATÁS_alkalmazott tudomány_18GB\1 SZTE GTK Üzlettudományi Intézet_kezdetektől\Diplomatervek 2011\Tátrai Csilla\első kép megéri-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2776"/>
            <a:ext cx="4125913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813" y="404664"/>
            <a:ext cx="7772400" cy="76200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MEGÉRI-E A MEGÚJULÓ?</a:t>
            </a:r>
          </a:p>
        </p:txBody>
      </p:sp>
      <p:pic>
        <p:nvPicPr>
          <p:cNvPr id="4099" name="Picture 4" descr="D:\3 OKTATÁS_alkalmazott tudomány_18GB\1 SZTE GTK Üzlettudományi Intézet_kezdetektől\Diplomatervek 2011\Tátrai Csilla\második kép megéri-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76" y="1412776"/>
            <a:ext cx="56800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7" y="404664"/>
            <a:ext cx="7772400" cy="76200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003728"/>
                </a:solidFill>
                <a:latin typeface="Times New Roman" pitchFamily="18" charset="0"/>
                <a:cs typeface="Times New Roman" pitchFamily="18" charset="0"/>
              </a:rPr>
              <a:t>MEGÉRI-E A MEGÚJULÓ?</a:t>
            </a:r>
          </a:p>
        </p:txBody>
      </p:sp>
      <p:pic>
        <p:nvPicPr>
          <p:cNvPr id="5123" name="Picture 4" descr="D:\3 OKTATÁS_alkalmazott tudomány_18GB\1 SZTE GTK Üzlettudományi Intézet_kezdetektől\Diplomatervek 2011\Tátrai Csilla\harmadik kép megéri-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0768"/>
            <a:ext cx="56800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2343</TotalTime>
  <Words>223</Words>
  <Application>Microsoft Office PowerPoint</Application>
  <PresentationFormat>Diavetítés a képernyőre (4:3 oldalarány)</PresentationFormat>
  <Paragraphs>55</Paragraphs>
  <Slides>19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TDK DOLGOZAT</vt:lpstr>
      <vt:lpstr>A KUTATÁSOM CÉLJA</vt:lpstr>
      <vt:lpstr>MIRŐL SZÓL A PREZENTÁCIÓM?</vt:lpstr>
      <vt:lpstr>MEGÚJULÓ ENERGIÁK</vt:lpstr>
      <vt:lpstr>MEGÚJULÓ ENERGIÁK</vt:lpstr>
      <vt:lpstr>MEGÉRI-E A MEGÚJULÓ?</vt:lpstr>
      <vt:lpstr>MEGÉRI-E A MEGÚJULÓ?</vt:lpstr>
      <vt:lpstr>MEGÉRI-E A MEGÚJULÓ?</vt:lpstr>
      <vt:lpstr>MEGÉRI-E A MEGÚJULÓ?</vt:lpstr>
      <vt:lpstr>MEGÉRI-E A MEGÚJULÓ?</vt:lpstr>
      <vt:lpstr>PROBLÉMA ISMERTETÉSE</vt:lpstr>
      <vt:lpstr>I. PROBLÉMATÉR, HIPOTÉZIS, PRIMER KUTATÁS</vt:lpstr>
      <vt:lpstr>II. PROBLÉMATÉR, HIPOTÉZIS PRIMER KUTATÁS  </vt:lpstr>
      <vt:lpstr>III. PROBLÉMATÉR, HIPOTÉZIS, PRIMER KUTATÁS</vt:lpstr>
      <vt:lpstr>IV. PROBLÉMATÉR, HIPOTÉZIS, PRIMER KUTATÁS</vt:lpstr>
      <vt:lpstr>V. PROBLÉMATÉR, HIPOTÉZIS, PRIMÉR KUTATÁS</vt:lpstr>
      <vt:lpstr>ÖSSZEGZÉS</vt:lpstr>
      <vt:lpstr>PowerPoint bemutató</vt:lpstr>
      <vt:lpstr>KÖSZÖNÖM A MEGTISZTELŐ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TDK dolgozat</dc:title>
  <dc:creator>Nintendo</dc:creator>
  <cp:lastModifiedBy>Udvari Beáta</cp:lastModifiedBy>
  <cp:revision>96</cp:revision>
  <dcterms:created xsi:type="dcterms:W3CDTF">2012-04-27T08:02:08Z</dcterms:created>
  <dcterms:modified xsi:type="dcterms:W3CDTF">2012-09-04T09:34:16Z</dcterms:modified>
</cp:coreProperties>
</file>