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0" r:id="rId6"/>
    <p:sldId id="261" r:id="rId7"/>
    <p:sldId id="262" r:id="rId8"/>
    <p:sldId id="263" r:id="rId9"/>
    <p:sldId id="275" r:id="rId10"/>
    <p:sldId id="27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Szerző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9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/>
      <dgm:spPr/>
      <dgm:t>
        <a:bodyPr rtlCol="0"/>
        <a:lstStyle/>
        <a:p>
          <a:pPr rtl="0"/>
          <a:r>
            <a:rPr lang="hu-HU" b="1" dirty="0" smtClean="0"/>
            <a:t>Mi </a:t>
          </a:r>
          <a:r>
            <a:rPr lang="hu-HU" b="1" dirty="0" err="1" smtClean="0"/>
            <a:t>jellemzi</a:t>
          </a:r>
          <a:r>
            <a:rPr lang="hu-HU" b="1" dirty="0" smtClean="0"/>
            <a:t> a fordítandó szöveget?</a:t>
          </a:r>
          <a:endParaRPr lang="hu-HU" noProof="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9D72CDD3-5859-43DB-BD75-0C3C30E3DE62}">
      <dgm:prSet phldrT="[Text]"/>
      <dgm:spPr/>
      <dgm:t>
        <a:bodyPr rtlCol="0"/>
        <a:lstStyle/>
        <a:p>
          <a:pPr rtl="0"/>
          <a:r>
            <a:rPr lang="hu-HU" u="none" dirty="0" smtClean="0"/>
            <a:t>Általános jellemzők</a:t>
          </a:r>
          <a:endParaRPr lang="hu-HU" u="none" noProof="0" dirty="0"/>
        </a:p>
      </dgm:t>
    </dgm:pt>
    <dgm:pt modelId="{1D5B1F83-33A7-4298-BC11-2B1252AFAEA5}" type="par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15E25BD4-1EBF-43C2-8885-DBF66B8429E1}" type="sib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F9D46839-CD06-4669-AAE4-4D1E9AFEDA78}">
      <dgm:prSet phldrT="[Text]"/>
      <dgm:spPr/>
      <dgm:t>
        <a:bodyPr rtlCol="0"/>
        <a:lstStyle/>
        <a:p>
          <a:pPr rtl="0"/>
          <a:r>
            <a:rPr lang="hu-HU" u="none" dirty="0" smtClean="0"/>
            <a:t>Problémák</a:t>
          </a:r>
          <a:endParaRPr lang="hu-HU" u="none" noProof="0" dirty="0"/>
        </a:p>
      </dgm:t>
    </dgm:pt>
    <dgm:pt modelId="{B6B535D8-00AB-4FA1-AAEC-92498ABC6F4C}" type="par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6497F199-DC2A-41F9-A449-D395E6BC4900}" type="sib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7CB6360B-4022-4E96-922B-A12DE0E2A39F}">
      <dgm:prSet phldrT="[Text]"/>
      <dgm:spPr/>
      <dgm:t>
        <a:bodyPr rtlCol="0"/>
        <a:lstStyle/>
        <a:p>
          <a:pPr rtl="0"/>
          <a:r>
            <a:rPr lang="hu-HU" u="none" dirty="0" smtClean="0"/>
            <a:t>Elhatárolásuk</a:t>
          </a:r>
          <a:endParaRPr lang="hu-HU" u="none" noProof="0" dirty="0"/>
        </a:p>
      </dgm:t>
    </dgm:pt>
    <dgm:pt modelId="{44B2858F-607B-47DF-B44B-EA7D73FDC9F2}" type="parTrans" cxnId="{CD5EFFB3-C9FD-4DAC-8D97-0C2FB02B380B}">
      <dgm:prSet/>
      <dgm:spPr/>
      <dgm:t>
        <a:bodyPr rtlCol="0"/>
        <a:lstStyle/>
        <a:p>
          <a:pPr rtl="0"/>
          <a:endParaRPr lang="en-US"/>
        </a:p>
      </dgm:t>
    </dgm:pt>
    <dgm:pt modelId="{B35ED9D1-2A17-4034-8D08-4945CA54F6C9}" type="sibTrans" cxnId="{CD5EFFB3-C9FD-4DAC-8D97-0C2FB02B380B}">
      <dgm:prSet/>
      <dgm:spPr/>
      <dgm:t>
        <a:bodyPr rtlCol="0"/>
        <a:lstStyle/>
        <a:p>
          <a:pPr rtl="0"/>
          <a:endParaRPr lang="en-US"/>
        </a:p>
      </dgm:t>
    </dgm:pt>
    <dgm:pt modelId="{70879558-61CA-4CCD-B2D6-5349B01EF337}">
      <dgm:prSet phldrT="[Text]"/>
      <dgm:spPr/>
      <dgm:t>
        <a:bodyPr rtlCol="0"/>
        <a:lstStyle/>
        <a:p>
          <a:pPr rtl="0"/>
          <a:endParaRPr lang="hu-HU" u="none" noProof="0" dirty="0"/>
        </a:p>
      </dgm:t>
    </dgm:pt>
    <dgm:pt modelId="{95F5E6EE-4E8D-49F8-8C9E-8BBFD01B6A0E}" type="parTrans" cxnId="{8FAB4659-6291-457D-941A-93BCD304031A}">
      <dgm:prSet/>
      <dgm:spPr/>
      <dgm:t>
        <a:bodyPr rtlCol="0"/>
        <a:lstStyle/>
        <a:p>
          <a:pPr rtl="0"/>
          <a:endParaRPr lang="en-US"/>
        </a:p>
      </dgm:t>
    </dgm:pt>
    <dgm:pt modelId="{053E317B-DD3F-4AFF-90D1-A55D37D325DC}" type="sibTrans" cxnId="{8FAB4659-6291-457D-941A-93BCD304031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/>
      <dgm:spPr/>
      <dgm:t>
        <a:bodyPr rtlCol="0"/>
        <a:lstStyle/>
        <a:p>
          <a:pPr rtl="0"/>
          <a:r>
            <a:rPr lang="hu-HU" b="1" dirty="0" smtClean="0"/>
            <a:t>Ez eredeti szöveg</a:t>
          </a:r>
          <a:endParaRPr lang="hu-HU" noProof="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D5197DDB-D5D2-499F-B255-CF7BB5AE2B43}">
      <dgm:prSet phldrT="[Text]"/>
      <dgm:spPr/>
      <dgm:t>
        <a:bodyPr rtlCol="0"/>
        <a:lstStyle/>
        <a:p>
          <a:pPr rtl="0"/>
          <a:r>
            <a:rPr lang="hu-HU" u="none" dirty="0" smtClean="0"/>
            <a:t>Fordítói választások tárháza </a:t>
          </a:r>
          <a:endParaRPr lang="hu-HU" u="none" noProof="0" dirty="0"/>
        </a:p>
      </dgm:t>
    </dgm:pt>
    <dgm:pt modelId="{B14A4DC9-F40A-4867-ADB8-4BA8A1F83766}" type="par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F2454A-2FA8-4B3A-AC63-4A0B9FD04A75}" type="sib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E78340-8EBE-415C-B973-78A91A054B9C}">
      <dgm:prSet phldrT="[Text]"/>
      <dgm:spPr/>
      <dgm:t>
        <a:bodyPr rtlCol="0"/>
        <a:lstStyle/>
        <a:p>
          <a:pPr rtl="0"/>
          <a:r>
            <a:rPr lang="hu-HU" u="none" dirty="0" smtClean="0"/>
            <a:t>Gyakorlati példa</a:t>
          </a:r>
          <a:endParaRPr lang="hu-HU" u="none" noProof="0" dirty="0"/>
        </a:p>
      </dgm:t>
    </dgm:pt>
    <dgm:pt modelId="{FF4E5F97-6974-4E39-A85D-DCB2E100798E}" type="parTrans" cxnId="{311348D8-FDE3-4C22-99F5-3B98C5F51F0D}">
      <dgm:prSet/>
      <dgm:spPr/>
      <dgm:t>
        <a:bodyPr rtlCol="0"/>
        <a:lstStyle/>
        <a:p>
          <a:pPr rtl="0"/>
          <a:endParaRPr lang="en-US"/>
        </a:p>
      </dgm:t>
    </dgm:pt>
    <dgm:pt modelId="{B4B9A51E-FA34-465E-B5B4-81CD76EB3FC2}" type="sibTrans" cxnId="{311348D8-FDE3-4C22-99F5-3B98C5F51F0D}">
      <dgm:prSet/>
      <dgm:spPr/>
      <dgm:t>
        <a:bodyPr rtlCol="0"/>
        <a:lstStyle/>
        <a:p>
          <a:pPr rtl="0"/>
          <a:endParaRPr lang="en-US"/>
        </a:p>
      </dgm:t>
    </dgm:pt>
    <dgm:pt modelId="{8321AB85-EA8C-4958-B404-B4C118CB3C18}">
      <dgm:prSet phldrT="[Text]"/>
      <dgm:spPr/>
      <dgm:t>
        <a:bodyPr rtlCol="0"/>
        <a:lstStyle/>
        <a:p>
          <a:pPr rtl="0"/>
          <a:r>
            <a:rPr lang="hu-HU" u="none" noProof="0" dirty="0" smtClean="0"/>
            <a:t>Teljesen szubjektív a döntés?</a:t>
          </a:r>
          <a:endParaRPr lang="hu-HU" u="none" noProof="0" dirty="0"/>
        </a:p>
      </dgm:t>
    </dgm:pt>
    <dgm:pt modelId="{24ABE8B3-7220-436D-9636-F7B4C0B99576}" type="par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AA5F76CE-8FD4-4692-8BB1-EF84CF9D365E}" type="sib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/>
      <dgm:spPr/>
      <dgm:t>
        <a:bodyPr rtlCol="0"/>
        <a:lstStyle/>
        <a:p>
          <a:pPr rtl="0"/>
          <a:r>
            <a:rPr lang="hu-HU" b="1" dirty="0" smtClean="0"/>
            <a:t>Szövegmunka és lexikai előkészítés</a:t>
          </a:r>
          <a:endParaRPr lang="hu-HU" noProof="0" dirty="0"/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9614A323-64B1-4077-A841-022051EC749A}">
      <dgm:prSet phldrT="[Text]"/>
      <dgm:spPr/>
      <dgm:t>
        <a:bodyPr rtlCol="0"/>
        <a:lstStyle/>
        <a:p>
          <a:pPr rtl="0"/>
          <a:r>
            <a:rPr lang="hu-HU" noProof="0" dirty="0" smtClean="0"/>
            <a:t>Szövegmunka</a:t>
          </a:r>
          <a:endParaRPr lang="hu-HU" noProof="0" dirty="0"/>
        </a:p>
      </dgm:t>
    </dgm:pt>
    <dgm:pt modelId="{E5F6BCBD-B84E-4018-BE9E-BF57FF3B4B36}" type="par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FEC2A79F-8857-403A-A738-E8CE75C965E2}" type="sib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3D5CDB25-F8FA-444B-8D4A-1D29D0CBA282}">
      <dgm:prSet phldrT="[Text]"/>
      <dgm:spPr/>
      <dgm:t>
        <a:bodyPr rtlCol="0"/>
        <a:lstStyle/>
        <a:p>
          <a:pPr rtl="0"/>
          <a:r>
            <a:rPr lang="hu-HU" noProof="0" dirty="0" smtClean="0"/>
            <a:t>Lexikai előkészítés</a:t>
          </a:r>
          <a:endParaRPr lang="hu-HU" noProof="0" dirty="0"/>
        </a:p>
      </dgm:t>
    </dgm:pt>
    <dgm:pt modelId="{4C229933-AC16-44B7-98EC-4C0F07FABCB0}" type="par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189DA4C5-2A22-4C71-A806-7B4AB57767CC}" type="sib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/>
      <dgm:spPr/>
      <dgm:t>
        <a:bodyPr rtlCol="0"/>
        <a:lstStyle/>
        <a:p>
          <a:pPr rtl="0"/>
          <a:r>
            <a:rPr lang="hu-HU" b="1" dirty="0" smtClean="0"/>
            <a:t>Önellenőrzés</a:t>
          </a:r>
          <a:endParaRPr lang="hu-HU" noProof="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DB9FB862-4759-4D6A-84F3-01524B92723B}">
      <dgm:prSet phldrT="[Text]"/>
      <dgm:spPr/>
      <dgm:t>
        <a:bodyPr rtlCol="0"/>
        <a:lstStyle/>
        <a:p>
          <a:pPr rtl="0"/>
          <a:r>
            <a:rPr lang="hu-HU" noProof="0" dirty="0" smtClean="0"/>
            <a:t>Elméleti kérdések</a:t>
          </a:r>
          <a:endParaRPr lang="hu-HU" noProof="0" dirty="0"/>
        </a:p>
      </dgm:t>
    </dgm:pt>
    <dgm:pt modelId="{CD1EE44C-3116-420B-89E3-1D797CB25D34}" type="par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4BD4D4A5-043E-4ED5-A5CA-8D46DADC3150}" type="sib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50451020-5E1A-4778-9E8D-169182A36191}">
      <dgm:prSet phldrT="[Text]"/>
      <dgm:spPr/>
      <dgm:t>
        <a:bodyPr rtlCol="0"/>
        <a:lstStyle/>
        <a:p>
          <a:pPr rtl="0"/>
          <a:r>
            <a:rPr lang="hu-HU" noProof="0" dirty="0" smtClean="0"/>
            <a:t>Gyakorlati kérdések</a:t>
          </a:r>
          <a:endParaRPr lang="hu-HU" noProof="0" dirty="0"/>
        </a:p>
      </dgm:t>
    </dgm:pt>
    <dgm:pt modelId="{7DFC3849-4A12-49FB-B614-8AFD597CCB9E}" type="par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EEDE2474-4F18-4F59-8E58-6382D253E514}" type="sib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11"/>
      <dgm:spPr/>
      <dgm:t>
        <a:bodyPr rtlCol="0"/>
        <a:lstStyle/>
        <a:p>
          <a:pPr rtl="0"/>
          <a:endParaRPr lang="en-US"/>
        </a:p>
      </dgm:t>
    </dgm:pt>
    <dgm:pt modelId="{187D4E8C-5C91-4D00-870C-2C45D4EA263C}" type="pres">
      <dgm:prSet presAssocID="{B4F1B46E-22B2-4721-950C-8704487586DC}" presName="firstChildTx" presStyleLbl="bgAccFollowNode1" presStyleIdx="0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DF61BBD-28F4-4815-BC7F-82CF00464E8B}" type="pres">
      <dgm:prSet presAssocID="{F9D46839-CD06-4669-AAE4-4D1E9AFEDA78}" presName="comp" presStyleCnt="0"/>
      <dgm:spPr/>
    </dgm:pt>
    <dgm:pt modelId="{59179C9B-8BA4-4AC7-ACB1-A12DE00142E2}" type="pres">
      <dgm:prSet presAssocID="{F9D46839-CD06-4669-AAE4-4D1E9AFEDA78}" presName="child" presStyleLbl="bgAccFollowNode1" presStyleIdx="1" presStyleCnt="11"/>
      <dgm:spPr/>
      <dgm:t>
        <a:bodyPr rtlCol="0"/>
        <a:lstStyle/>
        <a:p>
          <a:pPr rtl="0"/>
          <a:endParaRPr lang="en-US"/>
        </a:p>
      </dgm:t>
    </dgm:pt>
    <dgm:pt modelId="{4AE7D907-B6F4-4647-AB3F-ABE94C438AE8}" type="pres">
      <dgm:prSet presAssocID="{F9D46839-CD06-4669-AAE4-4D1E9AFEDA78}" presName="childTx" presStyleLbl="bgAccFollowNode1" presStyleIdx="1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50A9A83-9985-4184-A476-E3402BD8E76E}" type="pres">
      <dgm:prSet presAssocID="{7CB6360B-4022-4E96-922B-A12DE0E2A39F}" presName="comp" presStyleCnt="0"/>
      <dgm:spPr/>
    </dgm:pt>
    <dgm:pt modelId="{1877502C-A892-4DC0-ADA6-FA065097BB90}" type="pres">
      <dgm:prSet presAssocID="{7CB6360B-4022-4E96-922B-A12DE0E2A39F}" presName="child" presStyleLbl="bgAccFollowNode1" presStyleIdx="2" presStyleCnt="11"/>
      <dgm:spPr/>
      <dgm:t>
        <a:bodyPr rtlCol="0"/>
        <a:lstStyle/>
        <a:p>
          <a:pPr rtl="0"/>
          <a:endParaRPr lang="en-US"/>
        </a:p>
      </dgm:t>
    </dgm:pt>
    <dgm:pt modelId="{D685DD23-B321-4B5E-842F-394CB33239FA}" type="pres">
      <dgm:prSet presAssocID="{7CB6360B-4022-4E96-922B-A12DE0E2A39F}" presName="childTx" presStyleLbl="bgAccFollowNode1" presStyleIdx="2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5677DE7-299C-4C9C-A4BC-6335CC601D12}" type="pres">
      <dgm:prSet presAssocID="{70879558-61CA-4CCD-B2D6-5349B01EF337}" presName="comp" presStyleCnt="0"/>
      <dgm:spPr/>
    </dgm:pt>
    <dgm:pt modelId="{51F68A05-A560-4C6F-BC90-521AEF3B0907}" type="pres">
      <dgm:prSet presAssocID="{70879558-61CA-4CCD-B2D6-5349B01EF337}" presName="child" presStyleLbl="bgAccFollowNode1" presStyleIdx="3" presStyleCnt="11"/>
      <dgm:spPr/>
      <dgm:t>
        <a:bodyPr rtlCol="0"/>
        <a:lstStyle/>
        <a:p>
          <a:pPr rtl="0"/>
          <a:endParaRPr lang="en-US"/>
        </a:p>
      </dgm:t>
    </dgm:pt>
    <dgm:pt modelId="{3EBE42F0-6491-49CC-95DC-985BA00CD458}" type="pres">
      <dgm:prSet presAssocID="{70879558-61CA-4CCD-B2D6-5349B01EF337}" presName="childTx" presStyleLbl="bgAccFollowNode1" presStyleIdx="3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/>
      <dgm:spPr/>
      <dgm:t>
        <a:bodyPr rtlCol="0"/>
        <a:lstStyle/>
        <a:p>
          <a:pPr rtl="0"/>
          <a:endParaRPr lang="en-US"/>
        </a:p>
      </dgm:t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4" presStyleCnt="11"/>
      <dgm:spPr/>
      <dgm:t>
        <a:bodyPr rtlCol="0"/>
        <a:lstStyle/>
        <a:p>
          <a:pPr rtl="0"/>
          <a:endParaRPr lang="en-US"/>
        </a:p>
      </dgm:t>
    </dgm:pt>
    <dgm:pt modelId="{10C9E3CF-3A8F-4100-8ACD-91E2373197A2}" type="pres">
      <dgm:prSet presAssocID="{F2881FB1-6580-4F21-A283-BFAA6F91D5D2}" presName="firstChildTx" presStyleLbl="bgAccFollowNode1" presStyleIdx="4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0887C36-4733-46AC-A452-5444F6BC3B23}" type="pres">
      <dgm:prSet presAssocID="{29E78340-8EBE-415C-B973-78A91A054B9C}" presName="comp" presStyleCnt="0"/>
      <dgm:spPr/>
    </dgm:pt>
    <dgm:pt modelId="{614EBA0E-D12B-447E-B378-B0FA2DEBEA2F}" type="pres">
      <dgm:prSet presAssocID="{29E78340-8EBE-415C-B973-78A91A054B9C}" presName="child" presStyleLbl="bgAccFollowNode1" presStyleIdx="5" presStyleCnt="11"/>
      <dgm:spPr/>
      <dgm:t>
        <a:bodyPr rtlCol="0"/>
        <a:lstStyle/>
        <a:p>
          <a:pPr rtl="0"/>
          <a:endParaRPr lang="en-US"/>
        </a:p>
      </dgm:t>
    </dgm:pt>
    <dgm:pt modelId="{B12AEB83-0A64-4B36-BF01-B2F834861BAA}" type="pres">
      <dgm:prSet presAssocID="{29E78340-8EBE-415C-B973-78A91A054B9C}" presName="childTx" presStyleLbl="bgAccFollowNode1" presStyleIdx="5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055F178-D8CA-413A-99F2-20C8231C0651}" type="pres">
      <dgm:prSet presAssocID="{8321AB85-EA8C-4958-B404-B4C118CB3C18}" presName="comp" presStyleCnt="0"/>
      <dgm:spPr/>
    </dgm:pt>
    <dgm:pt modelId="{68509703-D239-4E1B-8CF0-EF08079E1226}" type="pres">
      <dgm:prSet presAssocID="{8321AB85-EA8C-4958-B404-B4C118CB3C18}" presName="child" presStyleLbl="bgAccFollowNode1" presStyleIdx="6" presStyleCnt="11"/>
      <dgm:spPr/>
      <dgm:t>
        <a:bodyPr rtlCol="0"/>
        <a:lstStyle/>
        <a:p>
          <a:pPr rtl="0"/>
          <a:endParaRPr lang="en-US"/>
        </a:p>
      </dgm:t>
    </dgm:pt>
    <dgm:pt modelId="{E1767793-EDD5-4203-A612-8120A71CA906}" type="pres">
      <dgm:prSet presAssocID="{8321AB85-EA8C-4958-B404-B4C118CB3C18}" presName="childTx" presStyleLbl="bgAccFollowNode1" presStyleIdx="6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/>
      <dgm:spPr/>
      <dgm:t>
        <a:bodyPr rtlCol="0"/>
        <a:lstStyle/>
        <a:p>
          <a:pPr rtl="0"/>
          <a:endParaRPr lang="en-US"/>
        </a:p>
      </dgm:t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7" presStyleCnt="11"/>
      <dgm:spPr/>
      <dgm:t>
        <a:bodyPr rtlCol="0"/>
        <a:lstStyle/>
        <a:p>
          <a:pPr rtl="0"/>
          <a:endParaRPr lang="en-US"/>
        </a:p>
      </dgm:t>
    </dgm:pt>
    <dgm:pt modelId="{F8977219-728E-448F-AE8B-46B14F4F17DE}" type="pres">
      <dgm:prSet presAssocID="{6352CA33-6755-44BE-808F-400DA4CF80A7}" presName="firstChildTx" presStyleLbl="bgAccFollowNode1" presStyleIdx="7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46A8623B-DC64-4ED6-B73D-98FEAB030508}" type="pres">
      <dgm:prSet presAssocID="{3D5CDB25-F8FA-444B-8D4A-1D29D0CBA282}" presName="comp" presStyleCnt="0"/>
      <dgm:spPr/>
    </dgm:pt>
    <dgm:pt modelId="{5314AADB-0AD3-4BAE-9F15-B0FE4F44C802}" type="pres">
      <dgm:prSet presAssocID="{3D5CDB25-F8FA-444B-8D4A-1D29D0CBA282}" presName="child" presStyleLbl="bgAccFollowNode1" presStyleIdx="8" presStyleCnt="11"/>
      <dgm:spPr/>
      <dgm:t>
        <a:bodyPr rtlCol="0"/>
        <a:lstStyle/>
        <a:p>
          <a:pPr rtl="0"/>
          <a:endParaRPr lang="en-US"/>
        </a:p>
      </dgm:t>
    </dgm:pt>
    <dgm:pt modelId="{96624143-7928-48E9-817F-BC4A07250C32}" type="pres">
      <dgm:prSet presAssocID="{3D5CDB25-F8FA-444B-8D4A-1D29D0CBA282}" presName="childTx" presStyleLbl="bgAccFollowNode1" presStyleIdx="8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/>
      <dgm:spPr/>
      <dgm:t>
        <a:bodyPr rtlCol="0"/>
        <a:lstStyle/>
        <a:p>
          <a:pPr rtl="0"/>
          <a:endParaRPr lang="en-US"/>
        </a:p>
      </dgm:t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9" presStyleCnt="11"/>
      <dgm:spPr/>
      <dgm:t>
        <a:bodyPr rtlCol="0"/>
        <a:lstStyle/>
        <a:p>
          <a:pPr rtl="0"/>
          <a:endParaRPr lang="en-US"/>
        </a:p>
      </dgm:t>
    </dgm:pt>
    <dgm:pt modelId="{5B88A17E-EFF5-4A04-9CC9-D2131DA9ECCC}" type="pres">
      <dgm:prSet presAssocID="{7FCE83D9-631B-4420-BBFC-CA0AFA59F747}" presName="firstChildTx" presStyleLbl="bgAccFollowNode1" presStyleIdx="9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3C2D87B-A5E7-46E2-B3D3-58E6D9562663}" type="pres">
      <dgm:prSet presAssocID="{50451020-5E1A-4778-9E8D-169182A36191}" presName="comp" presStyleCnt="0"/>
      <dgm:spPr/>
    </dgm:pt>
    <dgm:pt modelId="{3086D0BF-AAD1-4310-88ED-4D81A687BD50}" type="pres">
      <dgm:prSet presAssocID="{50451020-5E1A-4778-9E8D-169182A36191}" presName="child" presStyleLbl="bgAccFollowNode1" presStyleIdx="10" presStyleCnt="11"/>
      <dgm:spPr/>
      <dgm:t>
        <a:bodyPr rtlCol="0"/>
        <a:lstStyle/>
        <a:p>
          <a:pPr rtl="0"/>
          <a:endParaRPr lang="en-US"/>
        </a:p>
      </dgm:t>
    </dgm:pt>
    <dgm:pt modelId="{2B18CCD9-D6B1-4225-8D26-4BA691BB1837}" type="pres">
      <dgm:prSet presAssocID="{50451020-5E1A-4778-9E8D-169182A36191}" presName="childTx" presStyleLbl="bgAccFollowNode1" presStyleIdx="10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/>
      <dgm:spPr/>
      <dgm:t>
        <a:bodyPr rtlCol="0"/>
        <a:lstStyle/>
        <a:p>
          <a:pPr rtl="0"/>
          <a:endParaRPr lang="en-US"/>
        </a:p>
      </dgm:t>
    </dgm:pt>
  </dgm:ptLst>
  <dgm:cxnLst>
    <dgm:cxn modelId="{4CCFFDF9-D8E9-43FF-9A5C-0D554AC5AAB1}" type="presOf" srcId="{50451020-5E1A-4778-9E8D-169182A36191}" destId="{2B18CCD9-D6B1-4225-8D26-4BA691BB1837}" srcOrd="1" destOrd="0" presId="urn:microsoft.com/office/officeart/2005/8/layout/hList9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FFE7CF3F-C427-4831-953F-615124811AB4}" type="presOf" srcId="{8321AB85-EA8C-4958-B404-B4C118CB3C18}" destId="{E1767793-EDD5-4203-A612-8120A71CA906}" srcOrd="1" destOrd="0" presId="urn:microsoft.com/office/officeart/2005/8/layout/hList9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62ECA4F6-D6A0-41F0-AB7C-2AA480A6F080}" type="presOf" srcId="{70879558-61CA-4CCD-B2D6-5349B01EF337}" destId="{3EBE42F0-6491-49CC-95DC-985BA00CD458}" srcOrd="1" destOrd="0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2E3C97E6-67D4-4948-B47A-1115C2B2979F}" srcId="{6352CA33-6755-44BE-808F-400DA4CF80A7}" destId="{3D5CDB25-F8FA-444B-8D4A-1D29D0CBA282}" srcOrd="1" destOrd="0" parTransId="{4C229933-AC16-44B7-98EC-4C0F07FABCB0}" sibTransId="{189DA4C5-2A22-4C71-A806-7B4AB57767CC}"/>
    <dgm:cxn modelId="{70AA2139-FA57-4EAA-83C0-CFBB31F3B2CD}" type="presOf" srcId="{9D72CDD3-5859-43DB-BD75-0C3C30E3DE62}" destId="{187D4E8C-5C91-4D00-870C-2C45D4EA263C}" srcOrd="1" destOrd="0" presId="urn:microsoft.com/office/officeart/2005/8/layout/hList9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77F620CE-FC2D-42CF-890C-6A28A43BA06E}" type="presOf" srcId="{F2881FB1-6580-4F21-A283-BFAA6F91D5D2}" destId="{FD776C1E-557E-4553-9447-49B69EEC7907}" srcOrd="0" destOrd="0" presId="urn:microsoft.com/office/officeart/2005/8/layout/hList9"/>
    <dgm:cxn modelId="{8FAB4659-6291-457D-941A-93BCD304031A}" srcId="{B4F1B46E-22B2-4721-950C-8704487586DC}" destId="{70879558-61CA-4CCD-B2D6-5349B01EF337}" srcOrd="3" destOrd="0" parTransId="{95F5E6EE-4E8D-49F8-8C9E-8BBFD01B6A0E}" sibTransId="{053E317B-DD3F-4AFF-90D1-A55D37D325DC}"/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6C9D5899-99E2-4916-98F9-1660647928E3}" type="presOf" srcId="{DB9FB862-4759-4D6A-84F3-01524B92723B}" destId="{5B88A17E-EFF5-4A04-9CC9-D2131DA9ECCC}" srcOrd="1" destOrd="0" presId="urn:microsoft.com/office/officeart/2005/8/layout/hList9"/>
    <dgm:cxn modelId="{A587C2CB-6562-4021-B4BF-D479DBE9444F}" type="presOf" srcId="{D5197DDB-D5D2-499F-B255-CF7BB5AE2B43}" destId="{F660F4B9-35DB-4256-A868-A35C6DCCF6B2}" srcOrd="0" destOrd="0" presId="urn:microsoft.com/office/officeart/2005/8/layout/hList9"/>
    <dgm:cxn modelId="{B635AE6E-37F7-4F2E-8725-C1D81C11EBE6}" type="presOf" srcId="{8321AB85-EA8C-4958-B404-B4C118CB3C18}" destId="{68509703-D239-4E1B-8CF0-EF08079E1226}" srcOrd="0" destOrd="0" presId="urn:microsoft.com/office/officeart/2005/8/layout/hList9"/>
    <dgm:cxn modelId="{129AEA77-5D2A-49D4-956D-99009974B6C5}" srcId="{F2881FB1-6580-4F21-A283-BFAA6F91D5D2}" destId="{8321AB85-EA8C-4958-B404-B4C118CB3C18}" srcOrd="2" destOrd="0" parTransId="{24ABE8B3-7220-436D-9636-F7B4C0B99576}" sibTransId="{AA5F76CE-8FD4-4692-8BB1-EF84CF9D365E}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114529EA-CDEE-4574-B59D-8F35E4FE7A75}" type="presOf" srcId="{50451020-5E1A-4778-9E8D-169182A36191}" destId="{3086D0BF-AAD1-4310-88ED-4D81A687BD50}" srcOrd="0" destOrd="0" presId="urn:microsoft.com/office/officeart/2005/8/layout/hList9"/>
    <dgm:cxn modelId="{3F290A52-8A4A-4469-9AB4-D811A6E23C3C}" type="presOf" srcId="{F9D46839-CD06-4669-AAE4-4D1E9AFEDA78}" destId="{59179C9B-8BA4-4AC7-ACB1-A12DE00142E2}" srcOrd="0" destOrd="0" presId="urn:microsoft.com/office/officeart/2005/8/layout/hList9"/>
    <dgm:cxn modelId="{B736D792-8630-4423-BF25-ED6293A18ADD}" type="presOf" srcId="{9614A323-64B1-4077-A841-022051EC749A}" destId="{F8977219-728E-448F-AE8B-46B14F4F17DE}" srcOrd="1" destOrd="0" presId="urn:microsoft.com/office/officeart/2005/8/layout/hList9"/>
    <dgm:cxn modelId="{70E22FBE-4510-487A-BD3F-D791559A8263}" type="presOf" srcId="{3D5CDB25-F8FA-444B-8D4A-1D29D0CBA282}" destId="{5314AADB-0AD3-4BAE-9F15-B0FE4F44C802}" srcOrd="0" destOrd="0" presId="urn:microsoft.com/office/officeart/2005/8/layout/hList9"/>
    <dgm:cxn modelId="{91E5380B-556D-40F8-ABFD-10D81CAF19AA}" type="presOf" srcId="{7CB6360B-4022-4E96-922B-A12DE0E2A39F}" destId="{D685DD23-B321-4B5E-842F-394CB33239FA}" srcOrd="1" destOrd="0" presId="urn:microsoft.com/office/officeart/2005/8/layout/hList9"/>
    <dgm:cxn modelId="{20AF3F0D-FCCC-4AE8-8B10-DDA56D69A389}" type="presOf" srcId="{6352CA33-6755-44BE-808F-400DA4CF80A7}" destId="{89E6DA6E-7A23-44BD-8A99-378091FF741D}" srcOrd="0" destOrd="0" presId="urn:microsoft.com/office/officeart/2005/8/layout/hList9"/>
    <dgm:cxn modelId="{EDF0B63A-DCA1-49A5-910A-B447CA5609B2}" type="presOf" srcId="{3D5CDB25-F8FA-444B-8D4A-1D29D0CBA282}" destId="{96624143-7928-48E9-817F-BC4A07250C32}" srcOrd="1" destOrd="0" presId="urn:microsoft.com/office/officeart/2005/8/layout/hList9"/>
    <dgm:cxn modelId="{F3210AD4-6CEB-4017-A75B-E24F2FA3B062}" type="presOf" srcId="{70879558-61CA-4CCD-B2D6-5349B01EF337}" destId="{51F68A05-A560-4C6F-BC90-521AEF3B0907}" srcOrd="0" destOrd="0" presId="urn:microsoft.com/office/officeart/2005/8/layout/hList9"/>
    <dgm:cxn modelId="{C0DEB330-C4FA-4F66-86CA-0C9C52F1F01F}" type="presOf" srcId="{29E78340-8EBE-415C-B973-78A91A054B9C}" destId="{B12AEB83-0A64-4B36-BF01-B2F834861BAA}" srcOrd="1" destOrd="0" presId="urn:microsoft.com/office/officeart/2005/8/layout/hList9"/>
    <dgm:cxn modelId="{0E640A01-5254-426D-9300-3ED2F4E3FC75}" type="presOf" srcId="{29E78340-8EBE-415C-B973-78A91A054B9C}" destId="{614EBA0E-D12B-447E-B378-B0FA2DEBEA2F}" srcOrd="0" destOrd="0" presId="urn:microsoft.com/office/officeart/2005/8/layout/hList9"/>
    <dgm:cxn modelId="{9740321C-35B3-4F5F-BD46-905CB7B8FAEB}" type="presOf" srcId="{9614A323-64B1-4077-A841-022051EC749A}" destId="{AD2806AC-6A03-4F05-9F4D-F72EA0E56FBF}" srcOrd="0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CD5EFFB3-C9FD-4DAC-8D97-0C2FB02B380B}" srcId="{B4F1B46E-22B2-4721-950C-8704487586DC}" destId="{7CB6360B-4022-4E96-922B-A12DE0E2A39F}" srcOrd="2" destOrd="0" parTransId="{44B2858F-607B-47DF-B44B-EA7D73FDC9F2}" sibTransId="{B35ED9D1-2A17-4034-8D08-4945CA54F6C9}"/>
    <dgm:cxn modelId="{92B5CCEF-1CDF-4025-ACF6-0780E13B9A00}" type="presOf" srcId="{7CB6360B-4022-4E96-922B-A12DE0E2A39F}" destId="{1877502C-A892-4DC0-ADA6-FA065097BB90}" srcOrd="0" destOrd="0" presId="urn:microsoft.com/office/officeart/2005/8/layout/hList9"/>
    <dgm:cxn modelId="{311348D8-FDE3-4C22-99F5-3B98C5F51F0D}" srcId="{F2881FB1-6580-4F21-A283-BFAA6F91D5D2}" destId="{29E78340-8EBE-415C-B973-78A91A054B9C}" srcOrd="1" destOrd="0" parTransId="{FF4E5F97-6974-4E39-A85D-DCB2E100798E}" sibTransId="{B4B9A51E-FA34-465E-B5B4-81CD76EB3FC2}"/>
    <dgm:cxn modelId="{16E03549-76FD-4D73-932D-9C88E7D9FF05}" type="presOf" srcId="{DB9FB862-4759-4D6A-84F3-01524B92723B}" destId="{402C2C77-A32C-4D99-9940-12535E1181F2}" srcOrd="0" destOrd="0" presId="urn:microsoft.com/office/officeart/2005/8/layout/hList9"/>
    <dgm:cxn modelId="{AACC54D1-0243-46E9-9624-A663799E8A06}" type="presOf" srcId="{9D72CDD3-5859-43DB-BD75-0C3C30E3DE62}" destId="{6B08AC4B-4CEC-41E5-AE19-47A4E2720563}" srcOrd="0" destOrd="0" presId="urn:microsoft.com/office/officeart/2005/8/layout/hList9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59E871E8-E7D2-4CCC-B749-A714977AF5E6}" type="presOf" srcId="{D5197DDB-D5D2-499F-B255-CF7BB5AE2B43}" destId="{10C9E3CF-3A8F-4100-8ACD-91E2373197A2}" srcOrd="1" destOrd="0" presId="urn:microsoft.com/office/officeart/2005/8/layout/hList9"/>
    <dgm:cxn modelId="{AD25A8A0-4628-40E2-8C9E-64E6AD4D4D91}" srcId="{B4F1B46E-22B2-4721-950C-8704487586DC}" destId="{F9D46839-CD06-4669-AAE4-4D1E9AFEDA78}" srcOrd="1" destOrd="0" parTransId="{B6B535D8-00AB-4FA1-AAEC-92498ABC6F4C}" sibTransId="{6497F199-DC2A-41F9-A449-D395E6BC4900}"/>
    <dgm:cxn modelId="{3EF668B1-7B6A-40A1-9E64-0829B2EF0539}" type="presOf" srcId="{F9D46839-CD06-4669-AAE4-4D1E9AFEDA78}" destId="{4AE7D907-B6F4-4647-AB3F-ABE94C438AE8}" srcOrd="1" destOrd="0" presId="urn:microsoft.com/office/officeart/2005/8/layout/hList9"/>
    <dgm:cxn modelId="{B2647B56-8947-4632-AB4A-42CBB9B48494}" type="presOf" srcId="{7FCE83D9-631B-4420-BBFC-CA0AFA59F747}" destId="{7453D9C8-CD6E-4AA4-8A19-7F6F667528F0}" srcOrd="0" destOrd="0" presId="urn:microsoft.com/office/officeart/2005/8/layout/hList9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7A41C261-6E27-4943-9CD0-4E08EB7E56A7}" type="presParOf" srcId="{FC66A233-6BBA-46AF-B2F6-28E379B158E2}" destId="{ADF61BBD-28F4-4815-BC7F-82CF00464E8B}" srcOrd="2" destOrd="0" presId="urn:microsoft.com/office/officeart/2005/8/layout/hList9"/>
    <dgm:cxn modelId="{03CD72CE-2160-4837-B2C9-B73CABBC437B}" type="presParOf" srcId="{ADF61BBD-28F4-4815-BC7F-82CF00464E8B}" destId="{59179C9B-8BA4-4AC7-ACB1-A12DE00142E2}" srcOrd="0" destOrd="0" presId="urn:microsoft.com/office/officeart/2005/8/layout/hList9"/>
    <dgm:cxn modelId="{F9662DB2-653F-4128-AA82-4C07C6F00722}" type="presParOf" srcId="{ADF61BBD-28F4-4815-BC7F-82CF00464E8B}" destId="{4AE7D907-B6F4-4647-AB3F-ABE94C438AE8}" srcOrd="1" destOrd="0" presId="urn:microsoft.com/office/officeart/2005/8/layout/hList9"/>
    <dgm:cxn modelId="{03977053-B57D-4C39-B7C2-51CB96F9B4FC}" type="presParOf" srcId="{FC66A233-6BBA-46AF-B2F6-28E379B158E2}" destId="{E50A9A83-9985-4184-A476-E3402BD8E76E}" srcOrd="3" destOrd="0" presId="urn:microsoft.com/office/officeart/2005/8/layout/hList9"/>
    <dgm:cxn modelId="{8AFFD233-399B-4D57-9BB6-80A351FA6A3B}" type="presParOf" srcId="{E50A9A83-9985-4184-A476-E3402BD8E76E}" destId="{1877502C-A892-4DC0-ADA6-FA065097BB90}" srcOrd="0" destOrd="0" presId="urn:microsoft.com/office/officeart/2005/8/layout/hList9"/>
    <dgm:cxn modelId="{9909963A-5660-453F-8E99-8BCC82487A65}" type="presParOf" srcId="{E50A9A83-9985-4184-A476-E3402BD8E76E}" destId="{D685DD23-B321-4B5E-842F-394CB33239FA}" srcOrd="1" destOrd="0" presId="urn:microsoft.com/office/officeart/2005/8/layout/hList9"/>
    <dgm:cxn modelId="{B628A148-8501-42F8-B49E-281D353B606E}" type="presParOf" srcId="{FC66A233-6BBA-46AF-B2F6-28E379B158E2}" destId="{E5677DE7-299C-4C9C-A4BC-6335CC601D12}" srcOrd="4" destOrd="0" presId="urn:microsoft.com/office/officeart/2005/8/layout/hList9"/>
    <dgm:cxn modelId="{8D569982-26E1-4090-9C18-DC58158F325D}" type="presParOf" srcId="{E5677DE7-299C-4C9C-A4BC-6335CC601D12}" destId="{51F68A05-A560-4C6F-BC90-521AEF3B0907}" srcOrd="0" destOrd="0" presId="urn:microsoft.com/office/officeart/2005/8/layout/hList9"/>
    <dgm:cxn modelId="{2FA9E744-008C-4725-86D6-3B7B8883E6D9}" type="presParOf" srcId="{E5677DE7-299C-4C9C-A4BC-6335CC601D12}" destId="{3EBE42F0-6491-49CC-95DC-985BA00CD458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775600F8-FCFE-4862-8108-85F84EA9DEE2}" type="presParOf" srcId="{0DC7A063-583D-4B0F-88B2-BD54F95D95AF}" destId="{6300E233-87DF-4270-9808-160BFEB8A5BE}" srcOrd="5" destOrd="0" presId="urn:microsoft.com/office/officeart/2005/8/layout/hList9"/>
    <dgm:cxn modelId="{AE3B7A69-67E7-41D2-BC1A-3586A3CC259D}" type="presParOf" srcId="{0DC7A063-583D-4B0F-88B2-BD54F95D95AF}" destId="{6E53DEF7-499E-42EE-802D-59B2F8915392}" srcOrd="6" destOrd="0" presId="urn:microsoft.com/office/officeart/2005/8/layout/hList9"/>
    <dgm:cxn modelId="{76A9B804-07B5-4060-AA61-249A1765ECB9}" type="presParOf" srcId="{6E53DEF7-499E-42EE-802D-59B2F8915392}" destId="{E08C30D1-35EA-4D05-9731-5D01E3FCBD09}" srcOrd="0" destOrd="0" presId="urn:microsoft.com/office/officeart/2005/8/layout/hList9"/>
    <dgm:cxn modelId="{6162898E-21FD-497B-BFEE-B78CF45F7D9A}" type="presParOf" srcId="{6E53DEF7-499E-42EE-802D-59B2F8915392}" destId="{2F3BD88A-9166-4A26-B941-B9BAEE1A11D5}" srcOrd="1" destOrd="0" presId="urn:microsoft.com/office/officeart/2005/8/layout/hList9"/>
    <dgm:cxn modelId="{71D4EFDE-15BC-4327-9242-5F72F9DAFAD4}" type="presParOf" srcId="{2F3BD88A-9166-4A26-B941-B9BAEE1A11D5}" destId="{F660F4B9-35DB-4256-A868-A35C6DCCF6B2}" srcOrd="0" destOrd="0" presId="urn:microsoft.com/office/officeart/2005/8/layout/hList9"/>
    <dgm:cxn modelId="{9B414BA4-2018-40DF-8E7D-AD7E78EF0217}" type="presParOf" srcId="{2F3BD88A-9166-4A26-B941-B9BAEE1A11D5}" destId="{10C9E3CF-3A8F-4100-8ACD-91E2373197A2}" srcOrd="1" destOrd="0" presId="urn:microsoft.com/office/officeart/2005/8/layout/hList9"/>
    <dgm:cxn modelId="{28BA3997-5DD1-4713-9F4F-B2881F36E8DC}" type="presParOf" srcId="{6E53DEF7-499E-42EE-802D-59B2F8915392}" destId="{60887C36-4733-46AC-A452-5444F6BC3B23}" srcOrd="2" destOrd="0" presId="urn:microsoft.com/office/officeart/2005/8/layout/hList9"/>
    <dgm:cxn modelId="{7A6208FE-C5A8-4871-9488-BEEAE472C061}" type="presParOf" srcId="{60887C36-4733-46AC-A452-5444F6BC3B23}" destId="{614EBA0E-D12B-447E-B378-B0FA2DEBEA2F}" srcOrd="0" destOrd="0" presId="urn:microsoft.com/office/officeart/2005/8/layout/hList9"/>
    <dgm:cxn modelId="{2148A8C9-9BA6-45BD-9008-59301C4B49FC}" type="presParOf" srcId="{60887C36-4733-46AC-A452-5444F6BC3B23}" destId="{B12AEB83-0A64-4B36-BF01-B2F834861BAA}" srcOrd="1" destOrd="0" presId="urn:microsoft.com/office/officeart/2005/8/layout/hList9"/>
    <dgm:cxn modelId="{32E6E4AD-0BFD-4285-AC4A-131E4A0904F2}" type="presParOf" srcId="{6E53DEF7-499E-42EE-802D-59B2F8915392}" destId="{3055F178-D8CA-413A-99F2-20C8231C0651}" srcOrd="3" destOrd="0" presId="urn:microsoft.com/office/officeart/2005/8/layout/hList9"/>
    <dgm:cxn modelId="{A1DB4BC0-DADA-4058-A3BB-D04BE7DF689A}" type="presParOf" srcId="{3055F178-D8CA-413A-99F2-20C8231C0651}" destId="{68509703-D239-4E1B-8CF0-EF08079E1226}" srcOrd="0" destOrd="0" presId="urn:microsoft.com/office/officeart/2005/8/layout/hList9"/>
    <dgm:cxn modelId="{5B5F83FC-F721-4241-90AB-7117B39AABD5}" type="presParOf" srcId="{3055F178-D8CA-413A-99F2-20C8231C0651}" destId="{E1767793-EDD5-4203-A612-8120A71CA906}" srcOrd="1" destOrd="0" presId="urn:microsoft.com/office/officeart/2005/8/layout/hList9"/>
    <dgm:cxn modelId="{D8406746-50BE-425E-A523-9ED524500743}" type="presParOf" srcId="{0DC7A063-583D-4B0F-88B2-BD54F95D95AF}" destId="{69136330-53DB-4978-A56B-160862279381}" srcOrd="7" destOrd="0" presId="urn:microsoft.com/office/officeart/2005/8/layout/hList9"/>
    <dgm:cxn modelId="{A91BC494-75AC-4CCA-8CC1-7E9884C2F3AD}" type="presParOf" srcId="{0DC7A063-583D-4B0F-88B2-BD54F95D95AF}" destId="{FD776C1E-557E-4553-9447-49B69EEC7907}" srcOrd="8" destOrd="0" presId="urn:microsoft.com/office/officeart/2005/8/layout/hList9"/>
    <dgm:cxn modelId="{487F9920-08DF-4AC5-BA64-D35F42602B66}" type="presParOf" srcId="{0DC7A063-583D-4B0F-88B2-BD54F95D95AF}" destId="{FC2522F1-14BB-4B37-B60E-2E8A7E8A6C30}" srcOrd="9" destOrd="0" presId="urn:microsoft.com/office/officeart/2005/8/layout/hList9"/>
    <dgm:cxn modelId="{DC194D92-7E98-42DD-A8CA-BCD1EDD2C95D}" type="presParOf" srcId="{0DC7A063-583D-4B0F-88B2-BD54F95D95AF}" destId="{2C2F6211-85A7-47FE-9239-DE94DF41A263}" srcOrd="10" destOrd="0" presId="urn:microsoft.com/office/officeart/2005/8/layout/hList9"/>
    <dgm:cxn modelId="{575F4FD6-9E0F-4F5E-88EE-9B265B6FD4F4}" type="presParOf" srcId="{0DC7A063-583D-4B0F-88B2-BD54F95D95AF}" destId="{7B0C2EAE-70CB-4160-863D-210C3C66D5FD}" srcOrd="11" destOrd="0" presId="urn:microsoft.com/office/officeart/2005/8/layout/hList9"/>
    <dgm:cxn modelId="{8AE96C49-A416-4FC7-84EE-2BDAF35C57FF}" type="presParOf" srcId="{7B0C2EAE-70CB-4160-863D-210C3C66D5FD}" destId="{5AF3752E-55A6-443C-AD35-C49DF50A4566}" srcOrd="0" destOrd="0" presId="urn:microsoft.com/office/officeart/2005/8/layout/hList9"/>
    <dgm:cxn modelId="{235B263C-399E-4245-95BD-2AA1F19D4AB4}" type="presParOf" srcId="{7B0C2EAE-70CB-4160-863D-210C3C66D5FD}" destId="{53567A66-F0E9-4EF8-ADA9-764BA36AA6A9}" srcOrd="1" destOrd="0" presId="urn:microsoft.com/office/officeart/2005/8/layout/hList9"/>
    <dgm:cxn modelId="{265DA8D6-D429-4956-8CB8-10EE7EF20F0C}" type="presParOf" srcId="{53567A66-F0E9-4EF8-ADA9-764BA36AA6A9}" destId="{AD2806AC-6A03-4F05-9F4D-F72EA0E56FBF}" srcOrd="0" destOrd="0" presId="urn:microsoft.com/office/officeart/2005/8/layout/hList9"/>
    <dgm:cxn modelId="{35A8C2CA-EB30-45FD-8152-A7470BE42B4C}" type="presParOf" srcId="{53567A66-F0E9-4EF8-ADA9-764BA36AA6A9}" destId="{F8977219-728E-448F-AE8B-46B14F4F17DE}" srcOrd="1" destOrd="0" presId="urn:microsoft.com/office/officeart/2005/8/layout/hList9"/>
    <dgm:cxn modelId="{6ACEADBE-023B-4505-93FF-04069F754490}" type="presParOf" srcId="{7B0C2EAE-70CB-4160-863D-210C3C66D5FD}" destId="{46A8623B-DC64-4ED6-B73D-98FEAB030508}" srcOrd="2" destOrd="0" presId="urn:microsoft.com/office/officeart/2005/8/layout/hList9"/>
    <dgm:cxn modelId="{AD010A9C-D63C-4BD8-BA56-A4D20026F974}" type="presParOf" srcId="{46A8623B-DC64-4ED6-B73D-98FEAB030508}" destId="{5314AADB-0AD3-4BAE-9F15-B0FE4F44C802}" srcOrd="0" destOrd="0" presId="urn:microsoft.com/office/officeart/2005/8/layout/hList9"/>
    <dgm:cxn modelId="{10F973FE-8000-468C-900B-4ED99BE40E65}" type="presParOf" srcId="{46A8623B-DC64-4ED6-B73D-98FEAB030508}" destId="{96624143-7928-48E9-817F-BC4A07250C32}" srcOrd="1" destOrd="0" presId="urn:microsoft.com/office/officeart/2005/8/layout/hList9"/>
    <dgm:cxn modelId="{EF3F399A-E096-436A-AD74-CF747D62B02A}" type="presParOf" srcId="{0DC7A063-583D-4B0F-88B2-BD54F95D95AF}" destId="{FBCC4E74-37C0-494F-ABC0-7D18132E1437}" srcOrd="12" destOrd="0" presId="urn:microsoft.com/office/officeart/2005/8/layout/hList9"/>
    <dgm:cxn modelId="{5EA17F20-F6C6-4B5A-AFEB-38BD8F975065}" type="presParOf" srcId="{0DC7A063-583D-4B0F-88B2-BD54F95D95AF}" destId="{89E6DA6E-7A23-44BD-8A99-378091FF741D}" srcOrd="13" destOrd="0" presId="urn:microsoft.com/office/officeart/2005/8/layout/hList9"/>
    <dgm:cxn modelId="{463280A8-1DBA-4FE7-B5B2-8151A298EB35}" type="presParOf" srcId="{0DC7A063-583D-4B0F-88B2-BD54F95D95AF}" destId="{E966790E-26B5-4EB8-981F-1094BF4B7611}" srcOrd="14" destOrd="0" presId="urn:microsoft.com/office/officeart/2005/8/layout/hList9"/>
    <dgm:cxn modelId="{A4221FEF-656B-43DD-8382-199EAB5F1E7B}" type="presParOf" srcId="{0DC7A063-583D-4B0F-88B2-BD54F95D95AF}" destId="{229B7655-E1F4-4CF5-84B8-30F0491D32B5}" srcOrd="15" destOrd="0" presId="urn:microsoft.com/office/officeart/2005/8/layout/hList9"/>
    <dgm:cxn modelId="{48FA6F14-4694-4C77-8D75-48D3A22A3540}" type="presParOf" srcId="{0DC7A063-583D-4B0F-88B2-BD54F95D95AF}" destId="{F85FFCDF-8E5F-492B-B22D-55A08EACE783}" srcOrd="16" destOrd="0" presId="urn:microsoft.com/office/officeart/2005/8/layout/hList9"/>
    <dgm:cxn modelId="{3995A447-6B53-4DFA-8494-06C3A1F8D7F7}" type="presParOf" srcId="{F85FFCDF-8E5F-492B-B22D-55A08EACE783}" destId="{600B3FB2-1315-4A84-8613-B445666BC7D2}" srcOrd="0" destOrd="0" presId="urn:microsoft.com/office/officeart/2005/8/layout/hList9"/>
    <dgm:cxn modelId="{C652D75D-BE73-43BB-9138-B232AAF272A1}" type="presParOf" srcId="{F85FFCDF-8E5F-492B-B22D-55A08EACE783}" destId="{E47C73E9-FBEE-4370-9B3F-E04EB7C4023A}" srcOrd="1" destOrd="0" presId="urn:microsoft.com/office/officeart/2005/8/layout/hList9"/>
    <dgm:cxn modelId="{5F19BD3C-10AC-4F51-A8FD-00351A52371B}" type="presParOf" srcId="{E47C73E9-FBEE-4370-9B3F-E04EB7C4023A}" destId="{402C2C77-A32C-4D99-9940-12535E1181F2}" srcOrd="0" destOrd="0" presId="urn:microsoft.com/office/officeart/2005/8/layout/hList9"/>
    <dgm:cxn modelId="{1D14EEBA-2351-4066-8BB7-C42885F1D780}" type="presParOf" srcId="{E47C73E9-FBEE-4370-9B3F-E04EB7C4023A}" destId="{5B88A17E-EFF5-4A04-9CC9-D2131DA9ECCC}" srcOrd="1" destOrd="0" presId="urn:microsoft.com/office/officeart/2005/8/layout/hList9"/>
    <dgm:cxn modelId="{D230C2D8-6446-403F-971D-BA59F9482A7E}" type="presParOf" srcId="{F85FFCDF-8E5F-492B-B22D-55A08EACE783}" destId="{F3C2D87B-A5E7-46E2-B3D3-58E6D9562663}" srcOrd="2" destOrd="0" presId="urn:microsoft.com/office/officeart/2005/8/layout/hList9"/>
    <dgm:cxn modelId="{71EFAC4F-7BC1-470A-9459-DE14D03A3B20}" type="presParOf" srcId="{F3C2D87B-A5E7-46E2-B3D3-58E6D9562663}" destId="{3086D0BF-AAD1-4310-88ED-4D81A687BD50}" srcOrd="0" destOrd="0" presId="urn:microsoft.com/office/officeart/2005/8/layout/hList9"/>
    <dgm:cxn modelId="{6035C1AD-47FA-47BC-9D78-974272EBB1D2}" type="presParOf" srcId="{F3C2D87B-A5E7-46E2-B3D3-58E6D9562663}" destId="{2B18CCD9-D6B1-4225-8D26-4BA691BB1837}" srcOrd="1" destOrd="0" presId="urn:microsoft.com/office/officeart/2005/8/layout/hList9"/>
    <dgm:cxn modelId="{ADA815FB-429E-4ABD-97FC-4AEA97B4630C}" type="presParOf" srcId="{0DC7A063-583D-4B0F-88B2-BD54F95D95AF}" destId="{9051EF7D-7D6C-4B43-A6C4-239F9933C94D}" srcOrd="17" destOrd="0" presId="urn:microsoft.com/office/officeart/2005/8/layout/hList9"/>
    <dgm:cxn modelId="{7961C21C-3FE8-4B71-95E5-AB5835F91CC1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41CDE6-9211-4F20-ACB9-E4D0E7B5E847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E821261-A3AA-4F29-9478-A49DCD08362A}">
      <dgm:prSet phldrT="[Szöveg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hu-HU" b="1" dirty="0" smtClean="0"/>
            <a:t>Közgyűlés összehívása</a:t>
          </a:r>
          <a:endParaRPr lang="hu-HU" b="1" dirty="0"/>
        </a:p>
      </dgm:t>
    </dgm:pt>
    <dgm:pt modelId="{36D5749F-0CB6-480B-A3B0-1D8656E98C42}" type="parTrans" cxnId="{F6503181-7D3B-4236-9481-3100148D928D}">
      <dgm:prSet/>
      <dgm:spPr/>
      <dgm:t>
        <a:bodyPr/>
        <a:lstStyle/>
        <a:p>
          <a:endParaRPr lang="hu-HU"/>
        </a:p>
      </dgm:t>
    </dgm:pt>
    <dgm:pt modelId="{F4125EF8-AB21-4FAE-B344-145DDC2DD823}" type="sibTrans" cxnId="{F6503181-7D3B-4236-9481-3100148D928D}">
      <dgm:prSet/>
      <dgm:spPr/>
      <dgm:t>
        <a:bodyPr/>
        <a:lstStyle/>
        <a:p>
          <a:endParaRPr lang="hu-HU"/>
        </a:p>
      </dgm:t>
    </dgm:pt>
    <dgm:pt modelId="{5FC6D515-6042-4E39-B547-F5D7ABFD6662}">
      <dgm:prSet phldrT="[Szöveg]"/>
      <dgm:spPr>
        <a:solidFill>
          <a:srgbClr val="FFC000"/>
        </a:solidFill>
      </dgm:spPr>
      <dgm:t>
        <a:bodyPr/>
        <a:lstStyle/>
        <a:p>
          <a:r>
            <a:rPr lang="hu-HU" b="1" dirty="0" smtClean="0"/>
            <a:t>Tenderszerződésre hivatkozás</a:t>
          </a:r>
          <a:endParaRPr lang="hu-HU" b="1" dirty="0"/>
        </a:p>
      </dgm:t>
    </dgm:pt>
    <dgm:pt modelId="{9F6618B7-3E06-4B98-ADE7-725A93E3A0FD}" type="parTrans" cxnId="{6EDBC311-C299-4698-886D-50FFD5DC2A4A}">
      <dgm:prSet/>
      <dgm:spPr/>
      <dgm:t>
        <a:bodyPr/>
        <a:lstStyle/>
        <a:p>
          <a:endParaRPr lang="hu-HU"/>
        </a:p>
      </dgm:t>
    </dgm:pt>
    <dgm:pt modelId="{096F5250-2E18-4D81-86A2-D1C90271CF8A}" type="sibTrans" cxnId="{6EDBC311-C299-4698-886D-50FFD5DC2A4A}">
      <dgm:prSet/>
      <dgm:spPr/>
      <dgm:t>
        <a:bodyPr/>
        <a:lstStyle/>
        <a:p>
          <a:endParaRPr lang="hu-HU"/>
        </a:p>
      </dgm:t>
    </dgm:pt>
    <dgm:pt modelId="{7D008815-D399-4740-B7AC-98185AC107B9}">
      <dgm:prSet phldrT="[Szöveg]"/>
      <dgm:spPr>
        <a:solidFill>
          <a:srgbClr val="92D050"/>
        </a:solidFill>
      </dgm:spPr>
      <dgm:t>
        <a:bodyPr/>
        <a:lstStyle/>
        <a:p>
          <a:r>
            <a:rPr lang="hu-HU" b="1" dirty="0" smtClean="0"/>
            <a:t>Vezérigazgatói kinevezés</a:t>
          </a:r>
          <a:endParaRPr lang="hu-HU" b="1" dirty="0"/>
        </a:p>
      </dgm:t>
    </dgm:pt>
    <dgm:pt modelId="{8A7C0659-2386-45E2-9EE9-DE098BA64B4E}" type="parTrans" cxnId="{BB382E11-B380-4815-A09F-C8625375C079}">
      <dgm:prSet/>
      <dgm:spPr/>
      <dgm:t>
        <a:bodyPr/>
        <a:lstStyle/>
        <a:p>
          <a:endParaRPr lang="hu-HU"/>
        </a:p>
      </dgm:t>
    </dgm:pt>
    <dgm:pt modelId="{B6E76651-A693-41E3-BB6B-550B727C786E}" type="sibTrans" cxnId="{BB382E11-B380-4815-A09F-C8625375C079}">
      <dgm:prSet/>
      <dgm:spPr/>
      <dgm:t>
        <a:bodyPr/>
        <a:lstStyle/>
        <a:p>
          <a:endParaRPr lang="hu-HU"/>
        </a:p>
      </dgm:t>
    </dgm:pt>
    <dgm:pt modelId="{87F25A63-2067-4ABF-A560-68A34146A4A8}" type="pres">
      <dgm:prSet presAssocID="{5341CDE6-9211-4F20-ACB9-E4D0E7B5E84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2300406-5003-4E29-958F-0C93E2A5E5CE}" type="pres">
      <dgm:prSet presAssocID="{5E821261-A3AA-4F29-9478-A49DCD08362A}" presName="parentLin" presStyleCnt="0"/>
      <dgm:spPr/>
    </dgm:pt>
    <dgm:pt modelId="{167958FF-43D9-4F6B-8018-9817AAFA9F0B}" type="pres">
      <dgm:prSet presAssocID="{5E821261-A3AA-4F29-9478-A49DCD08362A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112432F3-EA26-4A03-9D66-7F512BB09733}" type="pres">
      <dgm:prSet presAssocID="{5E821261-A3AA-4F29-9478-A49DCD0836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C54E09-75DC-4B1E-90E9-BFEC0CECD859}" type="pres">
      <dgm:prSet presAssocID="{5E821261-A3AA-4F29-9478-A49DCD08362A}" presName="negativeSpace" presStyleCnt="0"/>
      <dgm:spPr/>
    </dgm:pt>
    <dgm:pt modelId="{CB30A9ED-7FFD-43D8-ACBA-3C244D5CCE07}" type="pres">
      <dgm:prSet presAssocID="{5E821261-A3AA-4F29-9478-A49DCD08362A}" presName="childText" presStyleLbl="conFgAcc1" presStyleIdx="0" presStyleCnt="3">
        <dgm:presLayoutVars>
          <dgm:bulletEnabled val="1"/>
        </dgm:presLayoutVars>
      </dgm:prSet>
      <dgm:spPr/>
    </dgm:pt>
    <dgm:pt modelId="{79B2B0D5-B3A4-4F0E-9772-E4B23AF0A48F}" type="pres">
      <dgm:prSet presAssocID="{F4125EF8-AB21-4FAE-B344-145DDC2DD823}" presName="spaceBetweenRectangles" presStyleCnt="0"/>
      <dgm:spPr/>
    </dgm:pt>
    <dgm:pt modelId="{867485F7-3A17-4AD5-A5F6-8202FB61ED58}" type="pres">
      <dgm:prSet presAssocID="{5FC6D515-6042-4E39-B547-F5D7ABFD6662}" presName="parentLin" presStyleCnt="0"/>
      <dgm:spPr/>
    </dgm:pt>
    <dgm:pt modelId="{F2F81F39-E968-48CA-8A55-147244C15947}" type="pres">
      <dgm:prSet presAssocID="{5FC6D515-6042-4E39-B547-F5D7ABFD6662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7230D8EF-9DB4-4F9A-9672-60C4786E02C4}" type="pres">
      <dgm:prSet presAssocID="{5FC6D515-6042-4E39-B547-F5D7ABFD66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C53302B-EA7F-49BC-8080-EF593D9FD219}" type="pres">
      <dgm:prSet presAssocID="{5FC6D515-6042-4E39-B547-F5D7ABFD6662}" presName="negativeSpace" presStyleCnt="0"/>
      <dgm:spPr/>
    </dgm:pt>
    <dgm:pt modelId="{198D2EB6-F5FD-455F-AB77-6780741BDA8A}" type="pres">
      <dgm:prSet presAssocID="{5FC6D515-6042-4E39-B547-F5D7ABFD6662}" presName="childText" presStyleLbl="conFgAcc1" presStyleIdx="1" presStyleCnt="3">
        <dgm:presLayoutVars>
          <dgm:bulletEnabled val="1"/>
        </dgm:presLayoutVars>
      </dgm:prSet>
      <dgm:spPr/>
    </dgm:pt>
    <dgm:pt modelId="{2364CD03-7C9A-4256-B998-62CDE2F089C4}" type="pres">
      <dgm:prSet presAssocID="{096F5250-2E18-4D81-86A2-D1C90271CF8A}" presName="spaceBetweenRectangles" presStyleCnt="0"/>
      <dgm:spPr/>
    </dgm:pt>
    <dgm:pt modelId="{CA3EFCA8-B1EC-43AB-A20A-BA4310983F58}" type="pres">
      <dgm:prSet presAssocID="{7D008815-D399-4740-B7AC-98185AC107B9}" presName="parentLin" presStyleCnt="0"/>
      <dgm:spPr/>
    </dgm:pt>
    <dgm:pt modelId="{29E05948-36E1-4753-9CCD-785A087EA83F}" type="pres">
      <dgm:prSet presAssocID="{7D008815-D399-4740-B7AC-98185AC107B9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4B121444-0743-4187-AB23-CD39F8573ED6}" type="pres">
      <dgm:prSet presAssocID="{7D008815-D399-4740-B7AC-98185AC107B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771CBEF-E8EB-432F-AD54-5D2CA9F64D76}" type="pres">
      <dgm:prSet presAssocID="{7D008815-D399-4740-B7AC-98185AC107B9}" presName="negativeSpace" presStyleCnt="0"/>
      <dgm:spPr/>
    </dgm:pt>
    <dgm:pt modelId="{D6499328-7357-4372-9810-A1EFEC40B3E0}" type="pres">
      <dgm:prSet presAssocID="{7D008815-D399-4740-B7AC-98185AC107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29805C-8FB8-494F-98B1-F765168EE7DD}" type="presOf" srcId="{5E821261-A3AA-4F29-9478-A49DCD08362A}" destId="{112432F3-EA26-4A03-9D66-7F512BB09733}" srcOrd="1" destOrd="0" presId="urn:microsoft.com/office/officeart/2005/8/layout/list1"/>
    <dgm:cxn modelId="{F506FA49-D1EB-4084-9D1C-1758C988ABD8}" type="presOf" srcId="{5341CDE6-9211-4F20-ACB9-E4D0E7B5E847}" destId="{87F25A63-2067-4ABF-A560-68A34146A4A8}" srcOrd="0" destOrd="0" presId="urn:microsoft.com/office/officeart/2005/8/layout/list1"/>
    <dgm:cxn modelId="{A497009D-3D95-43D7-88A2-4E2D0F2123E2}" type="presOf" srcId="{7D008815-D399-4740-B7AC-98185AC107B9}" destId="{29E05948-36E1-4753-9CCD-785A087EA83F}" srcOrd="0" destOrd="0" presId="urn:microsoft.com/office/officeart/2005/8/layout/list1"/>
    <dgm:cxn modelId="{89744F19-B268-492F-9308-519F120C725B}" type="presOf" srcId="{5FC6D515-6042-4E39-B547-F5D7ABFD6662}" destId="{F2F81F39-E968-48CA-8A55-147244C15947}" srcOrd="0" destOrd="0" presId="urn:microsoft.com/office/officeart/2005/8/layout/list1"/>
    <dgm:cxn modelId="{6EDBC311-C299-4698-886D-50FFD5DC2A4A}" srcId="{5341CDE6-9211-4F20-ACB9-E4D0E7B5E847}" destId="{5FC6D515-6042-4E39-B547-F5D7ABFD6662}" srcOrd="1" destOrd="0" parTransId="{9F6618B7-3E06-4B98-ADE7-725A93E3A0FD}" sibTransId="{096F5250-2E18-4D81-86A2-D1C90271CF8A}"/>
    <dgm:cxn modelId="{F6503181-7D3B-4236-9481-3100148D928D}" srcId="{5341CDE6-9211-4F20-ACB9-E4D0E7B5E847}" destId="{5E821261-A3AA-4F29-9478-A49DCD08362A}" srcOrd="0" destOrd="0" parTransId="{36D5749F-0CB6-480B-A3B0-1D8656E98C42}" sibTransId="{F4125EF8-AB21-4FAE-B344-145DDC2DD823}"/>
    <dgm:cxn modelId="{747B3329-96D2-4921-8E9B-30D2CF4B60F4}" type="presOf" srcId="{5FC6D515-6042-4E39-B547-F5D7ABFD6662}" destId="{7230D8EF-9DB4-4F9A-9672-60C4786E02C4}" srcOrd="1" destOrd="0" presId="urn:microsoft.com/office/officeart/2005/8/layout/list1"/>
    <dgm:cxn modelId="{7502C93B-8E19-4F8B-B698-742E26215AE2}" type="presOf" srcId="{7D008815-D399-4740-B7AC-98185AC107B9}" destId="{4B121444-0743-4187-AB23-CD39F8573ED6}" srcOrd="1" destOrd="0" presId="urn:microsoft.com/office/officeart/2005/8/layout/list1"/>
    <dgm:cxn modelId="{370AA240-C842-4F76-8024-BE59E0B57ACA}" type="presOf" srcId="{5E821261-A3AA-4F29-9478-A49DCD08362A}" destId="{167958FF-43D9-4F6B-8018-9817AAFA9F0B}" srcOrd="0" destOrd="0" presId="urn:microsoft.com/office/officeart/2005/8/layout/list1"/>
    <dgm:cxn modelId="{BB382E11-B380-4815-A09F-C8625375C079}" srcId="{5341CDE6-9211-4F20-ACB9-E4D0E7B5E847}" destId="{7D008815-D399-4740-B7AC-98185AC107B9}" srcOrd="2" destOrd="0" parTransId="{8A7C0659-2386-45E2-9EE9-DE098BA64B4E}" sibTransId="{B6E76651-A693-41E3-BB6B-550B727C786E}"/>
    <dgm:cxn modelId="{62C698C3-99A3-453C-95D4-58E3F148B344}" type="presParOf" srcId="{87F25A63-2067-4ABF-A560-68A34146A4A8}" destId="{42300406-5003-4E29-958F-0C93E2A5E5CE}" srcOrd="0" destOrd="0" presId="urn:microsoft.com/office/officeart/2005/8/layout/list1"/>
    <dgm:cxn modelId="{1BD8A5A5-917D-42F2-94DD-C17147748F5D}" type="presParOf" srcId="{42300406-5003-4E29-958F-0C93E2A5E5CE}" destId="{167958FF-43D9-4F6B-8018-9817AAFA9F0B}" srcOrd="0" destOrd="0" presId="urn:microsoft.com/office/officeart/2005/8/layout/list1"/>
    <dgm:cxn modelId="{78F53133-C24C-4108-BDBE-AA7D514E849B}" type="presParOf" srcId="{42300406-5003-4E29-958F-0C93E2A5E5CE}" destId="{112432F3-EA26-4A03-9D66-7F512BB09733}" srcOrd="1" destOrd="0" presId="urn:microsoft.com/office/officeart/2005/8/layout/list1"/>
    <dgm:cxn modelId="{C6DC1C35-B74E-47FC-B434-42DA633C1142}" type="presParOf" srcId="{87F25A63-2067-4ABF-A560-68A34146A4A8}" destId="{C6C54E09-75DC-4B1E-90E9-BFEC0CECD859}" srcOrd="1" destOrd="0" presId="urn:microsoft.com/office/officeart/2005/8/layout/list1"/>
    <dgm:cxn modelId="{6046C0CF-4476-402D-9DBE-3CA3B57FC16F}" type="presParOf" srcId="{87F25A63-2067-4ABF-A560-68A34146A4A8}" destId="{CB30A9ED-7FFD-43D8-ACBA-3C244D5CCE07}" srcOrd="2" destOrd="0" presId="urn:microsoft.com/office/officeart/2005/8/layout/list1"/>
    <dgm:cxn modelId="{1567D274-C708-45DC-B423-0EBF53F4936B}" type="presParOf" srcId="{87F25A63-2067-4ABF-A560-68A34146A4A8}" destId="{79B2B0D5-B3A4-4F0E-9772-E4B23AF0A48F}" srcOrd="3" destOrd="0" presId="urn:microsoft.com/office/officeart/2005/8/layout/list1"/>
    <dgm:cxn modelId="{1B6574F3-ACB5-404B-8313-E61EDDCB810D}" type="presParOf" srcId="{87F25A63-2067-4ABF-A560-68A34146A4A8}" destId="{867485F7-3A17-4AD5-A5F6-8202FB61ED58}" srcOrd="4" destOrd="0" presId="urn:microsoft.com/office/officeart/2005/8/layout/list1"/>
    <dgm:cxn modelId="{2482743A-5E94-4449-BFB6-F557ED6DE16E}" type="presParOf" srcId="{867485F7-3A17-4AD5-A5F6-8202FB61ED58}" destId="{F2F81F39-E968-48CA-8A55-147244C15947}" srcOrd="0" destOrd="0" presId="urn:microsoft.com/office/officeart/2005/8/layout/list1"/>
    <dgm:cxn modelId="{35009915-96AE-4FD0-B182-C311D96C3041}" type="presParOf" srcId="{867485F7-3A17-4AD5-A5F6-8202FB61ED58}" destId="{7230D8EF-9DB4-4F9A-9672-60C4786E02C4}" srcOrd="1" destOrd="0" presId="urn:microsoft.com/office/officeart/2005/8/layout/list1"/>
    <dgm:cxn modelId="{DA1D3CED-AA4D-419C-8C8F-5495AA63AC89}" type="presParOf" srcId="{87F25A63-2067-4ABF-A560-68A34146A4A8}" destId="{CC53302B-EA7F-49BC-8080-EF593D9FD219}" srcOrd="5" destOrd="0" presId="urn:microsoft.com/office/officeart/2005/8/layout/list1"/>
    <dgm:cxn modelId="{DB6545D4-D675-4D99-A574-09FF9E23862C}" type="presParOf" srcId="{87F25A63-2067-4ABF-A560-68A34146A4A8}" destId="{198D2EB6-F5FD-455F-AB77-6780741BDA8A}" srcOrd="6" destOrd="0" presId="urn:microsoft.com/office/officeart/2005/8/layout/list1"/>
    <dgm:cxn modelId="{79413DDE-C47F-4058-80BE-1A78B3440AFC}" type="presParOf" srcId="{87F25A63-2067-4ABF-A560-68A34146A4A8}" destId="{2364CD03-7C9A-4256-B998-62CDE2F089C4}" srcOrd="7" destOrd="0" presId="urn:microsoft.com/office/officeart/2005/8/layout/list1"/>
    <dgm:cxn modelId="{7C8B0B3B-8397-45DE-A60B-16CBF972DC96}" type="presParOf" srcId="{87F25A63-2067-4ABF-A560-68A34146A4A8}" destId="{CA3EFCA8-B1EC-43AB-A20A-BA4310983F58}" srcOrd="8" destOrd="0" presId="urn:microsoft.com/office/officeart/2005/8/layout/list1"/>
    <dgm:cxn modelId="{A34A05D9-984A-458B-80BF-27B5D8FBAF16}" type="presParOf" srcId="{CA3EFCA8-B1EC-43AB-A20A-BA4310983F58}" destId="{29E05948-36E1-4753-9CCD-785A087EA83F}" srcOrd="0" destOrd="0" presId="urn:microsoft.com/office/officeart/2005/8/layout/list1"/>
    <dgm:cxn modelId="{495D20A9-C677-4DBE-9348-BAC35DC9F12A}" type="presParOf" srcId="{CA3EFCA8-B1EC-43AB-A20A-BA4310983F58}" destId="{4B121444-0743-4187-AB23-CD39F8573ED6}" srcOrd="1" destOrd="0" presId="urn:microsoft.com/office/officeart/2005/8/layout/list1"/>
    <dgm:cxn modelId="{1E05B47E-C914-407F-BD6B-59B0073EB179}" type="presParOf" srcId="{87F25A63-2067-4ABF-A560-68A34146A4A8}" destId="{0771CBEF-E8EB-432F-AD54-5D2CA9F64D76}" srcOrd="9" destOrd="0" presId="urn:microsoft.com/office/officeart/2005/8/layout/list1"/>
    <dgm:cxn modelId="{960EB2B2-9686-4115-BF64-3E6C8254BF94}" type="presParOf" srcId="{87F25A63-2067-4ABF-A560-68A34146A4A8}" destId="{D6499328-7357-4372-9810-A1EFEC40B3E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7223A9-B99E-4FCD-8501-2A4591A9E1D4}" type="doc">
      <dgm:prSet loTypeId="urn:microsoft.com/office/officeart/2005/8/layout/pyramid2" loCatId="list" qsTypeId="urn:microsoft.com/office/officeart/2005/8/quickstyle/3d5" qsCatId="3D" csTypeId="urn:microsoft.com/office/officeart/2005/8/colors/accent1_2" csCatId="accent1" phldr="1"/>
      <dgm:spPr/>
    </dgm:pt>
    <dgm:pt modelId="{DD12725D-6C93-43B9-BEC4-ABCD33249B32}">
      <dgm:prSet phldrT="[Szöveg]"/>
      <dgm:spPr/>
      <dgm:t>
        <a:bodyPr/>
        <a:lstStyle/>
        <a:p>
          <a:r>
            <a:rPr lang="hu-HU" dirty="0" smtClean="0"/>
            <a:t>KÖZLÉSHELYZET</a:t>
          </a:r>
          <a:endParaRPr lang="hu-HU" dirty="0"/>
        </a:p>
      </dgm:t>
    </dgm:pt>
    <dgm:pt modelId="{632A0CFF-6432-4602-915F-3B60BEA602F8}" type="parTrans" cxnId="{012E17B4-7ADC-4B8A-8A44-47AFFA9AFB65}">
      <dgm:prSet/>
      <dgm:spPr/>
      <dgm:t>
        <a:bodyPr/>
        <a:lstStyle/>
        <a:p>
          <a:endParaRPr lang="hu-HU"/>
        </a:p>
      </dgm:t>
    </dgm:pt>
    <dgm:pt modelId="{A32822D5-5DBC-4596-8D11-35A62FA43F71}" type="sibTrans" cxnId="{012E17B4-7ADC-4B8A-8A44-47AFFA9AFB65}">
      <dgm:prSet/>
      <dgm:spPr/>
      <dgm:t>
        <a:bodyPr/>
        <a:lstStyle/>
        <a:p>
          <a:endParaRPr lang="hu-HU"/>
        </a:p>
      </dgm:t>
    </dgm:pt>
    <dgm:pt modelId="{F1CB4204-5E75-45ED-951B-77C2CBA5D542}">
      <dgm:prSet phldrT="[Szöveg]"/>
      <dgm:spPr/>
      <dgm:t>
        <a:bodyPr/>
        <a:lstStyle/>
        <a:p>
          <a:r>
            <a:rPr lang="hu-HU" i="1" u="sng" dirty="0" smtClean="0"/>
            <a:t>CÉL</a:t>
          </a:r>
          <a:endParaRPr lang="hu-HU" dirty="0"/>
        </a:p>
      </dgm:t>
    </dgm:pt>
    <dgm:pt modelId="{067CA4B2-798A-4644-B444-B381E87002F9}" type="parTrans" cxnId="{C61A7FDA-481F-40E9-9361-950E7FDEA11E}">
      <dgm:prSet/>
      <dgm:spPr/>
      <dgm:t>
        <a:bodyPr/>
        <a:lstStyle/>
        <a:p>
          <a:endParaRPr lang="hu-HU"/>
        </a:p>
      </dgm:t>
    </dgm:pt>
    <dgm:pt modelId="{22DFE24C-1060-4571-8E42-0359D1258BC2}" type="sibTrans" cxnId="{C61A7FDA-481F-40E9-9361-950E7FDEA11E}">
      <dgm:prSet/>
      <dgm:spPr/>
      <dgm:t>
        <a:bodyPr/>
        <a:lstStyle/>
        <a:p>
          <a:endParaRPr lang="hu-HU"/>
        </a:p>
      </dgm:t>
    </dgm:pt>
    <dgm:pt modelId="{EB51D74D-4118-4761-814E-30E7B00C30D8}">
      <dgm:prSet phldrT="[Szöveg]"/>
      <dgm:spPr/>
      <dgm:t>
        <a:bodyPr/>
        <a:lstStyle/>
        <a:p>
          <a:r>
            <a:rPr lang="hu-HU" dirty="0" smtClean="0"/>
            <a:t>TOVÁBBI KÉRDÉSEK</a:t>
          </a:r>
          <a:endParaRPr lang="hu-HU" dirty="0"/>
        </a:p>
      </dgm:t>
    </dgm:pt>
    <dgm:pt modelId="{A07904F7-2B47-4F0A-86A7-CA2B64ECC084}" type="parTrans" cxnId="{35BD59A2-1BB6-4A49-8AF9-3657C0F63E6D}">
      <dgm:prSet/>
      <dgm:spPr/>
      <dgm:t>
        <a:bodyPr/>
        <a:lstStyle/>
        <a:p>
          <a:endParaRPr lang="hu-HU"/>
        </a:p>
      </dgm:t>
    </dgm:pt>
    <dgm:pt modelId="{2C065233-E5EB-404D-B85F-5C085DC1FD5F}" type="sibTrans" cxnId="{35BD59A2-1BB6-4A49-8AF9-3657C0F63E6D}">
      <dgm:prSet/>
      <dgm:spPr/>
      <dgm:t>
        <a:bodyPr/>
        <a:lstStyle/>
        <a:p>
          <a:endParaRPr lang="hu-HU"/>
        </a:p>
      </dgm:t>
    </dgm:pt>
    <dgm:pt modelId="{9FE8EBDD-671D-4BE4-9093-536942FABF23}" type="pres">
      <dgm:prSet presAssocID="{717223A9-B99E-4FCD-8501-2A4591A9E1D4}" presName="compositeShape" presStyleCnt="0">
        <dgm:presLayoutVars>
          <dgm:dir/>
          <dgm:resizeHandles/>
        </dgm:presLayoutVars>
      </dgm:prSet>
      <dgm:spPr/>
    </dgm:pt>
    <dgm:pt modelId="{BA7227D8-2F0C-4904-B533-4740F32E0A40}" type="pres">
      <dgm:prSet presAssocID="{717223A9-B99E-4FCD-8501-2A4591A9E1D4}" presName="pyramid" presStyleLbl="node1" presStyleIdx="0" presStyleCnt="1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3500000" scaled="1"/>
          <a:tileRect/>
        </a:gradFill>
      </dgm:spPr>
    </dgm:pt>
    <dgm:pt modelId="{FAF7758F-40E0-4878-B49A-08A203609F75}" type="pres">
      <dgm:prSet presAssocID="{717223A9-B99E-4FCD-8501-2A4591A9E1D4}" presName="theList" presStyleCnt="0"/>
      <dgm:spPr/>
    </dgm:pt>
    <dgm:pt modelId="{C35AAB96-5EBA-438C-B36D-DE999B3FA644}" type="pres">
      <dgm:prSet presAssocID="{DD12725D-6C93-43B9-BEC4-ABCD33249B32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293AEAE-893C-4BC9-B16F-0279EAAF0F6C}" type="pres">
      <dgm:prSet presAssocID="{DD12725D-6C93-43B9-BEC4-ABCD33249B32}" presName="aSpace" presStyleCnt="0"/>
      <dgm:spPr/>
    </dgm:pt>
    <dgm:pt modelId="{B6739222-D920-4A4F-8182-F5E176BD30B1}" type="pres">
      <dgm:prSet presAssocID="{F1CB4204-5E75-45ED-951B-77C2CBA5D54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46BDD1E-F6BB-4635-AB0A-63C787D77601}" type="pres">
      <dgm:prSet presAssocID="{F1CB4204-5E75-45ED-951B-77C2CBA5D542}" presName="aSpace" presStyleCnt="0"/>
      <dgm:spPr/>
    </dgm:pt>
    <dgm:pt modelId="{12D2091D-E002-4777-A667-FE316DC930E6}" type="pres">
      <dgm:prSet presAssocID="{EB51D74D-4118-4761-814E-30E7B00C30D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43FFE7-CC23-43B2-AEBC-5E5FA1A523A3}" type="pres">
      <dgm:prSet presAssocID="{EB51D74D-4118-4761-814E-30E7B00C30D8}" presName="aSpace" presStyleCnt="0"/>
      <dgm:spPr/>
    </dgm:pt>
  </dgm:ptLst>
  <dgm:cxnLst>
    <dgm:cxn modelId="{0B101DFE-AD67-4D97-A22E-DCE86F9DB713}" type="presOf" srcId="{F1CB4204-5E75-45ED-951B-77C2CBA5D542}" destId="{B6739222-D920-4A4F-8182-F5E176BD30B1}" srcOrd="0" destOrd="0" presId="urn:microsoft.com/office/officeart/2005/8/layout/pyramid2"/>
    <dgm:cxn modelId="{067F38A0-30F4-4979-B107-BC6CE94557F7}" type="presOf" srcId="{EB51D74D-4118-4761-814E-30E7B00C30D8}" destId="{12D2091D-E002-4777-A667-FE316DC930E6}" srcOrd="0" destOrd="0" presId="urn:microsoft.com/office/officeart/2005/8/layout/pyramid2"/>
    <dgm:cxn modelId="{4DFE167B-9644-48EF-B083-9B170F256D4E}" type="presOf" srcId="{717223A9-B99E-4FCD-8501-2A4591A9E1D4}" destId="{9FE8EBDD-671D-4BE4-9093-536942FABF23}" srcOrd="0" destOrd="0" presId="urn:microsoft.com/office/officeart/2005/8/layout/pyramid2"/>
    <dgm:cxn modelId="{6BEE5370-A3BF-4583-9B4A-0F173EB8979A}" type="presOf" srcId="{DD12725D-6C93-43B9-BEC4-ABCD33249B32}" destId="{C35AAB96-5EBA-438C-B36D-DE999B3FA644}" srcOrd="0" destOrd="0" presId="urn:microsoft.com/office/officeart/2005/8/layout/pyramid2"/>
    <dgm:cxn modelId="{012E17B4-7ADC-4B8A-8A44-47AFFA9AFB65}" srcId="{717223A9-B99E-4FCD-8501-2A4591A9E1D4}" destId="{DD12725D-6C93-43B9-BEC4-ABCD33249B32}" srcOrd="0" destOrd="0" parTransId="{632A0CFF-6432-4602-915F-3B60BEA602F8}" sibTransId="{A32822D5-5DBC-4596-8D11-35A62FA43F71}"/>
    <dgm:cxn modelId="{C61A7FDA-481F-40E9-9361-950E7FDEA11E}" srcId="{717223A9-B99E-4FCD-8501-2A4591A9E1D4}" destId="{F1CB4204-5E75-45ED-951B-77C2CBA5D542}" srcOrd="1" destOrd="0" parTransId="{067CA4B2-798A-4644-B444-B381E87002F9}" sibTransId="{22DFE24C-1060-4571-8E42-0359D1258BC2}"/>
    <dgm:cxn modelId="{35BD59A2-1BB6-4A49-8AF9-3657C0F63E6D}" srcId="{717223A9-B99E-4FCD-8501-2A4591A9E1D4}" destId="{EB51D74D-4118-4761-814E-30E7B00C30D8}" srcOrd="2" destOrd="0" parTransId="{A07904F7-2B47-4F0A-86A7-CA2B64ECC084}" sibTransId="{2C065233-E5EB-404D-B85F-5C085DC1FD5F}"/>
    <dgm:cxn modelId="{8DF5EBFD-5988-4D01-9039-1F0E994FCFD2}" type="presParOf" srcId="{9FE8EBDD-671D-4BE4-9093-536942FABF23}" destId="{BA7227D8-2F0C-4904-B533-4740F32E0A40}" srcOrd="0" destOrd="0" presId="urn:microsoft.com/office/officeart/2005/8/layout/pyramid2"/>
    <dgm:cxn modelId="{5024CD4C-A182-40DC-881A-6C7E9C8076F4}" type="presParOf" srcId="{9FE8EBDD-671D-4BE4-9093-536942FABF23}" destId="{FAF7758F-40E0-4878-B49A-08A203609F75}" srcOrd="1" destOrd="0" presId="urn:microsoft.com/office/officeart/2005/8/layout/pyramid2"/>
    <dgm:cxn modelId="{EC53538B-7427-4457-8699-5D6FE0D68A6B}" type="presParOf" srcId="{FAF7758F-40E0-4878-B49A-08A203609F75}" destId="{C35AAB96-5EBA-438C-B36D-DE999B3FA644}" srcOrd="0" destOrd="0" presId="urn:microsoft.com/office/officeart/2005/8/layout/pyramid2"/>
    <dgm:cxn modelId="{FFDEC0A3-1E77-45DB-BFCD-BDEB9BD2E3EA}" type="presParOf" srcId="{FAF7758F-40E0-4878-B49A-08A203609F75}" destId="{2293AEAE-893C-4BC9-B16F-0279EAAF0F6C}" srcOrd="1" destOrd="0" presId="urn:microsoft.com/office/officeart/2005/8/layout/pyramid2"/>
    <dgm:cxn modelId="{611BA9CB-2C7A-491E-A544-420B33854020}" type="presParOf" srcId="{FAF7758F-40E0-4878-B49A-08A203609F75}" destId="{B6739222-D920-4A4F-8182-F5E176BD30B1}" srcOrd="2" destOrd="0" presId="urn:microsoft.com/office/officeart/2005/8/layout/pyramid2"/>
    <dgm:cxn modelId="{A6084995-D51B-4D0B-85FB-BABFC0222BA1}" type="presParOf" srcId="{FAF7758F-40E0-4878-B49A-08A203609F75}" destId="{246BDD1E-F6BB-4635-AB0A-63C787D77601}" srcOrd="3" destOrd="0" presId="urn:microsoft.com/office/officeart/2005/8/layout/pyramid2"/>
    <dgm:cxn modelId="{60AE47B3-23B0-47EF-AE99-61958B5F8DF7}" type="presParOf" srcId="{FAF7758F-40E0-4878-B49A-08A203609F75}" destId="{12D2091D-E002-4777-A667-FE316DC930E6}" srcOrd="4" destOrd="0" presId="urn:microsoft.com/office/officeart/2005/8/layout/pyramid2"/>
    <dgm:cxn modelId="{AA3C76B9-318B-4F50-9D7C-A9B170686FE0}" type="presParOf" srcId="{FAF7758F-40E0-4878-B49A-08A203609F75}" destId="{C043FFE7-CC23-43B2-AEBC-5E5FA1A523A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FB3964-C95D-4C94-9046-0A8740AAB75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CB43059-51B9-4ED5-8590-D5CDC9F4C81C}">
      <dgm:prSet phldrT="[Szöveg]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5400000" scaled="1"/>
          <a:tileRect/>
        </a:gradFill>
      </dgm:spPr>
      <dgm:t>
        <a:bodyPr/>
        <a:lstStyle/>
        <a:p>
          <a:r>
            <a:rPr lang="hu-HU" dirty="0" smtClean="0"/>
            <a:t>KÖZGYŰLÉSI PONTOK</a:t>
          </a:r>
          <a:endParaRPr lang="hu-HU" dirty="0"/>
        </a:p>
      </dgm:t>
    </dgm:pt>
    <dgm:pt modelId="{28112FB2-759B-434E-8B07-6D4397188C7B}" type="parTrans" cxnId="{2345B333-7135-42E0-88E4-CE97A8BE006A}">
      <dgm:prSet/>
      <dgm:spPr/>
      <dgm:t>
        <a:bodyPr/>
        <a:lstStyle/>
        <a:p>
          <a:endParaRPr lang="hu-HU"/>
        </a:p>
      </dgm:t>
    </dgm:pt>
    <dgm:pt modelId="{5600A144-175C-45E7-9FBD-7EE34F895E9B}" type="sibTrans" cxnId="{2345B333-7135-42E0-88E4-CE97A8BE006A}">
      <dgm:prSet/>
      <dgm:spPr/>
      <dgm:t>
        <a:bodyPr/>
        <a:lstStyle/>
        <a:p>
          <a:endParaRPr lang="hu-HU"/>
        </a:p>
      </dgm:t>
    </dgm:pt>
    <dgm:pt modelId="{5F52A2E6-B94D-49F3-B5EC-D28D43293821}">
      <dgm:prSet phldrT="[Szöveg]"/>
      <dgm:spPr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hu-HU" dirty="0" smtClean="0"/>
            <a:t>TENDER-SZERZŐDÉS </a:t>
          </a:r>
          <a:r>
            <a:rPr lang="hu-HU" dirty="0" smtClean="0"/>
            <a:t>TÁRGYA</a:t>
          </a:r>
          <a:endParaRPr lang="hu-HU" dirty="0"/>
        </a:p>
      </dgm:t>
    </dgm:pt>
    <dgm:pt modelId="{3525F97C-7FB3-4DE5-A04B-16D236F36D56}" type="parTrans" cxnId="{A81FAE19-761A-4097-B750-DAA4E4850834}">
      <dgm:prSet/>
      <dgm:spPr/>
      <dgm:t>
        <a:bodyPr/>
        <a:lstStyle/>
        <a:p>
          <a:endParaRPr lang="hu-HU"/>
        </a:p>
      </dgm:t>
    </dgm:pt>
    <dgm:pt modelId="{B31B5D37-E779-485B-9483-4006C53E783C}" type="sibTrans" cxnId="{A81FAE19-761A-4097-B750-DAA4E4850834}">
      <dgm:prSet/>
      <dgm:spPr/>
      <dgm:t>
        <a:bodyPr/>
        <a:lstStyle/>
        <a:p>
          <a:endParaRPr lang="hu-HU"/>
        </a:p>
      </dgm:t>
    </dgm:pt>
    <dgm:pt modelId="{54376301-E190-4052-94F6-613F0A76BD70}">
      <dgm:prSet phldrT="[Szöveg]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hu-HU" dirty="0" smtClean="0"/>
            <a:t>PÉNZÜGYI BESZÁMOLÓ</a:t>
          </a:r>
          <a:endParaRPr lang="hu-HU" dirty="0"/>
        </a:p>
      </dgm:t>
    </dgm:pt>
    <dgm:pt modelId="{FD5B1629-EDF0-440A-A3E9-E8059581142C}" type="parTrans" cxnId="{20CF275E-2EB9-4120-AD85-ED65406C46FD}">
      <dgm:prSet/>
      <dgm:spPr/>
      <dgm:t>
        <a:bodyPr/>
        <a:lstStyle/>
        <a:p>
          <a:endParaRPr lang="hu-HU"/>
        </a:p>
      </dgm:t>
    </dgm:pt>
    <dgm:pt modelId="{A12C250A-36B8-44C1-9C02-B7B2E891752E}" type="sibTrans" cxnId="{20CF275E-2EB9-4120-AD85-ED65406C46FD}">
      <dgm:prSet/>
      <dgm:spPr/>
      <dgm:t>
        <a:bodyPr/>
        <a:lstStyle/>
        <a:p>
          <a:endParaRPr lang="hu-HU"/>
        </a:p>
      </dgm:t>
    </dgm:pt>
    <dgm:pt modelId="{E7DABDA5-FF59-4FF6-AF61-2740C9060BB9}">
      <dgm:prSet phldrT="[Szöveg]"/>
      <dgm:spPr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hu-HU" dirty="0" smtClean="0"/>
            <a:t>KINEVEZÉSEK</a:t>
          </a:r>
          <a:endParaRPr lang="hu-HU" dirty="0"/>
        </a:p>
      </dgm:t>
    </dgm:pt>
    <dgm:pt modelId="{641F1558-BACA-4177-BFE6-96F100CDE24D}" type="parTrans" cxnId="{C5F351B4-528A-4EB2-86FB-90743AD740A0}">
      <dgm:prSet/>
      <dgm:spPr/>
      <dgm:t>
        <a:bodyPr/>
        <a:lstStyle/>
        <a:p>
          <a:endParaRPr lang="hu-HU"/>
        </a:p>
      </dgm:t>
    </dgm:pt>
    <dgm:pt modelId="{3E3A1A9D-4A82-4F4D-806B-A67BD287E0AC}" type="sibTrans" cxnId="{C5F351B4-528A-4EB2-86FB-90743AD740A0}">
      <dgm:prSet/>
      <dgm:spPr/>
      <dgm:t>
        <a:bodyPr/>
        <a:lstStyle/>
        <a:p>
          <a:endParaRPr lang="hu-HU"/>
        </a:p>
      </dgm:t>
    </dgm:pt>
    <dgm:pt modelId="{B2EC5AEC-17F4-4FF0-9E35-DDCB85AA7384}">
      <dgm:prSet phldrT="[Szöveg]"/>
      <dgm:spPr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6200000" scaled="1"/>
          <a:tileRect/>
        </a:gradFill>
      </dgm:spPr>
      <dgm:t>
        <a:bodyPr/>
        <a:lstStyle/>
        <a:p>
          <a:r>
            <a:rPr lang="hu-HU" dirty="0" smtClean="0"/>
            <a:t>ALAPSZABÁLY-MÓDOSÍTÁS</a:t>
          </a:r>
          <a:endParaRPr lang="hu-HU" dirty="0"/>
        </a:p>
      </dgm:t>
    </dgm:pt>
    <dgm:pt modelId="{13DB8B3A-035D-4951-BA3F-2A8E05529E3B}" type="parTrans" cxnId="{ACB1F13F-CD4E-4707-8389-E4BB0E2C943D}">
      <dgm:prSet/>
      <dgm:spPr/>
      <dgm:t>
        <a:bodyPr/>
        <a:lstStyle/>
        <a:p>
          <a:endParaRPr lang="hu-HU"/>
        </a:p>
      </dgm:t>
    </dgm:pt>
    <dgm:pt modelId="{5EBEE5A7-6943-499C-AED7-FA8366A818C7}" type="sibTrans" cxnId="{ACB1F13F-CD4E-4707-8389-E4BB0E2C943D}">
      <dgm:prSet/>
      <dgm:spPr/>
      <dgm:t>
        <a:bodyPr/>
        <a:lstStyle/>
        <a:p>
          <a:endParaRPr lang="hu-HU"/>
        </a:p>
      </dgm:t>
    </dgm:pt>
    <dgm:pt modelId="{7606EB51-10B7-442C-83C3-9200F800011E}" type="pres">
      <dgm:prSet presAssocID="{CAFB3964-C95D-4C94-9046-0A8740AAB75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14F72C2B-BA5D-44D5-8B71-BCEDB3F9B783}" type="pres">
      <dgm:prSet presAssocID="{5CB43059-51B9-4ED5-8590-D5CDC9F4C8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8DBC3A0-DCCE-412A-B746-88ED9A5013DD}" type="pres">
      <dgm:prSet presAssocID="{5600A144-175C-45E7-9FBD-7EE34F895E9B}" presName="sibTrans" presStyleCnt="0"/>
      <dgm:spPr/>
    </dgm:pt>
    <dgm:pt modelId="{510657DD-42BD-4B76-AFFF-2AACF4DDEDC9}" type="pres">
      <dgm:prSet presAssocID="{5F52A2E6-B94D-49F3-B5EC-D28D4329382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9734B91-C160-4C69-A38E-C30E0D58D750}" type="pres">
      <dgm:prSet presAssocID="{B31B5D37-E779-485B-9483-4006C53E783C}" presName="sibTrans" presStyleCnt="0"/>
      <dgm:spPr/>
    </dgm:pt>
    <dgm:pt modelId="{29D9302B-C91C-4262-9F7E-502228258C2F}" type="pres">
      <dgm:prSet presAssocID="{54376301-E190-4052-94F6-613F0A76BD7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4103ED-FDA3-46F1-B93D-1CDEEDA07546}" type="pres">
      <dgm:prSet presAssocID="{A12C250A-36B8-44C1-9C02-B7B2E891752E}" presName="sibTrans" presStyleCnt="0"/>
      <dgm:spPr/>
    </dgm:pt>
    <dgm:pt modelId="{A2B8BBA6-5F55-4783-9A2E-12CC983C56C0}" type="pres">
      <dgm:prSet presAssocID="{E7DABDA5-FF59-4FF6-AF61-2740C9060BB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07999B3-6FBD-4DCE-9F61-DD581588E7BA}" type="pres">
      <dgm:prSet presAssocID="{3E3A1A9D-4A82-4F4D-806B-A67BD287E0AC}" presName="sibTrans" presStyleCnt="0"/>
      <dgm:spPr/>
    </dgm:pt>
    <dgm:pt modelId="{EF88E7DD-8C58-43F9-BCD2-799F35443792}" type="pres">
      <dgm:prSet presAssocID="{B2EC5AEC-17F4-4FF0-9E35-DDCB85AA73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C1735284-DE82-42EA-89F6-154646AE0CE7}" type="presOf" srcId="{CAFB3964-C95D-4C94-9046-0A8740AAB757}" destId="{7606EB51-10B7-442C-83C3-9200F800011E}" srcOrd="0" destOrd="0" presId="urn:microsoft.com/office/officeart/2005/8/layout/default"/>
    <dgm:cxn modelId="{A81FAE19-761A-4097-B750-DAA4E4850834}" srcId="{CAFB3964-C95D-4C94-9046-0A8740AAB757}" destId="{5F52A2E6-B94D-49F3-B5EC-D28D43293821}" srcOrd="1" destOrd="0" parTransId="{3525F97C-7FB3-4DE5-A04B-16D236F36D56}" sibTransId="{B31B5D37-E779-485B-9483-4006C53E783C}"/>
    <dgm:cxn modelId="{7DB6571A-F743-4BBA-840D-5D3F318C995D}" type="presOf" srcId="{B2EC5AEC-17F4-4FF0-9E35-DDCB85AA7384}" destId="{EF88E7DD-8C58-43F9-BCD2-799F35443792}" srcOrd="0" destOrd="0" presId="urn:microsoft.com/office/officeart/2005/8/layout/default"/>
    <dgm:cxn modelId="{A391DEE8-7364-4513-ABAE-3FCF35794D03}" type="presOf" srcId="{E7DABDA5-FF59-4FF6-AF61-2740C9060BB9}" destId="{A2B8BBA6-5F55-4783-9A2E-12CC983C56C0}" srcOrd="0" destOrd="0" presId="urn:microsoft.com/office/officeart/2005/8/layout/default"/>
    <dgm:cxn modelId="{C5F351B4-528A-4EB2-86FB-90743AD740A0}" srcId="{CAFB3964-C95D-4C94-9046-0A8740AAB757}" destId="{E7DABDA5-FF59-4FF6-AF61-2740C9060BB9}" srcOrd="3" destOrd="0" parTransId="{641F1558-BACA-4177-BFE6-96F100CDE24D}" sibTransId="{3E3A1A9D-4A82-4F4D-806B-A67BD287E0AC}"/>
    <dgm:cxn modelId="{725A4DD9-CC1F-4A58-990A-95975C0DAFD6}" type="presOf" srcId="{54376301-E190-4052-94F6-613F0A76BD70}" destId="{29D9302B-C91C-4262-9F7E-502228258C2F}" srcOrd="0" destOrd="0" presId="urn:microsoft.com/office/officeart/2005/8/layout/default"/>
    <dgm:cxn modelId="{20CF275E-2EB9-4120-AD85-ED65406C46FD}" srcId="{CAFB3964-C95D-4C94-9046-0A8740AAB757}" destId="{54376301-E190-4052-94F6-613F0A76BD70}" srcOrd="2" destOrd="0" parTransId="{FD5B1629-EDF0-440A-A3E9-E8059581142C}" sibTransId="{A12C250A-36B8-44C1-9C02-B7B2E891752E}"/>
    <dgm:cxn modelId="{ACB1F13F-CD4E-4707-8389-E4BB0E2C943D}" srcId="{CAFB3964-C95D-4C94-9046-0A8740AAB757}" destId="{B2EC5AEC-17F4-4FF0-9E35-DDCB85AA7384}" srcOrd="4" destOrd="0" parTransId="{13DB8B3A-035D-4951-BA3F-2A8E05529E3B}" sibTransId="{5EBEE5A7-6943-499C-AED7-FA8366A818C7}"/>
    <dgm:cxn modelId="{2345B333-7135-42E0-88E4-CE97A8BE006A}" srcId="{CAFB3964-C95D-4C94-9046-0A8740AAB757}" destId="{5CB43059-51B9-4ED5-8590-D5CDC9F4C81C}" srcOrd="0" destOrd="0" parTransId="{28112FB2-759B-434E-8B07-6D4397188C7B}" sibTransId="{5600A144-175C-45E7-9FBD-7EE34F895E9B}"/>
    <dgm:cxn modelId="{11B154EA-AAD9-4B99-A0E8-43CE90B547DF}" type="presOf" srcId="{5CB43059-51B9-4ED5-8590-D5CDC9F4C81C}" destId="{14F72C2B-BA5D-44D5-8B71-BCEDB3F9B783}" srcOrd="0" destOrd="0" presId="urn:microsoft.com/office/officeart/2005/8/layout/default"/>
    <dgm:cxn modelId="{DEFFC2C5-6B3C-4F6B-9523-10F35AEFB2E9}" type="presOf" srcId="{5F52A2E6-B94D-49F3-B5EC-D28D43293821}" destId="{510657DD-42BD-4B76-AFFF-2AACF4DDEDC9}" srcOrd="0" destOrd="0" presId="urn:microsoft.com/office/officeart/2005/8/layout/default"/>
    <dgm:cxn modelId="{4CB7FBEA-8848-4145-A8B7-FD724CA937FC}" type="presParOf" srcId="{7606EB51-10B7-442C-83C3-9200F800011E}" destId="{14F72C2B-BA5D-44D5-8B71-BCEDB3F9B783}" srcOrd="0" destOrd="0" presId="urn:microsoft.com/office/officeart/2005/8/layout/default"/>
    <dgm:cxn modelId="{F44A92D7-24AD-443D-B4DE-3FBAAF410E72}" type="presParOf" srcId="{7606EB51-10B7-442C-83C3-9200F800011E}" destId="{68DBC3A0-DCCE-412A-B746-88ED9A5013DD}" srcOrd="1" destOrd="0" presId="urn:microsoft.com/office/officeart/2005/8/layout/default"/>
    <dgm:cxn modelId="{23E018AD-978F-4A35-89C3-BE0BF065C053}" type="presParOf" srcId="{7606EB51-10B7-442C-83C3-9200F800011E}" destId="{510657DD-42BD-4B76-AFFF-2AACF4DDEDC9}" srcOrd="2" destOrd="0" presId="urn:microsoft.com/office/officeart/2005/8/layout/default"/>
    <dgm:cxn modelId="{5B80D6A3-6FA3-49C8-9E94-E7E71DC54730}" type="presParOf" srcId="{7606EB51-10B7-442C-83C3-9200F800011E}" destId="{59734B91-C160-4C69-A38E-C30E0D58D750}" srcOrd="3" destOrd="0" presId="urn:microsoft.com/office/officeart/2005/8/layout/default"/>
    <dgm:cxn modelId="{CCD0D497-CF95-421D-A001-EC9C75F2124B}" type="presParOf" srcId="{7606EB51-10B7-442C-83C3-9200F800011E}" destId="{29D9302B-C91C-4262-9F7E-502228258C2F}" srcOrd="4" destOrd="0" presId="urn:microsoft.com/office/officeart/2005/8/layout/default"/>
    <dgm:cxn modelId="{8007F461-4EDD-459B-9DEE-06211487C614}" type="presParOf" srcId="{7606EB51-10B7-442C-83C3-9200F800011E}" destId="{714103ED-FDA3-46F1-B93D-1CDEEDA07546}" srcOrd="5" destOrd="0" presId="urn:microsoft.com/office/officeart/2005/8/layout/default"/>
    <dgm:cxn modelId="{7A12BDA6-A902-47B7-A5B8-E929AA147672}" type="presParOf" srcId="{7606EB51-10B7-442C-83C3-9200F800011E}" destId="{A2B8BBA6-5F55-4783-9A2E-12CC983C56C0}" srcOrd="6" destOrd="0" presId="urn:microsoft.com/office/officeart/2005/8/layout/default"/>
    <dgm:cxn modelId="{9A8E29C6-9EDB-484E-8965-08C6990A80F3}" type="presParOf" srcId="{7606EB51-10B7-442C-83C3-9200F800011E}" destId="{307999B3-6FBD-4DCE-9F61-DD581588E7BA}" srcOrd="7" destOrd="0" presId="urn:microsoft.com/office/officeart/2005/8/layout/default"/>
    <dgm:cxn modelId="{222575BC-1057-44B0-81C7-1D130D757A11}" type="presParOf" srcId="{7606EB51-10B7-442C-83C3-9200F800011E}" destId="{EF88E7DD-8C58-43F9-BCD2-799F3544379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CD5FD0-E835-4DAC-BEF9-769C586F7A52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3A97AE6-887D-4612-AC3F-16EC4A720D56}">
      <dgm:prSet phldrT="[Szöveg]"/>
      <dgm:spPr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hu-HU" dirty="0" smtClean="0"/>
            <a:t>Lényeges kötőelemek</a:t>
          </a:r>
          <a:endParaRPr lang="hu-HU" dirty="0"/>
        </a:p>
      </dgm:t>
    </dgm:pt>
    <dgm:pt modelId="{70FAACDF-8B0A-43D0-86FA-4DA3F47CFB6D}" type="parTrans" cxnId="{8749AC13-3CDC-4C75-B206-91ED14F2F19F}">
      <dgm:prSet/>
      <dgm:spPr/>
      <dgm:t>
        <a:bodyPr/>
        <a:lstStyle/>
        <a:p>
          <a:endParaRPr lang="hu-HU"/>
        </a:p>
      </dgm:t>
    </dgm:pt>
    <dgm:pt modelId="{51C4A36B-2A2C-408D-B4C6-B7607D41A844}" type="sibTrans" cxnId="{8749AC13-3CDC-4C75-B206-91ED14F2F19F}">
      <dgm:prSet/>
      <dgm:spPr/>
      <dgm:t>
        <a:bodyPr/>
        <a:lstStyle/>
        <a:p>
          <a:endParaRPr lang="hu-HU"/>
        </a:p>
      </dgm:t>
    </dgm:pt>
    <dgm:pt modelId="{9C3D92C0-7675-4759-BF36-581A5FA21339}">
      <dgm:prSet phldrT="[Szöveg]" custT="1"/>
      <dgm:spPr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</dgm:spPr>
      <dgm:t>
        <a:bodyPr/>
        <a:lstStyle/>
        <a:p>
          <a:r>
            <a:rPr lang="hu-HU" sz="1400" dirty="0" smtClean="0"/>
            <a:t>Nem köznyelvi fordulatok</a:t>
          </a:r>
          <a:endParaRPr lang="hu-HU" sz="1400" dirty="0"/>
        </a:p>
      </dgm:t>
    </dgm:pt>
    <dgm:pt modelId="{80975691-3F8D-4EBB-B72C-435E7201AB1F}" type="parTrans" cxnId="{E6874D0A-3997-4BB3-AEA1-CC5B69471F37}">
      <dgm:prSet/>
      <dgm:spPr/>
      <dgm:t>
        <a:bodyPr/>
        <a:lstStyle/>
        <a:p>
          <a:endParaRPr lang="hu-HU"/>
        </a:p>
      </dgm:t>
    </dgm:pt>
    <dgm:pt modelId="{55CDCE48-8052-4A0A-9252-05B8927C7AA4}" type="sibTrans" cxnId="{E6874D0A-3997-4BB3-AEA1-CC5B69471F37}">
      <dgm:prSet/>
      <dgm:spPr/>
      <dgm:t>
        <a:bodyPr/>
        <a:lstStyle/>
        <a:p>
          <a:endParaRPr lang="hu-HU"/>
        </a:p>
      </dgm:t>
    </dgm:pt>
    <dgm:pt modelId="{F67CDF2C-6F51-48A6-B80A-BE4988A93D5A}">
      <dgm:prSet phldrT="[Szöveg]" custT="1"/>
      <dgm:spPr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3500000" scaled="1"/>
          <a:tileRect/>
        </a:gradFill>
      </dgm:spPr>
      <dgm:t>
        <a:bodyPr/>
        <a:lstStyle/>
        <a:p>
          <a:r>
            <a:rPr lang="hu-HU" sz="1600" dirty="0" smtClean="0"/>
            <a:t>Szak-kifejezések</a:t>
          </a:r>
          <a:endParaRPr lang="hu-HU" sz="900" dirty="0"/>
        </a:p>
      </dgm:t>
    </dgm:pt>
    <dgm:pt modelId="{283D6872-4088-4AD8-A8A8-6D03822A4842}" type="parTrans" cxnId="{0FC28345-5A38-4D54-AEA3-E8E75D3DA859}">
      <dgm:prSet/>
      <dgm:spPr/>
      <dgm:t>
        <a:bodyPr/>
        <a:lstStyle/>
        <a:p>
          <a:endParaRPr lang="hu-HU"/>
        </a:p>
      </dgm:t>
    </dgm:pt>
    <dgm:pt modelId="{9B004308-3819-4468-B098-83F01DB8B2DA}" type="sibTrans" cxnId="{0FC28345-5A38-4D54-AEA3-E8E75D3DA859}">
      <dgm:prSet/>
      <dgm:spPr/>
      <dgm:t>
        <a:bodyPr/>
        <a:lstStyle/>
        <a:p>
          <a:endParaRPr lang="hu-HU"/>
        </a:p>
      </dgm:t>
    </dgm:pt>
    <dgm:pt modelId="{BDB96636-F6A0-49D1-AB78-3A5F16BD795E}" type="pres">
      <dgm:prSet presAssocID="{C2CD5FD0-E835-4DAC-BEF9-769C586F7A5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DA8D23E-749F-4525-B957-FF12526F6EFF}" type="pres">
      <dgm:prSet presAssocID="{53A97AE6-887D-4612-AC3F-16EC4A720D5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251055B-FFA4-47A7-B9DA-ECC754DCE8E7}" type="pres">
      <dgm:prSet presAssocID="{53A97AE6-887D-4612-AC3F-16EC4A720D56}" presName="gear1srcNode" presStyleLbl="node1" presStyleIdx="0" presStyleCnt="3"/>
      <dgm:spPr/>
      <dgm:t>
        <a:bodyPr/>
        <a:lstStyle/>
        <a:p>
          <a:endParaRPr lang="hu-HU"/>
        </a:p>
      </dgm:t>
    </dgm:pt>
    <dgm:pt modelId="{097C4756-F00E-4465-8859-3D3DEAE259EF}" type="pres">
      <dgm:prSet presAssocID="{53A97AE6-887D-4612-AC3F-16EC4A720D56}" presName="gear1dstNode" presStyleLbl="node1" presStyleIdx="0" presStyleCnt="3"/>
      <dgm:spPr/>
      <dgm:t>
        <a:bodyPr/>
        <a:lstStyle/>
        <a:p>
          <a:endParaRPr lang="hu-HU"/>
        </a:p>
      </dgm:t>
    </dgm:pt>
    <dgm:pt modelId="{DA6B9385-7713-408F-9815-80BFDE535EFD}" type="pres">
      <dgm:prSet presAssocID="{9C3D92C0-7675-4759-BF36-581A5FA21339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E085E56-9B33-41FF-A041-53F10CE45DE7}" type="pres">
      <dgm:prSet presAssocID="{9C3D92C0-7675-4759-BF36-581A5FA21339}" presName="gear2srcNode" presStyleLbl="node1" presStyleIdx="1" presStyleCnt="3"/>
      <dgm:spPr/>
      <dgm:t>
        <a:bodyPr/>
        <a:lstStyle/>
        <a:p>
          <a:endParaRPr lang="hu-HU"/>
        </a:p>
      </dgm:t>
    </dgm:pt>
    <dgm:pt modelId="{9BA88D7D-7DBE-4C54-A0E3-8ADC5AA7AA3C}" type="pres">
      <dgm:prSet presAssocID="{9C3D92C0-7675-4759-BF36-581A5FA21339}" presName="gear2dstNode" presStyleLbl="node1" presStyleIdx="1" presStyleCnt="3"/>
      <dgm:spPr/>
      <dgm:t>
        <a:bodyPr/>
        <a:lstStyle/>
        <a:p>
          <a:endParaRPr lang="hu-HU"/>
        </a:p>
      </dgm:t>
    </dgm:pt>
    <dgm:pt modelId="{538FF352-9139-4041-94A4-13A4FC3284C9}" type="pres">
      <dgm:prSet presAssocID="{F67CDF2C-6F51-48A6-B80A-BE4988A93D5A}" presName="gear3" presStyleLbl="node1" presStyleIdx="2" presStyleCnt="3"/>
      <dgm:spPr/>
      <dgm:t>
        <a:bodyPr/>
        <a:lstStyle/>
        <a:p>
          <a:endParaRPr lang="hu-HU"/>
        </a:p>
      </dgm:t>
    </dgm:pt>
    <dgm:pt modelId="{E7AF5388-123D-4750-A739-31ABF96EFE50}" type="pres">
      <dgm:prSet presAssocID="{F67CDF2C-6F51-48A6-B80A-BE4988A93D5A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6A9F627-FB77-4ADE-80EF-719617303D84}" type="pres">
      <dgm:prSet presAssocID="{F67CDF2C-6F51-48A6-B80A-BE4988A93D5A}" presName="gear3srcNode" presStyleLbl="node1" presStyleIdx="2" presStyleCnt="3"/>
      <dgm:spPr/>
      <dgm:t>
        <a:bodyPr/>
        <a:lstStyle/>
        <a:p>
          <a:endParaRPr lang="hu-HU"/>
        </a:p>
      </dgm:t>
    </dgm:pt>
    <dgm:pt modelId="{94A565A7-E634-42EF-B29F-ECF7F80E3C78}" type="pres">
      <dgm:prSet presAssocID="{F67CDF2C-6F51-48A6-B80A-BE4988A93D5A}" presName="gear3dstNode" presStyleLbl="node1" presStyleIdx="2" presStyleCnt="3"/>
      <dgm:spPr/>
      <dgm:t>
        <a:bodyPr/>
        <a:lstStyle/>
        <a:p>
          <a:endParaRPr lang="hu-HU"/>
        </a:p>
      </dgm:t>
    </dgm:pt>
    <dgm:pt modelId="{BC0455C1-0A5D-4C6A-A1F3-5FD77A12D632}" type="pres">
      <dgm:prSet presAssocID="{51C4A36B-2A2C-408D-B4C6-B7607D41A844}" presName="connector1" presStyleLbl="sibTrans2D1" presStyleIdx="0" presStyleCnt="3"/>
      <dgm:spPr/>
      <dgm:t>
        <a:bodyPr/>
        <a:lstStyle/>
        <a:p>
          <a:endParaRPr lang="hu-HU"/>
        </a:p>
      </dgm:t>
    </dgm:pt>
    <dgm:pt modelId="{6F1DF86A-648E-42AF-976B-C9AEAFD2777A}" type="pres">
      <dgm:prSet presAssocID="{55CDCE48-8052-4A0A-9252-05B8927C7AA4}" presName="connector2" presStyleLbl="sibTrans2D1" presStyleIdx="1" presStyleCnt="3"/>
      <dgm:spPr/>
      <dgm:t>
        <a:bodyPr/>
        <a:lstStyle/>
        <a:p>
          <a:endParaRPr lang="hu-HU"/>
        </a:p>
      </dgm:t>
    </dgm:pt>
    <dgm:pt modelId="{1D4A4DDA-49F1-4CE5-8DB7-1DE9B56FF451}" type="pres">
      <dgm:prSet presAssocID="{9B004308-3819-4468-B098-83F01DB8B2DA}" presName="connector3" presStyleLbl="sibTrans2D1" presStyleIdx="2" presStyleCnt="3"/>
      <dgm:spPr/>
      <dgm:t>
        <a:bodyPr/>
        <a:lstStyle/>
        <a:p>
          <a:endParaRPr lang="hu-HU"/>
        </a:p>
      </dgm:t>
    </dgm:pt>
  </dgm:ptLst>
  <dgm:cxnLst>
    <dgm:cxn modelId="{8749AC13-3CDC-4C75-B206-91ED14F2F19F}" srcId="{C2CD5FD0-E835-4DAC-BEF9-769C586F7A52}" destId="{53A97AE6-887D-4612-AC3F-16EC4A720D56}" srcOrd="0" destOrd="0" parTransId="{70FAACDF-8B0A-43D0-86FA-4DA3F47CFB6D}" sibTransId="{51C4A36B-2A2C-408D-B4C6-B7607D41A844}"/>
    <dgm:cxn modelId="{E770E3E1-33F6-4827-8FB4-D8AC1643CC30}" type="presOf" srcId="{51C4A36B-2A2C-408D-B4C6-B7607D41A844}" destId="{BC0455C1-0A5D-4C6A-A1F3-5FD77A12D632}" srcOrd="0" destOrd="0" presId="urn:microsoft.com/office/officeart/2005/8/layout/gear1"/>
    <dgm:cxn modelId="{6AB0DEFC-75AF-47ED-A795-D1012B5626F7}" type="presOf" srcId="{F67CDF2C-6F51-48A6-B80A-BE4988A93D5A}" destId="{E7AF5388-123D-4750-A739-31ABF96EFE50}" srcOrd="1" destOrd="0" presId="urn:microsoft.com/office/officeart/2005/8/layout/gear1"/>
    <dgm:cxn modelId="{7A800813-2608-46F7-B1BB-AE76BAA5905E}" type="presOf" srcId="{F67CDF2C-6F51-48A6-B80A-BE4988A93D5A}" destId="{94A565A7-E634-42EF-B29F-ECF7F80E3C78}" srcOrd="3" destOrd="0" presId="urn:microsoft.com/office/officeart/2005/8/layout/gear1"/>
    <dgm:cxn modelId="{7B070043-7AE0-472E-823F-F692C98BCDAA}" type="presOf" srcId="{9C3D92C0-7675-4759-BF36-581A5FA21339}" destId="{DE085E56-9B33-41FF-A041-53F10CE45DE7}" srcOrd="1" destOrd="0" presId="urn:microsoft.com/office/officeart/2005/8/layout/gear1"/>
    <dgm:cxn modelId="{1B053463-61FD-42CD-ACF1-D138914BCF4C}" type="presOf" srcId="{53A97AE6-887D-4612-AC3F-16EC4A720D56}" destId="{097C4756-F00E-4465-8859-3D3DEAE259EF}" srcOrd="2" destOrd="0" presId="urn:microsoft.com/office/officeart/2005/8/layout/gear1"/>
    <dgm:cxn modelId="{45EA3073-FC4C-40AF-B088-D193CEF83C7B}" type="presOf" srcId="{C2CD5FD0-E835-4DAC-BEF9-769C586F7A52}" destId="{BDB96636-F6A0-49D1-AB78-3A5F16BD795E}" srcOrd="0" destOrd="0" presId="urn:microsoft.com/office/officeart/2005/8/layout/gear1"/>
    <dgm:cxn modelId="{5E3D17B7-1E20-4213-8386-8E7FC096436E}" type="presOf" srcId="{55CDCE48-8052-4A0A-9252-05B8927C7AA4}" destId="{6F1DF86A-648E-42AF-976B-C9AEAFD2777A}" srcOrd="0" destOrd="0" presId="urn:microsoft.com/office/officeart/2005/8/layout/gear1"/>
    <dgm:cxn modelId="{5266BACE-C0E3-4E81-8A3F-38CA989CDCCF}" type="presOf" srcId="{53A97AE6-887D-4612-AC3F-16EC4A720D56}" destId="{F251055B-FFA4-47A7-B9DA-ECC754DCE8E7}" srcOrd="1" destOrd="0" presId="urn:microsoft.com/office/officeart/2005/8/layout/gear1"/>
    <dgm:cxn modelId="{32BE7FFE-1B23-44F3-A175-F7661B4826A8}" type="presOf" srcId="{9C3D92C0-7675-4759-BF36-581A5FA21339}" destId="{DA6B9385-7713-408F-9815-80BFDE535EFD}" srcOrd="0" destOrd="0" presId="urn:microsoft.com/office/officeart/2005/8/layout/gear1"/>
    <dgm:cxn modelId="{E6874D0A-3997-4BB3-AEA1-CC5B69471F37}" srcId="{C2CD5FD0-E835-4DAC-BEF9-769C586F7A52}" destId="{9C3D92C0-7675-4759-BF36-581A5FA21339}" srcOrd="1" destOrd="0" parTransId="{80975691-3F8D-4EBB-B72C-435E7201AB1F}" sibTransId="{55CDCE48-8052-4A0A-9252-05B8927C7AA4}"/>
    <dgm:cxn modelId="{42259A3F-5DE5-4B51-A58B-D3D5DBC09FC6}" type="presOf" srcId="{53A97AE6-887D-4612-AC3F-16EC4A720D56}" destId="{6DA8D23E-749F-4525-B957-FF12526F6EFF}" srcOrd="0" destOrd="0" presId="urn:microsoft.com/office/officeart/2005/8/layout/gear1"/>
    <dgm:cxn modelId="{4AEED5B0-D39B-4BB8-A69A-3C38FC4E8693}" type="presOf" srcId="{9B004308-3819-4468-B098-83F01DB8B2DA}" destId="{1D4A4DDA-49F1-4CE5-8DB7-1DE9B56FF451}" srcOrd="0" destOrd="0" presId="urn:microsoft.com/office/officeart/2005/8/layout/gear1"/>
    <dgm:cxn modelId="{7B9681C6-F465-4AA1-8DC3-99DEDC966695}" type="presOf" srcId="{F67CDF2C-6F51-48A6-B80A-BE4988A93D5A}" destId="{538FF352-9139-4041-94A4-13A4FC3284C9}" srcOrd="0" destOrd="0" presId="urn:microsoft.com/office/officeart/2005/8/layout/gear1"/>
    <dgm:cxn modelId="{0FC28345-5A38-4D54-AEA3-E8E75D3DA859}" srcId="{C2CD5FD0-E835-4DAC-BEF9-769C586F7A52}" destId="{F67CDF2C-6F51-48A6-B80A-BE4988A93D5A}" srcOrd="2" destOrd="0" parTransId="{283D6872-4088-4AD8-A8A8-6D03822A4842}" sibTransId="{9B004308-3819-4468-B098-83F01DB8B2DA}"/>
    <dgm:cxn modelId="{98B95ADB-530B-402B-BC47-384A9D54F797}" type="presOf" srcId="{F67CDF2C-6F51-48A6-B80A-BE4988A93D5A}" destId="{86A9F627-FB77-4ADE-80EF-719617303D84}" srcOrd="2" destOrd="0" presId="urn:microsoft.com/office/officeart/2005/8/layout/gear1"/>
    <dgm:cxn modelId="{06004966-9934-4360-BCD4-2EE040CB6338}" type="presOf" srcId="{9C3D92C0-7675-4759-BF36-581A5FA21339}" destId="{9BA88D7D-7DBE-4C54-A0E3-8ADC5AA7AA3C}" srcOrd="2" destOrd="0" presId="urn:microsoft.com/office/officeart/2005/8/layout/gear1"/>
    <dgm:cxn modelId="{7811C073-0AD6-493E-87E5-E9B46D4788E8}" type="presParOf" srcId="{BDB96636-F6A0-49D1-AB78-3A5F16BD795E}" destId="{6DA8D23E-749F-4525-B957-FF12526F6EFF}" srcOrd="0" destOrd="0" presId="urn:microsoft.com/office/officeart/2005/8/layout/gear1"/>
    <dgm:cxn modelId="{168623E3-9301-412B-9E07-054D6D1ACFC7}" type="presParOf" srcId="{BDB96636-F6A0-49D1-AB78-3A5F16BD795E}" destId="{F251055B-FFA4-47A7-B9DA-ECC754DCE8E7}" srcOrd="1" destOrd="0" presId="urn:microsoft.com/office/officeart/2005/8/layout/gear1"/>
    <dgm:cxn modelId="{13AF7607-B7C3-4E8B-AB87-1F67D7DA4E30}" type="presParOf" srcId="{BDB96636-F6A0-49D1-AB78-3A5F16BD795E}" destId="{097C4756-F00E-4465-8859-3D3DEAE259EF}" srcOrd="2" destOrd="0" presId="urn:microsoft.com/office/officeart/2005/8/layout/gear1"/>
    <dgm:cxn modelId="{53E2D1B3-E91A-482C-B656-D4FF11CE964D}" type="presParOf" srcId="{BDB96636-F6A0-49D1-AB78-3A5F16BD795E}" destId="{DA6B9385-7713-408F-9815-80BFDE535EFD}" srcOrd="3" destOrd="0" presId="urn:microsoft.com/office/officeart/2005/8/layout/gear1"/>
    <dgm:cxn modelId="{A593E005-47CE-44AD-8851-449EC7EB8F07}" type="presParOf" srcId="{BDB96636-F6A0-49D1-AB78-3A5F16BD795E}" destId="{DE085E56-9B33-41FF-A041-53F10CE45DE7}" srcOrd="4" destOrd="0" presId="urn:microsoft.com/office/officeart/2005/8/layout/gear1"/>
    <dgm:cxn modelId="{31235BFD-F0EF-4276-AC14-DD9351FE9EE9}" type="presParOf" srcId="{BDB96636-F6A0-49D1-AB78-3A5F16BD795E}" destId="{9BA88D7D-7DBE-4C54-A0E3-8ADC5AA7AA3C}" srcOrd="5" destOrd="0" presId="urn:microsoft.com/office/officeart/2005/8/layout/gear1"/>
    <dgm:cxn modelId="{42C96938-5FBD-4869-A480-A4D273570BDA}" type="presParOf" srcId="{BDB96636-F6A0-49D1-AB78-3A5F16BD795E}" destId="{538FF352-9139-4041-94A4-13A4FC3284C9}" srcOrd="6" destOrd="0" presId="urn:microsoft.com/office/officeart/2005/8/layout/gear1"/>
    <dgm:cxn modelId="{97E49E08-9DBF-44BA-8781-0420CF2A43B5}" type="presParOf" srcId="{BDB96636-F6A0-49D1-AB78-3A5F16BD795E}" destId="{E7AF5388-123D-4750-A739-31ABF96EFE50}" srcOrd="7" destOrd="0" presId="urn:microsoft.com/office/officeart/2005/8/layout/gear1"/>
    <dgm:cxn modelId="{E886A625-71E0-414F-BFF9-A3E2BE256AC9}" type="presParOf" srcId="{BDB96636-F6A0-49D1-AB78-3A5F16BD795E}" destId="{86A9F627-FB77-4ADE-80EF-719617303D84}" srcOrd="8" destOrd="0" presId="urn:microsoft.com/office/officeart/2005/8/layout/gear1"/>
    <dgm:cxn modelId="{47118654-210E-4F10-907C-877360F0D79C}" type="presParOf" srcId="{BDB96636-F6A0-49D1-AB78-3A5F16BD795E}" destId="{94A565A7-E634-42EF-B29F-ECF7F80E3C78}" srcOrd="9" destOrd="0" presId="urn:microsoft.com/office/officeart/2005/8/layout/gear1"/>
    <dgm:cxn modelId="{3CAB581D-201E-4366-937A-0568D1BA94BB}" type="presParOf" srcId="{BDB96636-F6A0-49D1-AB78-3A5F16BD795E}" destId="{BC0455C1-0A5D-4C6A-A1F3-5FD77A12D632}" srcOrd="10" destOrd="0" presId="urn:microsoft.com/office/officeart/2005/8/layout/gear1"/>
    <dgm:cxn modelId="{166EACF0-5EF4-48CB-82C1-61E4F6A4BCF3}" type="presParOf" srcId="{BDB96636-F6A0-49D1-AB78-3A5F16BD795E}" destId="{6F1DF86A-648E-42AF-976B-C9AEAFD2777A}" srcOrd="11" destOrd="0" presId="urn:microsoft.com/office/officeart/2005/8/layout/gear1"/>
    <dgm:cxn modelId="{A4782DC2-C6BC-4E60-B0BA-E9EDC3FA4D98}" type="presParOf" srcId="{BDB96636-F6A0-49D1-AB78-3A5F16BD795E}" destId="{1D4A4DDA-49F1-4CE5-8DB7-1DE9B56FF45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819461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Általános jellemzők</a:t>
          </a:r>
          <a:endParaRPr lang="hu-HU" sz="1400" u="none" kern="1200" noProof="0" dirty="0"/>
        </a:p>
      </dsp:txBody>
      <dsp:txXfrm>
        <a:off x="1063655" y="453531"/>
        <a:ext cx="1282015" cy="1017981"/>
      </dsp:txXfrm>
    </dsp:sp>
    <dsp:sp modelId="{59179C9B-8BA4-4AC7-ACB1-A12DE00142E2}">
      <dsp:nvSpPr>
        <dsp:cNvPr id="0" name=""/>
        <dsp:cNvSpPr/>
      </dsp:nvSpPr>
      <dsp:spPr>
        <a:xfrm>
          <a:off x="819461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Problémák</a:t>
          </a:r>
          <a:endParaRPr lang="hu-HU" sz="1400" u="none" kern="1200" noProof="0" dirty="0"/>
        </a:p>
      </dsp:txBody>
      <dsp:txXfrm>
        <a:off x="1063655" y="1471513"/>
        <a:ext cx="1282015" cy="1017981"/>
      </dsp:txXfrm>
    </dsp:sp>
    <dsp:sp modelId="{1877502C-A892-4DC0-ADA6-FA065097BB90}">
      <dsp:nvSpPr>
        <dsp:cNvPr id="0" name=""/>
        <dsp:cNvSpPr/>
      </dsp:nvSpPr>
      <dsp:spPr>
        <a:xfrm>
          <a:off x="819461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Elhatárolásuk</a:t>
          </a:r>
          <a:endParaRPr lang="hu-HU" sz="1400" u="none" kern="1200" noProof="0" dirty="0"/>
        </a:p>
      </dsp:txBody>
      <dsp:txXfrm>
        <a:off x="1063655" y="2489494"/>
        <a:ext cx="1282015" cy="1017981"/>
      </dsp:txXfrm>
    </dsp:sp>
    <dsp:sp modelId="{51F68A05-A560-4C6F-BC90-521AEF3B0907}">
      <dsp:nvSpPr>
        <dsp:cNvPr id="0" name=""/>
        <dsp:cNvSpPr/>
      </dsp:nvSpPr>
      <dsp:spPr>
        <a:xfrm>
          <a:off x="819461" y="3507476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1400" u="none" kern="1200" noProof="0" dirty="0"/>
        </a:p>
      </dsp:txBody>
      <dsp:txXfrm>
        <a:off x="1063655" y="3507476"/>
        <a:ext cx="1282015" cy="1017981"/>
      </dsp:txXfrm>
    </dsp:sp>
    <dsp:sp modelId="{FC7ED273-8CFD-43C2-9C05-44FADF3E0637}">
      <dsp:nvSpPr>
        <dsp:cNvPr id="0" name=""/>
        <dsp:cNvSpPr/>
      </dsp:nvSpPr>
      <dsp:spPr>
        <a:xfrm>
          <a:off x="5483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/>
            <a:t>Mi </a:t>
          </a:r>
          <a:r>
            <a:rPr lang="hu-HU" sz="800" b="1" kern="1200" dirty="0" err="1" smtClean="0"/>
            <a:t>jellemzi</a:t>
          </a:r>
          <a:r>
            <a:rPr lang="hu-HU" sz="800" b="1" kern="1200" dirty="0" smtClean="0"/>
            <a:t> a fordítandó szöveget?</a:t>
          </a:r>
          <a:endParaRPr lang="hu-HU" sz="800" kern="1200" noProof="0" dirty="0"/>
        </a:p>
      </dsp:txBody>
      <dsp:txXfrm>
        <a:off x="154488" y="195547"/>
        <a:ext cx="719462" cy="719462"/>
      </dsp:txXfrm>
    </dsp:sp>
    <dsp:sp modelId="{F660F4B9-35DB-4256-A868-A35C6DCCF6B2}">
      <dsp:nvSpPr>
        <dsp:cNvPr id="0" name=""/>
        <dsp:cNvSpPr/>
      </dsp:nvSpPr>
      <dsp:spPr>
        <a:xfrm>
          <a:off x="3363143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Fordítói választások tárháza </a:t>
          </a:r>
          <a:endParaRPr lang="hu-HU" sz="1400" u="none" kern="1200" noProof="0" dirty="0"/>
        </a:p>
      </dsp:txBody>
      <dsp:txXfrm>
        <a:off x="3607337" y="453531"/>
        <a:ext cx="1282015" cy="1017981"/>
      </dsp:txXfrm>
    </dsp:sp>
    <dsp:sp modelId="{614EBA0E-D12B-447E-B378-B0FA2DEBEA2F}">
      <dsp:nvSpPr>
        <dsp:cNvPr id="0" name=""/>
        <dsp:cNvSpPr/>
      </dsp:nvSpPr>
      <dsp:spPr>
        <a:xfrm>
          <a:off x="3363143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dirty="0" smtClean="0"/>
            <a:t>Gyakorlati példa</a:t>
          </a:r>
          <a:endParaRPr lang="hu-HU" sz="1400" u="none" kern="1200" noProof="0" dirty="0"/>
        </a:p>
      </dsp:txBody>
      <dsp:txXfrm>
        <a:off x="3607337" y="1471513"/>
        <a:ext cx="1282015" cy="1017981"/>
      </dsp:txXfrm>
    </dsp:sp>
    <dsp:sp modelId="{68509703-D239-4E1B-8CF0-EF08079E1226}">
      <dsp:nvSpPr>
        <dsp:cNvPr id="0" name=""/>
        <dsp:cNvSpPr/>
      </dsp:nvSpPr>
      <dsp:spPr>
        <a:xfrm>
          <a:off x="3363143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u="none" kern="1200" noProof="0" dirty="0" smtClean="0"/>
            <a:t>Teljesen szubjektív a döntés?</a:t>
          </a:r>
          <a:endParaRPr lang="hu-HU" sz="1400" u="none" kern="1200" noProof="0" dirty="0"/>
        </a:p>
      </dsp:txBody>
      <dsp:txXfrm>
        <a:off x="3607337" y="2489494"/>
        <a:ext cx="1282015" cy="1017981"/>
      </dsp:txXfrm>
    </dsp:sp>
    <dsp:sp modelId="{FD776C1E-557E-4553-9447-49B69EEC7907}">
      <dsp:nvSpPr>
        <dsp:cNvPr id="0" name=""/>
        <dsp:cNvSpPr/>
      </dsp:nvSpPr>
      <dsp:spPr>
        <a:xfrm>
          <a:off x="2549165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/>
            <a:t>Ez eredeti szöveg</a:t>
          </a:r>
          <a:endParaRPr lang="hu-HU" sz="800" kern="1200" noProof="0" dirty="0"/>
        </a:p>
      </dsp:txBody>
      <dsp:txXfrm>
        <a:off x="2698170" y="195547"/>
        <a:ext cx="719462" cy="719462"/>
      </dsp:txXfrm>
    </dsp:sp>
    <dsp:sp modelId="{AD2806AC-6A03-4F05-9F4D-F72EA0E56FBF}">
      <dsp:nvSpPr>
        <dsp:cNvPr id="0" name=""/>
        <dsp:cNvSpPr/>
      </dsp:nvSpPr>
      <dsp:spPr>
        <a:xfrm>
          <a:off x="5906825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Szövegmunka</a:t>
          </a:r>
          <a:endParaRPr lang="hu-HU" sz="1400" kern="1200" noProof="0" dirty="0"/>
        </a:p>
      </dsp:txBody>
      <dsp:txXfrm>
        <a:off x="6151018" y="453531"/>
        <a:ext cx="1282015" cy="1017981"/>
      </dsp:txXfrm>
    </dsp:sp>
    <dsp:sp modelId="{5314AADB-0AD3-4BAE-9F15-B0FE4F44C802}">
      <dsp:nvSpPr>
        <dsp:cNvPr id="0" name=""/>
        <dsp:cNvSpPr/>
      </dsp:nvSpPr>
      <dsp:spPr>
        <a:xfrm>
          <a:off x="5906825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Lexikai előkészítés</a:t>
          </a:r>
          <a:endParaRPr lang="hu-HU" sz="1400" kern="1200" noProof="0" dirty="0"/>
        </a:p>
      </dsp:txBody>
      <dsp:txXfrm>
        <a:off x="6151018" y="1471513"/>
        <a:ext cx="1282015" cy="1017981"/>
      </dsp:txXfrm>
    </dsp:sp>
    <dsp:sp modelId="{89E6DA6E-7A23-44BD-8A99-378091FF741D}">
      <dsp:nvSpPr>
        <dsp:cNvPr id="0" name=""/>
        <dsp:cNvSpPr/>
      </dsp:nvSpPr>
      <dsp:spPr>
        <a:xfrm>
          <a:off x="5092847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/>
            <a:t>Szövegmunka és lexikai előkészítés</a:t>
          </a:r>
          <a:endParaRPr lang="hu-HU" sz="800" kern="1200" noProof="0" dirty="0"/>
        </a:p>
      </dsp:txBody>
      <dsp:txXfrm>
        <a:off x="5241852" y="195547"/>
        <a:ext cx="719462" cy="719462"/>
      </dsp:txXfrm>
    </dsp:sp>
    <dsp:sp modelId="{402C2C77-A32C-4D99-9940-12535E1181F2}">
      <dsp:nvSpPr>
        <dsp:cNvPr id="0" name=""/>
        <dsp:cNvSpPr/>
      </dsp:nvSpPr>
      <dsp:spPr>
        <a:xfrm>
          <a:off x="8450507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Elméleti kérdések</a:t>
          </a:r>
          <a:endParaRPr lang="hu-HU" sz="1400" kern="1200" noProof="0" dirty="0"/>
        </a:p>
      </dsp:txBody>
      <dsp:txXfrm>
        <a:off x="8694700" y="453531"/>
        <a:ext cx="1282015" cy="1017981"/>
      </dsp:txXfrm>
    </dsp:sp>
    <dsp:sp modelId="{3086D0BF-AAD1-4310-88ED-4D81A687BD50}">
      <dsp:nvSpPr>
        <dsp:cNvPr id="0" name=""/>
        <dsp:cNvSpPr/>
      </dsp:nvSpPr>
      <dsp:spPr>
        <a:xfrm>
          <a:off x="8450507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rtlCol="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noProof="0" dirty="0" smtClean="0"/>
            <a:t>Gyakorlati kérdések</a:t>
          </a:r>
          <a:endParaRPr lang="hu-HU" sz="1400" kern="1200" noProof="0" dirty="0"/>
        </a:p>
      </dsp:txBody>
      <dsp:txXfrm>
        <a:off x="8694700" y="1471513"/>
        <a:ext cx="1282015" cy="1017981"/>
      </dsp:txXfrm>
    </dsp:sp>
    <dsp:sp modelId="{7453D9C8-CD6E-4AA4-8A19-7F6F667528F0}">
      <dsp:nvSpPr>
        <dsp:cNvPr id="0" name=""/>
        <dsp:cNvSpPr/>
      </dsp:nvSpPr>
      <dsp:spPr>
        <a:xfrm>
          <a:off x="7636529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800" b="1" kern="1200" dirty="0" smtClean="0"/>
            <a:t>Önellenőrzés</a:t>
          </a:r>
          <a:endParaRPr lang="hu-HU" sz="800" kern="1200" noProof="0" dirty="0"/>
        </a:p>
      </dsp:txBody>
      <dsp:txXfrm>
        <a:off x="7785534" y="195547"/>
        <a:ext cx="719462" cy="7194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0A9ED-7FFD-43D8-ACBA-3C244D5CCE07}">
      <dsp:nvSpPr>
        <dsp:cNvPr id="0" name=""/>
        <dsp:cNvSpPr/>
      </dsp:nvSpPr>
      <dsp:spPr>
        <a:xfrm>
          <a:off x="0" y="502138"/>
          <a:ext cx="7215031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432F3-EA26-4A03-9D66-7F512BB09733}">
      <dsp:nvSpPr>
        <dsp:cNvPr id="0" name=""/>
        <dsp:cNvSpPr/>
      </dsp:nvSpPr>
      <dsp:spPr>
        <a:xfrm>
          <a:off x="360751" y="59338"/>
          <a:ext cx="5050521" cy="885600"/>
        </a:xfrm>
        <a:prstGeom prst="roundRect">
          <a:avLst/>
        </a:prstGeom>
        <a:solidFill>
          <a:schemeClr val="bg2">
            <a:lumMod val="5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898" tIns="0" rIns="19089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b="1" kern="1200" dirty="0" smtClean="0"/>
            <a:t>Közgyűlés összehívása</a:t>
          </a:r>
          <a:endParaRPr lang="hu-HU" sz="3000" b="1" kern="1200" dirty="0"/>
        </a:p>
      </dsp:txBody>
      <dsp:txXfrm>
        <a:off x="403982" y="102569"/>
        <a:ext cx="4964059" cy="799138"/>
      </dsp:txXfrm>
    </dsp:sp>
    <dsp:sp modelId="{198D2EB6-F5FD-455F-AB77-6780741BDA8A}">
      <dsp:nvSpPr>
        <dsp:cNvPr id="0" name=""/>
        <dsp:cNvSpPr/>
      </dsp:nvSpPr>
      <dsp:spPr>
        <a:xfrm>
          <a:off x="0" y="1862938"/>
          <a:ext cx="7215031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0D8EF-9DB4-4F9A-9672-60C4786E02C4}">
      <dsp:nvSpPr>
        <dsp:cNvPr id="0" name=""/>
        <dsp:cNvSpPr/>
      </dsp:nvSpPr>
      <dsp:spPr>
        <a:xfrm>
          <a:off x="360751" y="1420138"/>
          <a:ext cx="5050521" cy="885600"/>
        </a:xfrm>
        <a:prstGeom prst="roundRect">
          <a:avLst/>
        </a:prstGeom>
        <a:solidFill>
          <a:srgbClr val="FFC00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898" tIns="0" rIns="19089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b="1" kern="1200" dirty="0" smtClean="0"/>
            <a:t>Tenderszerződésre hivatkozás</a:t>
          </a:r>
          <a:endParaRPr lang="hu-HU" sz="3000" b="1" kern="1200" dirty="0"/>
        </a:p>
      </dsp:txBody>
      <dsp:txXfrm>
        <a:off x="403982" y="1463369"/>
        <a:ext cx="4964059" cy="799138"/>
      </dsp:txXfrm>
    </dsp:sp>
    <dsp:sp modelId="{D6499328-7357-4372-9810-A1EFEC40B3E0}">
      <dsp:nvSpPr>
        <dsp:cNvPr id="0" name=""/>
        <dsp:cNvSpPr/>
      </dsp:nvSpPr>
      <dsp:spPr>
        <a:xfrm>
          <a:off x="0" y="3223738"/>
          <a:ext cx="7215031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121444-0743-4187-AB23-CD39F8573ED6}">
      <dsp:nvSpPr>
        <dsp:cNvPr id="0" name=""/>
        <dsp:cNvSpPr/>
      </dsp:nvSpPr>
      <dsp:spPr>
        <a:xfrm>
          <a:off x="360751" y="2780938"/>
          <a:ext cx="5050521" cy="88560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898" tIns="0" rIns="190898" bIns="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000" b="1" kern="1200" dirty="0" smtClean="0"/>
            <a:t>Vezérigazgatói kinevezés</a:t>
          </a:r>
          <a:endParaRPr lang="hu-HU" sz="3000" b="1" kern="1200" dirty="0"/>
        </a:p>
      </dsp:txBody>
      <dsp:txXfrm>
        <a:off x="403982" y="2824169"/>
        <a:ext cx="4964059" cy="799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27D8-2F0C-4904-B533-4740F32E0A40}">
      <dsp:nvSpPr>
        <dsp:cNvPr id="0" name=""/>
        <dsp:cNvSpPr/>
      </dsp:nvSpPr>
      <dsp:spPr>
        <a:xfrm>
          <a:off x="2362200" y="0"/>
          <a:ext cx="4572000" cy="4572000"/>
        </a:xfrm>
        <a:prstGeom prst="triangle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13500000" scaled="1"/>
          <a:tileRect/>
        </a:gra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5AAB96-5EBA-438C-B36D-DE999B3FA644}">
      <dsp:nvSpPr>
        <dsp:cNvPr id="0" name=""/>
        <dsp:cNvSpPr/>
      </dsp:nvSpPr>
      <dsp:spPr>
        <a:xfrm>
          <a:off x="4648200" y="459655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KÖZLÉSHELYZET</a:t>
          </a:r>
          <a:endParaRPr lang="hu-HU" sz="2300" kern="1200" dirty="0"/>
        </a:p>
      </dsp:txBody>
      <dsp:txXfrm>
        <a:off x="4701032" y="512487"/>
        <a:ext cx="2866136" cy="976614"/>
      </dsp:txXfrm>
    </dsp:sp>
    <dsp:sp modelId="{B6739222-D920-4A4F-8182-F5E176BD30B1}">
      <dsp:nvSpPr>
        <dsp:cNvPr id="0" name=""/>
        <dsp:cNvSpPr/>
      </dsp:nvSpPr>
      <dsp:spPr>
        <a:xfrm>
          <a:off x="4648200" y="1677218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i="1" u="sng" kern="1200" dirty="0" smtClean="0"/>
            <a:t>CÉL</a:t>
          </a:r>
          <a:endParaRPr lang="hu-HU" sz="2300" kern="1200" dirty="0"/>
        </a:p>
      </dsp:txBody>
      <dsp:txXfrm>
        <a:off x="4701032" y="1730050"/>
        <a:ext cx="2866136" cy="976614"/>
      </dsp:txXfrm>
    </dsp:sp>
    <dsp:sp modelId="{12D2091D-E002-4777-A667-FE316DC930E6}">
      <dsp:nvSpPr>
        <dsp:cNvPr id="0" name=""/>
        <dsp:cNvSpPr/>
      </dsp:nvSpPr>
      <dsp:spPr>
        <a:xfrm>
          <a:off x="4648200" y="2894781"/>
          <a:ext cx="2971800" cy="10822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kern="1200" dirty="0" smtClean="0"/>
            <a:t>TOVÁBBI KÉRDÉSEK</a:t>
          </a:r>
          <a:endParaRPr lang="hu-HU" sz="2300" kern="1200" dirty="0"/>
        </a:p>
      </dsp:txBody>
      <dsp:txXfrm>
        <a:off x="4701032" y="2947613"/>
        <a:ext cx="2866136" cy="976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72C2B-BA5D-44D5-8B71-BCEDB3F9B783}">
      <dsp:nvSpPr>
        <dsp:cNvPr id="0" name=""/>
        <dsp:cNvSpPr/>
      </dsp:nvSpPr>
      <dsp:spPr>
        <a:xfrm>
          <a:off x="1221978" y="2645"/>
          <a:ext cx="2706687" cy="1624012"/>
        </a:xfrm>
        <a:prstGeom prst="rect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54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KÖZGYŰLÉSI PONTOK</a:t>
          </a:r>
          <a:endParaRPr lang="hu-HU" sz="2700" kern="1200" dirty="0"/>
        </a:p>
      </dsp:txBody>
      <dsp:txXfrm>
        <a:off x="1221978" y="2645"/>
        <a:ext cx="2706687" cy="1624012"/>
      </dsp:txXfrm>
    </dsp:sp>
    <dsp:sp modelId="{510657DD-42BD-4B76-AFFF-2AACF4DDEDC9}">
      <dsp:nvSpPr>
        <dsp:cNvPr id="0" name=""/>
        <dsp:cNvSpPr/>
      </dsp:nvSpPr>
      <dsp:spPr>
        <a:xfrm>
          <a:off x="4199334" y="2645"/>
          <a:ext cx="2706687" cy="1624012"/>
        </a:xfrm>
        <a:prstGeom prst="rect">
          <a:avLst/>
        </a:prstGeom>
        <a:gradFill flip="none" rotWithShape="0">
          <a:gsLst>
            <a:gs pos="0">
              <a:srgbClr val="FFFF00">
                <a:shade val="30000"/>
                <a:satMod val="115000"/>
              </a:srgbClr>
            </a:gs>
            <a:gs pos="50000">
              <a:srgbClr val="FFFF00">
                <a:shade val="67500"/>
                <a:satMod val="115000"/>
              </a:srgbClr>
            </a:gs>
            <a:gs pos="100000">
              <a:srgbClr val="FFFF00">
                <a:shade val="100000"/>
                <a:satMod val="115000"/>
              </a:srgbClr>
            </a:gs>
          </a:gsLst>
          <a:lin ang="108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TENDER-SZERZŐDÉS </a:t>
          </a:r>
          <a:r>
            <a:rPr lang="hu-HU" sz="2700" kern="1200" dirty="0" smtClean="0"/>
            <a:t>TÁRGYA</a:t>
          </a:r>
          <a:endParaRPr lang="hu-HU" sz="2700" kern="1200" dirty="0"/>
        </a:p>
      </dsp:txBody>
      <dsp:txXfrm>
        <a:off x="4199334" y="2645"/>
        <a:ext cx="2706687" cy="1624012"/>
      </dsp:txXfrm>
    </dsp:sp>
    <dsp:sp modelId="{29D9302B-C91C-4262-9F7E-502228258C2F}">
      <dsp:nvSpPr>
        <dsp:cNvPr id="0" name=""/>
        <dsp:cNvSpPr/>
      </dsp:nvSpPr>
      <dsp:spPr>
        <a:xfrm>
          <a:off x="1221978" y="1897327"/>
          <a:ext cx="2706687" cy="1624012"/>
        </a:xfrm>
        <a:prstGeom prst="rect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PÉNZÜGYI BESZÁMOLÓ</a:t>
          </a:r>
          <a:endParaRPr lang="hu-HU" sz="2700" kern="1200" dirty="0"/>
        </a:p>
      </dsp:txBody>
      <dsp:txXfrm>
        <a:off x="1221978" y="1897327"/>
        <a:ext cx="2706687" cy="1624012"/>
      </dsp:txXfrm>
    </dsp:sp>
    <dsp:sp modelId="{A2B8BBA6-5F55-4783-9A2E-12CC983C56C0}">
      <dsp:nvSpPr>
        <dsp:cNvPr id="0" name=""/>
        <dsp:cNvSpPr/>
      </dsp:nvSpPr>
      <dsp:spPr>
        <a:xfrm>
          <a:off x="4199334" y="1897327"/>
          <a:ext cx="2706687" cy="1624012"/>
        </a:xfrm>
        <a:prstGeom prst="rect">
          <a:avLst/>
        </a:prstGeom>
        <a:gradFill flip="none" rotWithShape="0">
          <a:gsLst>
            <a:gs pos="0">
              <a:srgbClr val="0070C0">
                <a:shade val="30000"/>
                <a:satMod val="115000"/>
              </a:srgbClr>
            </a:gs>
            <a:gs pos="50000">
              <a:srgbClr val="0070C0">
                <a:shade val="67500"/>
                <a:satMod val="115000"/>
              </a:srgbClr>
            </a:gs>
            <a:gs pos="100000">
              <a:srgbClr val="0070C0">
                <a:shade val="100000"/>
                <a:satMod val="115000"/>
              </a:srgbClr>
            </a:gs>
          </a:gsLst>
          <a:lin ang="135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KINEVEZÉSEK</a:t>
          </a:r>
          <a:endParaRPr lang="hu-HU" sz="2700" kern="1200" dirty="0"/>
        </a:p>
      </dsp:txBody>
      <dsp:txXfrm>
        <a:off x="4199334" y="1897327"/>
        <a:ext cx="2706687" cy="1624012"/>
      </dsp:txXfrm>
    </dsp:sp>
    <dsp:sp modelId="{EF88E7DD-8C58-43F9-BCD2-799F35443792}">
      <dsp:nvSpPr>
        <dsp:cNvPr id="0" name=""/>
        <dsp:cNvSpPr/>
      </dsp:nvSpPr>
      <dsp:spPr>
        <a:xfrm>
          <a:off x="2710656" y="3792008"/>
          <a:ext cx="2706687" cy="1624012"/>
        </a:xfrm>
        <a:prstGeom prst="rect">
          <a:avLst/>
        </a:prstGeom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62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700" kern="1200" dirty="0" smtClean="0"/>
            <a:t>ALAPSZABÁLY-MÓDOSÍTÁS</a:t>
          </a:r>
          <a:endParaRPr lang="hu-HU" sz="2700" kern="1200" dirty="0"/>
        </a:p>
      </dsp:txBody>
      <dsp:txXfrm>
        <a:off x="2710656" y="3792008"/>
        <a:ext cx="2706687" cy="1624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8D23E-749F-4525-B957-FF12526F6EFF}">
      <dsp:nvSpPr>
        <dsp:cNvPr id="0" name=""/>
        <dsp:cNvSpPr/>
      </dsp:nvSpPr>
      <dsp:spPr>
        <a:xfrm>
          <a:off x="4762500" y="2057400"/>
          <a:ext cx="2514600" cy="2514600"/>
        </a:xfrm>
        <a:prstGeom prst="gear9">
          <a:avLst/>
        </a:prstGeom>
        <a:gradFill flip="none" rotWithShape="0">
          <a:gsLst>
            <a:gs pos="0">
              <a:srgbClr val="FFC000">
                <a:shade val="30000"/>
                <a:satMod val="115000"/>
              </a:srgbClr>
            </a:gs>
            <a:gs pos="50000">
              <a:srgbClr val="FFC000">
                <a:shade val="67500"/>
                <a:satMod val="115000"/>
              </a:srgbClr>
            </a:gs>
            <a:gs pos="100000">
              <a:srgbClr val="FFC000">
                <a:shade val="100000"/>
                <a:satMod val="115000"/>
              </a:srgbClr>
            </a:gs>
          </a:gsLst>
          <a:lin ang="108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200" kern="1200" dirty="0" smtClean="0"/>
            <a:t>Lényeges kötőelemek</a:t>
          </a:r>
          <a:endParaRPr lang="hu-HU" sz="2200" kern="1200" dirty="0"/>
        </a:p>
      </dsp:txBody>
      <dsp:txXfrm>
        <a:off x="5268046" y="2646433"/>
        <a:ext cx="1503508" cy="1292556"/>
      </dsp:txXfrm>
    </dsp:sp>
    <dsp:sp modelId="{DA6B9385-7713-408F-9815-80BFDE535EFD}">
      <dsp:nvSpPr>
        <dsp:cNvPr id="0" name=""/>
        <dsp:cNvSpPr/>
      </dsp:nvSpPr>
      <dsp:spPr>
        <a:xfrm>
          <a:off x="3299460" y="1463040"/>
          <a:ext cx="1828800" cy="1828800"/>
        </a:xfrm>
        <a:prstGeom prst="gear6">
          <a:avLst/>
        </a:prstGeom>
        <a:gradFill flip="none" rotWithShape="0">
          <a:gsLst>
            <a:gs pos="0">
              <a:srgbClr val="C00000">
                <a:shade val="30000"/>
                <a:satMod val="115000"/>
              </a:srgbClr>
            </a:gs>
            <a:gs pos="50000">
              <a:srgbClr val="C00000">
                <a:shade val="67500"/>
                <a:satMod val="115000"/>
              </a:srgbClr>
            </a:gs>
            <a:gs pos="100000">
              <a:srgbClr val="C00000">
                <a:shade val="100000"/>
                <a:satMod val="115000"/>
              </a:srgbClr>
            </a:gs>
          </a:gsLst>
          <a:lin ang="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/>
            <a:t>Nem köznyelvi fordulatok</a:t>
          </a:r>
          <a:endParaRPr lang="hu-HU" sz="1400" kern="1200" dirty="0"/>
        </a:p>
      </dsp:txBody>
      <dsp:txXfrm>
        <a:off x="3759866" y="1926229"/>
        <a:ext cx="907988" cy="902422"/>
      </dsp:txXfrm>
    </dsp:sp>
    <dsp:sp modelId="{538FF352-9139-4041-94A4-13A4FC3284C9}">
      <dsp:nvSpPr>
        <dsp:cNvPr id="0" name=""/>
        <dsp:cNvSpPr/>
      </dsp:nvSpPr>
      <dsp:spPr>
        <a:xfrm rot="20700000">
          <a:off x="4323774" y="201354"/>
          <a:ext cx="1791850" cy="1791850"/>
        </a:xfrm>
        <a:prstGeom prst="gear6">
          <a:avLst/>
        </a:prstGeom>
        <a:gradFill flip="none" rotWithShape="0">
          <a:gsLst>
            <a:gs pos="0">
              <a:srgbClr val="7030A0">
                <a:shade val="30000"/>
                <a:satMod val="115000"/>
              </a:srgbClr>
            </a:gs>
            <a:gs pos="50000">
              <a:srgbClr val="7030A0">
                <a:shade val="67500"/>
                <a:satMod val="115000"/>
              </a:srgbClr>
            </a:gs>
            <a:gs pos="100000">
              <a:srgbClr val="7030A0">
                <a:shade val="100000"/>
                <a:satMod val="115000"/>
              </a:srgbClr>
            </a:gs>
          </a:gsLst>
          <a:lin ang="13500000" scaled="1"/>
          <a:tileRect/>
        </a:gra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Szak-kifejezések</a:t>
          </a:r>
          <a:endParaRPr lang="hu-HU" sz="900" kern="1200" dirty="0"/>
        </a:p>
      </dsp:txBody>
      <dsp:txXfrm rot="-20700000">
        <a:off x="4716780" y="594360"/>
        <a:ext cx="1005840" cy="1005840"/>
      </dsp:txXfrm>
    </dsp:sp>
    <dsp:sp modelId="{BC0455C1-0A5D-4C6A-A1F3-5FD77A12D632}">
      <dsp:nvSpPr>
        <dsp:cNvPr id="0" name=""/>
        <dsp:cNvSpPr/>
      </dsp:nvSpPr>
      <dsp:spPr>
        <a:xfrm>
          <a:off x="4573308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1DF86A-648E-42AF-976B-C9AEAFD2777A}">
      <dsp:nvSpPr>
        <dsp:cNvPr id="0" name=""/>
        <dsp:cNvSpPr/>
      </dsp:nvSpPr>
      <dsp:spPr>
        <a:xfrm>
          <a:off x="2975583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A4DDA-49F1-4CE5-8DB7-1DE9B56FF451}">
      <dsp:nvSpPr>
        <dsp:cNvPr id="0" name=""/>
        <dsp:cNvSpPr/>
      </dsp:nvSpPr>
      <dsp:spPr>
        <a:xfrm>
          <a:off x="3909301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0420C0F-847F-4D07-8042-CF75D60BEDE1}" type="datetime1">
              <a:rPr lang="hu-HU" smtClean="0"/>
              <a:t>2021. 01. 24.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hu-HU" smtClean="0"/>
              <a:pPr algn="r" rtl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D48D8C4-4188-4989-934B-CD3E208BAE8F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952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61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a) 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Nincsenek egyértelmű nyelvtani szabályok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Vannak ugyan nyelvtani szabályok, de azok összetettek és következetlenek, ami magának az angol nyelvnek arra a jellemzőjére vezethető vissza, hogy egy-egy nyelvtani szabály több eltérő nyelvelőzmény keverékéből áll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össze.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tényező #1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b) 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Hatalmas szókincs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Mi dönti el, hogy adott esetben az óészaki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lawful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vagy a latin eredetű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legitimate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szót használjuk. Esetleg maradjunk az óangol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right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-nál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 tényező #2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c)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Phrasal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verb-ök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használata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Ezek olyan igei szóösszetételek, amelyben a tagok alapjelentésüket elveszítve, vagy abban módosulva eltérő jelentésű kifejezést alkotnak.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Vigyázat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nem keverendő össze a magyar igekötős igékkel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ennél bonyolultabb dologról van szó!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Példa: vegyük a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igét. A tagok a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(beállít) és az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(ki) önálló jelentéssel bíró szavak.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Együttállásukkal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azonban jogi értelemben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előír/kimond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jelentéssel rendelkezik: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obligation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in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Section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54 (1) of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a törvény 54.§ (1) bekezdésében előírt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kötelezettség.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tényező #3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d) </a:t>
            </a:r>
            <a:r>
              <a:rPr lang="hu-HU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Idiomatikus</a:t>
            </a: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kifejezések tárháza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Az idiómák, azaz a szólásszerű kifejezések nagyban megnehezítik a megértés, ha az adott kifejezést nem ismeri a fordító. Általában ugyan a köznyelv szintjén helyezkedik a többségük, a jogi szaknyelv sem nélkülözi őket: vegyük például az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idiomatikus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kifejezés, amely a köznyelvben négykézláb jelentéssel dívik, jogi értelemben azonban azt a peres ügyet jelöli, amelyben a jogi kérdések nagyjából megegyeznek egy másik ügyben feltárt jogi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kérdésekkel.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Bizonytalansági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tényező #4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2275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Eltérő prepozíciók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megszokottól eltérő elöljárószavas szerkezetek például: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(=legkésőbb);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respect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(=tekintetében);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pursuant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(=alapján); 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accordance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with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(=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vmnek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megfelelően,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vmvel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összhangban);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virtue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vagy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purposes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(=értelmében)</a:t>
            </a:r>
          </a:p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Eltérő névmások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 tartoznak a már említett sajátos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anaforikus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értelmű névmások, mint például a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aforesaid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said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stb.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3253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munkaviszony (megszámlálhatatlan –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uncountable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munkaviszonyok: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post/a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period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employment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(megszámlálható –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countable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berendezés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berendezések: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piece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equipment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three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piece</a:t>
            </a:r>
            <a:r>
              <a:rPr lang="hu-HU" sz="1200" b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equipment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litigation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per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perek: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litigation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matters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remuneration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fizetés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fizetések: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salaries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wages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payments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(C)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képzés (U)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képzések: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training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courses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(C)</a:t>
            </a:r>
          </a:p>
          <a:p>
            <a:endParaRPr lang="hu-HU" dirty="0" smtClean="0"/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 feledkezzünk meg azokról a főnevekről sem, amelyeket mind megszámolható, mind megszámlálhatatlan formában is használhatunk, de jelentésük eltérő!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justice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igazságszolgáltatás; DE: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justices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bírák (Pl. US.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Supreme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Court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Justice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Brennan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liability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jogi felelősség; DE: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liabilities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passzívák</a:t>
            </a:r>
          </a:p>
          <a:p>
            <a:pPr lvl="0"/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papír, mint anyag; DE: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papers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írásművek, pl. tanulmányok, szakdolgozatok értelemben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0113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kötőmód szerfeletti szeretete (SUBJUNCTIVE)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jogi angol kifejezetten rajong a kötőmód használatától (a magyarban inkább kerülik).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Lényegében azt jelenti, hogy azok a kifejezések, amelyek után a köznyelvben a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should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segédigét illesztjük be, a jogi nyelvben ezt elhagyva az ige első szótári alakját használjuk (nincs –s rag E/3. személyben, a létige mindig a „be” lesz,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helyett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were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 írunk)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It is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imperative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Contract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amended. (=a szerződés 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legyen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módosítva)</a:t>
            </a:r>
          </a:p>
          <a:p>
            <a:pPr lvl="0"/>
            <a:r>
              <a:rPr lang="hu-HU" sz="1200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Phrasal</a:t>
            </a:r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i="1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verb-ök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fentebb említett igei szerkezetek a jogi nyelvből sem hiányozhatnak: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pl.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– előír (köznapi értelme: útnak indul);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előír (köznapi értelemben nem használatos, mivel a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forth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prepozíció nem élő elöljárószó már)</a:t>
            </a:r>
          </a:p>
          <a:p>
            <a:pPr lvl="0"/>
            <a:r>
              <a:rPr lang="hu-HU" sz="120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tagadás kifejezése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Gyakrabban teszik ezt a jogi angolban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nominalizációval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ezt azt jelenti, hogy a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tagadószó helyett, azaz az állítmány tagadása helyett az igét névszóvá konvertálva fosztóképzőt illesztünk elé vagy mögé.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Nézzük meg az alábbi példát:</a:t>
            </a:r>
          </a:p>
          <a:p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out in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statute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 </a:t>
            </a:r>
            <a:r>
              <a:rPr lang="hu-H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</a:t>
            </a:r>
            <a:r>
              <a:rPr lang="hu-H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statutory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provision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leggyakrabb fosztóképzők a jogi angolban a teljesség igénye nélkül: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ir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-; non-;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...;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illicit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impracticable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impartial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non-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discriminatory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hu-H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disenfranchise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...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723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 smtClean="0"/>
              <a:t>Kattintson ide az alcím mintájának szerkesztéséhez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426A3D-742A-4B1E-A8BD-438243219DA7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őrzője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8A7EE27-E651-4834-8E3E-F76E341D205A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048CEE-F83C-4855-97D5-D441A0CEF1C5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5D6EB4-7E1F-40F4-8B36-715E21FCD05C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7" name="Csoport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Egyenes összekötő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DAF96C2-D814-41F8-A7EF-942A9657501D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 kép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Csoport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Csoport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 smtClean="0"/>
              <a:t>Kattintson ide az alcím mintájának szerkesztéséhez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Kép helyőrzője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9" name="Szöveges útmutatá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hu-HU" sz="1200" b="1" i="1" dirty="0" smtClean="0">
                <a:latin typeface="Arial" pitchFamily="34" charset="0"/>
                <a:cs typeface="Arial" pitchFamily="34" charset="0"/>
              </a:rPr>
              <a:t>MEGJEGYZÉS:</a:t>
            </a:r>
          </a:p>
          <a:p>
            <a:pPr rtl="0"/>
            <a:r>
              <a:rPr lang="hu-HU" sz="1200" i="1" dirty="0" smtClean="0">
                <a:latin typeface="Arial" pitchFamily="34" charset="0"/>
                <a:cs typeface="Arial" pitchFamily="34" charset="0"/>
              </a:rPr>
              <a:t>A dián szereplő kép módosításához jelölje ki, majd törölje a képet. Ezután a helyőrzőben lévő Képek ikonra kattintva szúrhatja be a kívánt képet.</a:t>
            </a:r>
            <a:endParaRPr lang="hu-H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Csoport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Egyenes összekötő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églalap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  <p:grpSp>
          <p:nvGrpSpPr>
            <p:cNvPr id="11" name="Csoport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Egyenes összekötő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gyenes összekötő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9684C-D57A-4F35-93CF-29115EFCC2F0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92509E-4E1A-42A9-82CF-556B427C8795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56AAF3-6474-4867-820A-242187D12AFD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706978-D81F-44B1-9CD5-E4C77D263482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22EA5D-0A84-4035-96FB-675B6378E95D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FBB17F-5403-4389-8A32-99B6B2796426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</a:p>
          <a:p>
            <a:pPr lvl="5" rtl="0"/>
            <a:r>
              <a:rPr lang="hu-HU" dirty="0" smtClean="0"/>
              <a:t>Hatodik szint</a:t>
            </a:r>
          </a:p>
          <a:p>
            <a:pPr lvl="6" rtl="0"/>
            <a:r>
              <a:rPr lang="hu-HU" dirty="0" smtClean="0"/>
              <a:t>Hetedik szint</a:t>
            </a:r>
          </a:p>
          <a:p>
            <a:pPr lvl="7" rtl="0"/>
            <a:r>
              <a:rPr lang="hu-HU" dirty="0" smtClean="0"/>
              <a:t>Nyolcadik szint</a:t>
            </a:r>
          </a:p>
          <a:p>
            <a:pPr lvl="8" rtl="0"/>
            <a:r>
              <a:rPr lang="hu-HU" dirty="0" smtClean="0"/>
              <a:t>Kilencedik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469195E-1C55-4D3D-9AF2-675D1712D454}" type="datetime1">
              <a:rPr lang="hu-HU" smtClean="0"/>
              <a:pPr/>
              <a:t>2021. 01. 24.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15" name="Csoport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Egyenes összekötő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518984" y="2292094"/>
            <a:ext cx="6319966" cy="2219691"/>
          </a:xfrm>
        </p:spPr>
        <p:txBody>
          <a:bodyPr rtlCol="0" anchor="ctr">
            <a:normAutofit fontScale="90000"/>
          </a:bodyPr>
          <a:lstStyle/>
          <a:p>
            <a:r>
              <a:rPr lang="hu-HU" dirty="0" smtClean="0"/>
              <a:t>Olvasólecke</a:t>
            </a:r>
            <a:br>
              <a:rPr lang="hu-HU" dirty="0" smtClean="0"/>
            </a:br>
            <a:r>
              <a:rPr lang="hu-HU" sz="2800" dirty="0" smtClean="0"/>
              <a:t>jegyzőkönyv fordítása angolra i.</a:t>
            </a:r>
            <a:br>
              <a:rPr lang="hu-HU" sz="2800" dirty="0" smtClean="0"/>
            </a:br>
            <a:r>
              <a:rPr lang="hu-HU" sz="2800" dirty="0" smtClean="0"/>
              <a:t>A fordítandó szövegek </a:t>
            </a:r>
            <a:r>
              <a:rPr lang="hu-HU" sz="2800" dirty="0"/>
              <a:t>és előkészítő feladatok</a:t>
            </a:r>
            <a:endParaRPr lang="hu-HU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>
          <a:xfrm>
            <a:off x="518984" y="4351147"/>
            <a:ext cx="5734050" cy="1168113"/>
          </a:xfrm>
        </p:spPr>
        <p:txBody>
          <a:bodyPr rtlCol="0"/>
          <a:lstStyle/>
          <a:p>
            <a:pPr rtl="0"/>
            <a:r>
              <a:rPr lang="hu-HU" dirty="0" smtClean="0"/>
              <a:t>Angol szakfordítás gyakorlat I.</a:t>
            </a:r>
          </a:p>
          <a:p>
            <a:pPr rtl="0"/>
            <a:r>
              <a:rPr lang="hu-HU" dirty="0" smtClean="0"/>
              <a:t>ASZFG1/SZ</a:t>
            </a:r>
          </a:p>
          <a:p>
            <a:pPr rtl="0"/>
            <a:r>
              <a:rPr lang="hu-HU" dirty="0"/>
              <a:t>6</a:t>
            </a:r>
            <a:r>
              <a:rPr lang="hu-HU" dirty="0" smtClean="0"/>
              <a:t>. </a:t>
            </a:r>
            <a:r>
              <a:rPr lang="hu-HU" dirty="0" smtClean="0"/>
              <a:t>lecke</a:t>
            </a:r>
          </a:p>
          <a:p>
            <a:pPr rtl="0"/>
            <a:r>
              <a:rPr lang="hu-HU" dirty="0" smtClean="0"/>
              <a:t>Szerző: dr. Hettinger Sándor</a:t>
            </a:r>
          </a:p>
        </p:txBody>
      </p:sp>
      <p:pic>
        <p:nvPicPr>
          <p:cNvPr id="4" name="Kép helyőrzője 3" descr="Egy asztalon fekvő nyitott könyv, háttérben az elmosódott könyvespolc" title="Mintakép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9688416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926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Lexikai előkészítés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494066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0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Önellenőrzés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9796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Önellenőrző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u-HU" dirty="0"/>
              <a:t>Általában mi a fordítási munka kontextusa?</a:t>
            </a:r>
          </a:p>
          <a:p>
            <a:pPr lvl="0"/>
            <a:r>
              <a:rPr lang="hu-HU" dirty="0"/>
              <a:t>Miért fordulnak elő archaikus elemek az angol nyelvű szerződésekben?</a:t>
            </a:r>
          </a:p>
          <a:p>
            <a:pPr lvl="0"/>
            <a:r>
              <a:rPr lang="hu-HU" dirty="0"/>
              <a:t>Mi </a:t>
            </a:r>
            <a:r>
              <a:rPr lang="hu-HU" dirty="0" err="1"/>
              <a:t>jellemzi</a:t>
            </a:r>
            <a:r>
              <a:rPr lang="hu-HU" dirty="0"/>
              <a:t> a fenti </a:t>
            </a:r>
            <a:r>
              <a:rPr lang="hu-HU" dirty="0" err="1"/>
              <a:t>translatable</a:t>
            </a:r>
            <a:r>
              <a:rPr lang="hu-HU" dirty="0"/>
              <a:t> szöveget?</a:t>
            </a:r>
          </a:p>
          <a:p>
            <a:pPr lvl="0"/>
            <a:r>
              <a:rPr lang="hu-HU" dirty="0"/>
              <a:t>Milyen feladatai vannak a fordítónak a szöveg fordítását megelőzően?</a:t>
            </a:r>
          </a:p>
          <a:p>
            <a:pPr lvl="0"/>
            <a:r>
              <a:rPr lang="hu-HU" dirty="0"/>
              <a:t>A szövegmunka és a lexikai előkészítés során milyen alapszabályra kell folyamatosan odafigyelni?</a:t>
            </a:r>
          </a:p>
          <a:p>
            <a:pPr lvl="0"/>
            <a:r>
              <a:rPr lang="hu-HU" dirty="0"/>
              <a:t>Melyek a szövegmunka általános követelményei?</a:t>
            </a:r>
          </a:p>
          <a:p>
            <a:pPr lvl="0"/>
            <a:r>
              <a:rPr lang="hu-HU" dirty="0"/>
              <a:t>A szövegmunkánál milyen további kérdések merülhetnek fel?</a:t>
            </a:r>
          </a:p>
          <a:p>
            <a:pPr lvl="0"/>
            <a:r>
              <a:rPr lang="hu-HU" dirty="0"/>
              <a:t>A lexikai előkészítés sorrendben hol áll a fordítási folyamatban?</a:t>
            </a:r>
          </a:p>
          <a:p>
            <a:pPr lvl="0"/>
            <a:r>
              <a:rPr lang="hu-HU" dirty="0"/>
              <a:t>A fenti szerződés fordításakor melyek a lexikai munka főbb lépései?</a:t>
            </a:r>
          </a:p>
          <a:p>
            <a:r>
              <a:rPr lang="hu-HU" dirty="0"/>
              <a:t>A fenti fordítást megelőző munkálatok milyen alapkövetelménnyel rendelkeznek?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0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hu-HU" b="1" cap="all" dirty="0"/>
              <a:t>Jelen tananyag a Szegedi Tudományegyetemen készült az Európai Unió támogatásával. A tananyag elkészítését az EFOP-3.6.2-16-2017-00007 azonosító számú, </a:t>
            </a:r>
            <a:r>
              <a:rPr lang="hu-HU" b="1" i="1" cap="all" dirty="0"/>
              <a:t>Az intelligens, fenntartható és inkluzív társadalom fejlesztésének aspektusai: társadalmi, technológiai, innovációs hálózatok a foglalkoztatásban és a digitális gazdaságban</a:t>
            </a:r>
            <a:r>
              <a:rPr lang="hu-HU" b="1" cap="all" dirty="0"/>
              <a:t> című projekt támogatta. A projekt az Európai Unió támogatásával, az Európai Szociális Alap és Magyarország költségvetése társfinanszírozásában valósul meg.</a:t>
            </a:r>
          </a:p>
          <a:p>
            <a:r>
              <a:rPr lang="en-GB" b="1" cap="all" dirty="0"/>
              <a:t>This teaching material has been made at the University of Szeged, and supported by the European Union by the project </a:t>
            </a:r>
            <a:r>
              <a:rPr lang="en-GB" b="1" cap="all" dirty="0" err="1"/>
              <a:t>Nr</a:t>
            </a:r>
            <a:r>
              <a:rPr lang="en-GB" b="1" cap="all" dirty="0"/>
              <a:t>. EFOP-3.6.2-16-2017-00007, titled </a:t>
            </a:r>
            <a:r>
              <a:rPr lang="en-GB" b="1" i="1" cap="all" dirty="0"/>
              <a:t>Aspects on the Development of Intelligent, Sustainable and Inclusive Society: Social, Technological, Innovation Networks in Employment and Digital Economy</a:t>
            </a:r>
            <a:r>
              <a:rPr lang="en-GB" b="1" cap="all" dirty="0"/>
              <a:t>. The project has been supported by the European Union, co-financed by the European Social Fund and the budget of Hungary.</a:t>
            </a:r>
            <a:endParaRPr lang="hu-HU" b="1" cap="all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82450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018" y="1600200"/>
            <a:ext cx="6621963" cy="4572000"/>
          </a:xfrm>
        </p:spPr>
      </p:pic>
    </p:spTree>
    <p:extLst>
      <p:ext uri="{BB962C8B-B14F-4D97-AF65-F5344CB8AC3E}">
        <p14:creationId xmlns:p14="http://schemas.microsoft.com/office/powerpoint/2010/main" val="385156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u-HU" b="1" u="sng" dirty="0" smtClean="0"/>
              <a:t>Szerződés fordítása – A fordítandó szöveg és előkészítés</a:t>
            </a:r>
            <a:endParaRPr lang="hu-HU" dirty="0"/>
          </a:p>
        </p:txBody>
      </p:sp>
      <p:graphicFrame>
        <p:nvGraphicFramePr>
          <p:cNvPr id="4" name="Tartalom helye 3" descr="Emeletes lista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6069095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1. </a:t>
            </a:r>
            <a:r>
              <a:rPr lang="hu-HU" dirty="0"/>
              <a:t>Mit kell tudnunk a fordítandó szövegről?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162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</a:t>
            </a:r>
            <a:r>
              <a:rPr lang="hu-HU" dirty="0" err="1" smtClean="0"/>
              <a:t>jellemzi</a:t>
            </a:r>
            <a:r>
              <a:rPr lang="hu-HU" dirty="0" smtClean="0"/>
              <a:t> a fordítandó szöveget? Milyen feladatok várnak ránk?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az archaizmusokat átültessük-e a fordításba? 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PROBLÉMA #1</a:t>
            </a:r>
            <a:r>
              <a:rPr lang="hu-HU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hu-HU" dirty="0"/>
              <a:t>magyar nyelvben nincs nyoma</a:t>
            </a:r>
          </a:p>
          <a:p>
            <a:pPr lvl="0"/>
            <a:r>
              <a:rPr lang="hu-HU" dirty="0"/>
              <a:t>mit kezdjünk az idegen jogi fogalmakkal? 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PROBLÉMA #2</a:t>
            </a:r>
            <a:r>
              <a:rPr lang="hu-HU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hu-HU" dirty="0"/>
              <a:t>ekvivalens keresése vagy #hozzávetőleges megfelelő</a:t>
            </a:r>
          </a:p>
          <a:p>
            <a:pPr lvl="0"/>
            <a:r>
              <a:rPr lang="hu-HU" dirty="0"/>
              <a:t>hogyan zárjuk ki a fentiekből fakadó félreértéseket? 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PROBLÉMA #3</a:t>
            </a:r>
            <a:r>
              <a:rPr lang="hu-HU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hu-HU" dirty="0"/>
              <a:t> pontosságra törekvés</a:t>
            </a:r>
          </a:p>
          <a:p>
            <a:pPr lvl="0"/>
            <a:r>
              <a:rPr lang="hu-HU" dirty="0"/>
              <a:t>a tartalom mellett mennyire kell törekednünk a formaiság megőrzésére? 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PROBLÉMA #4</a:t>
            </a:r>
            <a:r>
              <a:rPr lang="hu-HU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hu-HU" dirty="0"/>
              <a:t>megbízói érdek</a:t>
            </a:r>
          </a:p>
          <a:p>
            <a:r>
              <a:rPr lang="hu-HU" dirty="0"/>
              <a:t>jogászi pontosságra törekvés sikeres lesz? </a:t>
            </a:r>
            <a:r>
              <a:rPr lang="hu-HU" b="1" dirty="0">
                <a:solidFill>
                  <a:srgbClr val="FF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PROBLÉMA #5</a:t>
            </a:r>
            <a:r>
              <a:rPr lang="hu-HU" b="1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hu-HU" dirty="0"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hu-HU" dirty="0"/>
              <a:t>könnyű érthetőség, mint cél</a:t>
            </a:r>
          </a:p>
        </p:txBody>
      </p:sp>
    </p:spTree>
    <p:extLst>
      <p:ext uri="{BB962C8B-B14F-4D97-AF65-F5344CB8AC3E}">
        <p14:creationId xmlns:p14="http://schemas.microsoft.com/office/powerpoint/2010/main" val="154411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2. </a:t>
            </a:r>
            <a:r>
              <a:rPr lang="hu-HU" dirty="0"/>
              <a:t>. az eredeti szöveg (</a:t>
            </a:r>
            <a:r>
              <a:rPr lang="hu-HU" dirty="0" err="1"/>
              <a:t>translatable</a:t>
            </a:r>
            <a:r>
              <a:rPr lang="hu-HU" dirty="0"/>
              <a:t> text)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400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fordítandó szöveggel van dolgunk?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Közgyűlés jegyzőkönyve</a:t>
            </a:r>
            <a:endParaRPr lang="hu-HU" dirty="0" smtClean="0"/>
          </a:p>
          <a:p>
            <a:r>
              <a:rPr lang="hu-HU" dirty="0" smtClean="0"/>
              <a:t>Napirendi pontokba szedve</a:t>
            </a:r>
            <a:endParaRPr lang="hu-HU" dirty="0" smtClean="0"/>
          </a:p>
          <a:p>
            <a:r>
              <a:rPr lang="hu-HU" dirty="0" smtClean="0"/>
              <a:t>Tárgya</a:t>
            </a:r>
          </a:p>
          <a:p>
            <a:r>
              <a:rPr lang="hu-HU" dirty="0" smtClean="0"/>
              <a:t>Célja</a:t>
            </a:r>
          </a:p>
          <a:p>
            <a:r>
              <a:rPr lang="hu-HU" dirty="0" smtClean="0"/>
              <a:t>Elfogadott határozatok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Angol forrásnyelv</a:t>
            </a:r>
          </a:p>
          <a:p>
            <a:r>
              <a:rPr lang="hu-HU" dirty="0" smtClean="0"/>
              <a:t>Archaikus elemek</a:t>
            </a:r>
          </a:p>
          <a:p>
            <a:r>
              <a:rPr lang="hu-HU" dirty="0" smtClean="0"/>
              <a:t>Köznapitól eltérő fordulatok</a:t>
            </a:r>
          </a:p>
          <a:p>
            <a:r>
              <a:rPr lang="hu-HU" dirty="0" smtClean="0"/>
              <a:t>Szórendi </a:t>
            </a:r>
            <a:r>
              <a:rPr lang="hu-HU" dirty="0" smtClean="0"/>
              <a:t>eltérések</a:t>
            </a:r>
            <a:endParaRPr lang="hu-HU" dirty="0"/>
          </a:p>
        </p:txBody>
      </p:sp>
      <p:sp>
        <p:nvSpPr>
          <p:cNvPr id="5" name="Ötágú csillag 4"/>
          <p:cNvSpPr/>
          <p:nvPr/>
        </p:nvSpPr>
        <p:spPr>
          <a:xfrm>
            <a:off x="1468192" y="3825025"/>
            <a:ext cx="4327301" cy="2871989"/>
          </a:xfrm>
          <a:prstGeom prst="star5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Jogi komponens</a:t>
            </a:r>
            <a:endParaRPr lang="hu-H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llipszis 5"/>
          <p:cNvSpPr/>
          <p:nvPr/>
        </p:nvSpPr>
        <p:spPr>
          <a:xfrm>
            <a:off x="7559899" y="4288665"/>
            <a:ext cx="4018208" cy="1725769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2">
                    <a:lumMod val="25000"/>
                  </a:schemeClr>
                </a:solidFill>
              </a:rPr>
              <a:t>NYELVI KOMPONENSEK</a:t>
            </a:r>
            <a:endParaRPr lang="hu-HU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5035639" y="5679583"/>
            <a:ext cx="2318198" cy="25758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221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hu-H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jegyzőkönyvrészlet </a:t>
            </a:r>
            <a:r>
              <a:rPr lang="hu-HU" sz="32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30458864"/>
              </p:ext>
            </p:extLst>
          </p:nvPr>
        </p:nvGraphicFramePr>
        <p:xfrm>
          <a:off x="2032000" y="2099256"/>
          <a:ext cx="7215031" cy="40390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9217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3. </a:t>
            </a:r>
            <a:r>
              <a:rPr lang="hu-HU" dirty="0"/>
              <a:t>szövegmunka és lexikai előkészítés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47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SZÖVEGMUNKA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499717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61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akirodalom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9_TF03431380_TF03431380.potx" id="{399966B5-33C4-4AF0-B10A-9A2C5DC77FE0}" vid="{77A26543-CCDC-42AD-A333-20DA361A37C6}"/>
    </a:ext>
  </a:extLst>
</a:theme>
</file>

<file path=ppt/theme/theme2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Oktatási bemutató, sávos és hajszálcsíkos arculat (szélesvásznú)</Template>
  <TotalTime>0</TotalTime>
  <Words>1203</Words>
  <Application>Microsoft Office PowerPoint</Application>
  <PresentationFormat>Szélesvásznú</PresentationFormat>
  <Paragraphs>109</Paragraphs>
  <Slides>15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0" baseType="lpstr">
      <vt:lpstr>Arial</vt:lpstr>
      <vt:lpstr>Euphemia</vt:lpstr>
      <vt:lpstr>Plantagenet Cherokee</vt:lpstr>
      <vt:lpstr>Wingdings</vt:lpstr>
      <vt:lpstr>Szakirodalom 16x9</vt:lpstr>
      <vt:lpstr>Olvasólecke jegyzőkönyv fordítása angolra i. A fordítandó szövegek és előkészítő feladatok</vt:lpstr>
      <vt:lpstr>Szerződés fordítása – A fordítandó szöveg és előkészítés</vt:lpstr>
      <vt:lpstr>1. Mit kell tudnunk a fordítandó szövegről?</vt:lpstr>
      <vt:lpstr>Mi jellemzi a fordítandó szöveget? Milyen feladatok várnak ránk?</vt:lpstr>
      <vt:lpstr>2. . az eredeti szöveg (translatable text)</vt:lpstr>
      <vt:lpstr>Milyen fordítandó szöveggel van dolgunk?</vt:lpstr>
      <vt:lpstr> A jegyzőkönyvrészlet elemei</vt:lpstr>
      <vt:lpstr>3. szövegmunka és lexikai előkészítés</vt:lpstr>
      <vt:lpstr>SZÖVEGMUNKA</vt:lpstr>
      <vt:lpstr>PowerPoint-bemutató</vt:lpstr>
      <vt:lpstr>Lexikai előkészítés</vt:lpstr>
      <vt:lpstr>Önellenőrzés</vt:lpstr>
      <vt:lpstr>Önellenőrző kérdések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2020-09-21T19:08:41Z</dcterms:created>
  <dcterms:modified xsi:type="dcterms:W3CDTF">2021-01-24T14:08:15Z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