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zerző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/>
      <dgm:spPr/>
      <dgm:t>
        <a:bodyPr rtlCol="0"/>
        <a:lstStyle/>
        <a:p>
          <a:pPr rtl="0"/>
          <a:r>
            <a:rPr lang="hu-HU" b="1" dirty="0" smtClean="0"/>
            <a:t>Mi teszi nehézzé az angolt?</a:t>
          </a:r>
          <a:endParaRPr lang="hu-HU" noProof="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9D72CDD3-5859-43DB-BD75-0C3C30E3DE62}">
      <dgm:prSet phldrT="[Text]"/>
      <dgm:spPr/>
      <dgm:t>
        <a:bodyPr rtlCol="0"/>
        <a:lstStyle/>
        <a:p>
          <a:pPr rtl="0"/>
          <a:r>
            <a:rPr lang="hu-HU" u="none" dirty="0" smtClean="0"/>
            <a:t>Nincsenek egyértelmű nyelvtani szabályok</a:t>
          </a:r>
          <a:endParaRPr lang="hu-HU" u="none" noProof="0" dirty="0"/>
        </a:p>
      </dgm:t>
    </dgm:pt>
    <dgm:pt modelId="{1D5B1F83-33A7-4298-BC11-2B1252AFAEA5}" type="par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F9D46839-CD06-4669-AAE4-4D1E9AFEDA78}">
      <dgm:prSet phldrT="[Text]"/>
      <dgm:spPr/>
      <dgm:t>
        <a:bodyPr rtlCol="0"/>
        <a:lstStyle/>
        <a:p>
          <a:pPr rtl="0"/>
          <a:r>
            <a:rPr lang="hu-HU" u="none" dirty="0" smtClean="0"/>
            <a:t>Hatalmas szókincs</a:t>
          </a:r>
          <a:endParaRPr lang="hu-HU" u="none" noProof="0" dirty="0"/>
        </a:p>
      </dgm:t>
    </dgm:pt>
    <dgm:pt modelId="{B6B535D8-00AB-4FA1-AAEC-92498ABC6F4C}" type="par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6497F199-DC2A-41F9-A449-D395E6BC4900}" type="sib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7CB6360B-4022-4E96-922B-A12DE0E2A39F}">
      <dgm:prSet phldrT="[Text]"/>
      <dgm:spPr/>
      <dgm:t>
        <a:bodyPr rtlCol="0"/>
        <a:lstStyle/>
        <a:p>
          <a:pPr rtl="0"/>
          <a:r>
            <a:rPr lang="hu-HU" u="none" dirty="0" err="1" smtClean="0"/>
            <a:t>Phrasal</a:t>
          </a:r>
          <a:r>
            <a:rPr lang="hu-HU" u="none" dirty="0" smtClean="0"/>
            <a:t> </a:t>
          </a:r>
          <a:r>
            <a:rPr lang="hu-HU" u="none" dirty="0" err="1" smtClean="0"/>
            <a:t>verb-ök</a:t>
          </a:r>
          <a:r>
            <a:rPr lang="hu-HU" u="none" dirty="0" smtClean="0"/>
            <a:t> használata</a:t>
          </a:r>
          <a:endParaRPr lang="hu-HU" u="none" noProof="0" dirty="0"/>
        </a:p>
      </dgm:t>
    </dgm:pt>
    <dgm:pt modelId="{44B2858F-607B-47DF-B44B-EA7D73FDC9F2}" type="par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B35ED9D1-2A17-4034-8D08-4945CA54F6C9}" type="sib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70879558-61CA-4CCD-B2D6-5349B01EF337}">
      <dgm:prSet phldrT="[Text]"/>
      <dgm:spPr/>
      <dgm:t>
        <a:bodyPr rtlCol="0"/>
        <a:lstStyle/>
        <a:p>
          <a:pPr rtl="0"/>
          <a:r>
            <a:rPr lang="hu-HU" u="none" dirty="0" err="1" smtClean="0"/>
            <a:t>Idiomatikus</a:t>
          </a:r>
          <a:r>
            <a:rPr lang="hu-HU" u="none" dirty="0" smtClean="0"/>
            <a:t> kifejezések tárháza</a:t>
          </a:r>
          <a:endParaRPr lang="hu-HU" u="none" noProof="0" dirty="0"/>
        </a:p>
      </dgm:t>
    </dgm:pt>
    <dgm:pt modelId="{95F5E6EE-4E8D-49F8-8C9E-8BBFD01B6A0E}" type="par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053E317B-DD3F-4AFF-90D1-A55D37D325DC}" type="sib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/>
      <dgm:spPr/>
      <dgm:t>
        <a:bodyPr rtlCol="0"/>
        <a:lstStyle/>
        <a:p>
          <a:pPr rtl="0"/>
          <a:r>
            <a:rPr lang="hu-HU" b="1" dirty="0" smtClean="0"/>
            <a:t>Mi teszi nehézzé a jogi angolt?</a:t>
          </a:r>
          <a:endParaRPr lang="hu-HU" noProof="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D5197DDB-D5D2-499F-B255-CF7BB5AE2B43}">
      <dgm:prSet phldrT="[Text]"/>
      <dgm:spPr/>
      <dgm:t>
        <a:bodyPr rtlCol="0"/>
        <a:lstStyle/>
        <a:p>
          <a:pPr rtl="0"/>
          <a:r>
            <a:rPr lang="hu-HU" u="none" dirty="0" smtClean="0"/>
            <a:t>hagyományok </a:t>
          </a:r>
          <a:endParaRPr lang="hu-HU" u="none" noProof="0" dirty="0"/>
        </a:p>
      </dgm:t>
    </dgm:pt>
    <dgm:pt modelId="{B14A4DC9-F40A-4867-ADB8-4BA8A1F83766}" type="par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E78340-8EBE-415C-B973-78A91A054B9C}">
      <dgm:prSet phldrT="[Text]"/>
      <dgm:spPr/>
      <dgm:t>
        <a:bodyPr rtlCol="0"/>
        <a:lstStyle/>
        <a:p>
          <a:pPr rtl="0"/>
          <a:r>
            <a:rPr lang="hu-HU" u="none" dirty="0" smtClean="0"/>
            <a:t>terminus </a:t>
          </a:r>
          <a:r>
            <a:rPr lang="hu-HU" u="none" dirty="0" err="1" smtClean="0"/>
            <a:t>technicusok</a:t>
          </a:r>
          <a:r>
            <a:rPr lang="hu-HU" u="none" dirty="0" smtClean="0"/>
            <a:t> </a:t>
          </a:r>
          <a:endParaRPr lang="hu-HU" u="none" noProof="0" dirty="0"/>
        </a:p>
      </dgm:t>
    </dgm:pt>
    <dgm:pt modelId="{FF4E5F97-6974-4E39-A85D-DCB2E100798E}" type="par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B4B9A51E-FA34-465E-B5B4-81CD76EB3FC2}" type="sib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8321AB85-EA8C-4958-B404-B4C118CB3C18}">
      <dgm:prSet phldrT="[Text]"/>
      <dgm:spPr/>
      <dgm:t>
        <a:bodyPr rtlCol="0"/>
        <a:lstStyle/>
        <a:p>
          <a:pPr rtl="0"/>
          <a:r>
            <a:rPr lang="hu-HU" u="none" dirty="0" smtClean="0"/>
            <a:t>szakzsargon és jelentés</a:t>
          </a:r>
          <a:endParaRPr lang="hu-HU" u="none" noProof="0" dirty="0"/>
        </a:p>
      </dgm:t>
    </dgm:pt>
    <dgm:pt modelId="{24ABE8B3-7220-436D-9636-F7B4C0B99576}" type="par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AA5F76CE-8FD4-4692-8BB1-EF84CF9D365E}" type="sib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/>
      <dgm:spPr/>
      <dgm:t>
        <a:bodyPr rtlCol="0"/>
        <a:lstStyle/>
        <a:p>
          <a:pPr rtl="0"/>
          <a:r>
            <a:rPr lang="hu-HU" b="1" dirty="0" smtClean="0"/>
            <a:t>Melyek a jogi angol jellegzetes nyelvtani vonásai?</a:t>
          </a:r>
          <a:endParaRPr lang="hu-HU" noProof="0" dirty="0"/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9614A323-64B1-4077-A841-022051EC749A}">
      <dgm:prSet phldrT="[Text]"/>
      <dgm:spPr/>
      <dgm:t>
        <a:bodyPr rtlCol="0"/>
        <a:lstStyle/>
        <a:p>
          <a:pPr rtl="0"/>
          <a:r>
            <a:rPr lang="hu-HU" noProof="0" dirty="0" smtClean="0"/>
            <a:t>Lexikai szint</a:t>
          </a:r>
          <a:endParaRPr lang="hu-HU" noProof="0" dirty="0"/>
        </a:p>
      </dgm:t>
    </dgm:pt>
    <dgm:pt modelId="{E5F6BCBD-B84E-4018-BE9E-BF57FF3B4B36}" type="par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3D5CDB25-F8FA-444B-8D4A-1D29D0CBA282}">
      <dgm:prSet phldrT="[Text]"/>
      <dgm:spPr/>
      <dgm:t>
        <a:bodyPr rtlCol="0"/>
        <a:lstStyle/>
        <a:p>
          <a:pPr rtl="0"/>
          <a:r>
            <a:rPr lang="hu-HU" noProof="0" dirty="0" smtClean="0"/>
            <a:t>Grammatikai szint</a:t>
          </a:r>
          <a:endParaRPr lang="hu-HU" noProof="0" dirty="0"/>
        </a:p>
      </dgm:t>
    </dgm:pt>
    <dgm:pt modelId="{4C229933-AC16-44B7-98EC-4C0F07FABCB0}" type="par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189DA4C5-2A22-4C71-A806-7B4AB57767CC}" type="sib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/>
      <dgm:spPr/>
      <dgm:t>
        <a:bodyPr rtlCol="0"/>
        <a:lstStyle/>
        <a:p>
          <a:pPr rtl="0"/>
          <a:r>
            <a:rPr lang="hu-HU" b="1" dirty="0" smtClean="0"/>
            <a:t>Önellenőrzés</a:t>
          </a:r>
          <a:endParaRPr lang="hu-HU" noProof="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DB9FB862-4759-4D6A-84F3-01524B92723B}">
      <dgm:prSet phldrT="[Text]"/>
      <dgm:spPr/>
      <dgm:t>
        <a:bodyPr rtlCol="0"/>
        <a:lstStyle/>
        <a:p>
          <a:pPr rtl="0"/>
          <a:r>
            <a:rPr lang="hu-HU" noProof="0" dirty="0" smtClean="0"/>
            <a:t>Elméleti kérdések</a:t>
          </a:r>
          <a:endParaRPr lang="hu-HU" noProof="0" dirty="0"/>
        </a:p>
      </dgm:t>
    </dgm:pt>
    <dgm:pt modelId="{CD1EE44C-3116-420B-89E3-1D797CB25D34}" type="par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50451020-5E1A-4778-9E8D-169182A36191}">
      <dgm:prSet phldrT="[Text]"/>
      <dgm:spPr/>
      <dgm:t>
        <a:bodyPr rtlCol="0"/>
        <a:lstStyle/>
        <a:p>
          <a:pPr rtl="0"/>
          <a:r>
            <a:rPr lang="hu-HU" noProof="0" dirty="0" smtClean="0"/>
            <a:t>Gyakorlati kérdések</a:t>
          </a:r>
          <a:endParaRPr lang="hu-HU" noProof="0" dirty="0"/>
        </a:p>
      </dgm:t>
    </dgm:pt>
    <dgm:pt modelId="{7DFC3849-4A12-49FB-B614-8AFD597CCB9E}" type="par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/>
      <dgm:spPr/>
      <dgm:t>
        <a:bodyPr rtlCol="0"/>
        <a:lstStyle/>
        <a:p>
          <a:pPr rtl="0"/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/>
      <dgm:spPr/>
      <dgm:t>
        <a:bodyPr rtlCol="0"/>
        <a:lstStyle/>
        <a:p>
          <a:pPr rtl="0"/>
          <a:endParaRPr lang="en-US"/>
        </a:p>
      </dgm:t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/>
      <dgm:spPr/>
      <dgm:t>
        <a:bodyPr rtlCol="0"/>
        <a:lstStyle/>
        <a:p>
          <a:pPr rtl="0"/>
          <a:endParaRPr lang="en-US"/>
        </a:p>
      </dgm:t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/>
      <dgm:spPr/>
      <dgm:t>
        <a:bodyPr rtlCol="0"/>
        <a:lstStyle/>
        <a:p>
          <a:pPr rtl="0"/>
          <a:endParaRPr lang="en-US"/>
        </a:p>
      </dgm:t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  <dgm:t>
        <a:bodyPr rtlCol="0"/>
        <a:lstStyle/>
        <a:p>
          <a:pPr rtl="0"/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/>
      <dgm:spPr/>
      <dgm:t>
        <a:bodyPr rtlCol="0"/>
        <a:lstStyle/>
        <a:p>
          <a:pPr rtl="0"/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/>
      <dgm:spPr/>
      <dgm:t>
        <a:bodyPr rtlCol="0"/>
        <a:lstStyle/>
        <a:p>
          <a:pPr rtl="0"/>
          <a:endParaRPr lang="en-US"/>
        </a:p>
      </dgm:t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/>
      <dgm:spPr/>
      <dgm:t>
        <a:bodyPr rtlCol="0"/>
        <a:lstStyle/>
        <a:p>
          <a:pPr rtl="0"/>
          <a:endParaRPr lang="en-US"/>
        </a:p>
      </dgm:t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  <dgm:t>
        <a:bodyPr rtlCol="0"/>
        <a:lstStyle/>
        <a:p>
          <a:pPr rtl="0"/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/>
      <dgm:spPr/>
      <dgm:t>
        <a:bodyPr rtlCol="0"/>
        <a:lstStyle/>
        <a:p>
          <a:pPr rtl="0"/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/>
      <dgm:spPr/>
      <dgm:t>
        <a:bodyPr rtlCol="0"/>
        <a:lstStyle/>
        <a:p>
          <a:pPr rtl="0"/>
          <a:endParaRPr lang="en-US"/>
        </a:p>
      </dgm:t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  <dgm:t>
        <a:bodyPr rtlCol="0"/>
        <a:lstStyle/>
        <a:p>
          <a:pPr rtl="0"/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/>
      <dgm:spPr/>
      <dgm:t>
        <a:bodyPr rtlCol="0"/>
        <a:lstStyle/>
        <a:p>
          <a:pPr rtl="0"/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/>
      <dgm:spPr/>
      <dgm:t>
        <a:bodyPr rtlCol="0"/>
        <a:lstStyle/>
        <a:p>
          <a:pPr rtl="0"/>
          <a:endParaRPr lang="en-US"/>
        </a:p>
      </dgm:t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  <dgm:t>
        <a:bodyPr rtlCol="0"/>
        <a:lstStyle/>
        <a:p>
          <a:pPr rtl="0"/>
          <a:endParaRPr lang="en-US"/>
        </a:p>
      </dgm:t>
    </dgm:pt>
  </dgm:ptLst>
  <dgm:cxnLst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FFE7CF3F-C427-4831-953F-615124811AB4}" type="presOf" srcId="{8321AB85-EA8C-4958-B404-B4C118CB3C18}" destId="{E1767793-EDD5-4203-A612-8120A71CA906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62ECA4F6-D6A0-41F0-AB7C-2AA480A6F080}" type="presOf" srcId="{70879558-61CA-4CCD-B2D6-5349B01EF337}" destId="{3EBE42F0-6491-49CC-95DC-985BA00CD458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B635AE6E-37F7-4F2E-8725-C1D81C11EBE6}" type="presOf" srcId="{8321AB85-EA8C-4958-B404-B4C118CB3C18}" destId="{68509703-D239-4E1B-8CF0-EF08079E1226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3F290A52-8A4A-4469-9AB4-D811A6E23C3C}" type="presOf" srcId="{F9D46839-CD06-4669-AAE4-4D1E9AFEDA78}" destId="{59179C9B-8BA4-4AC7-ACB1-A12DE00142E2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70E22FBE-4510-487A-BD3F-D791559A8263}" type="presOf" srcId="{3D5CDB25-F8FA-444B-8D4A-1D29D0CBA282}" destId="{5314AADB-0AD3-4BAE-9F15-B0FE4F44C802}" srcOrd="0" destOrd="0" presId="urn:microsoft.com/office/officeart/2005/8/layout/hList9"/>
    <dgm:cxn modelId="{91E5380B-556D-40F8-ABFD-10D81CAF19AA}" type="presOf" srcId="{7CB6360B-4022-4E96-922B-A12DE0E2A39F}" destId="{D685DD23-B321-4B5E-842F-394CB33239FA}" srcOrd="1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EDF0B63A-DCA1-49A5-910A-B447CA5609B2}" type="presOf" srcId="{3D5CDB25-F8FA-444B-8D4A-1D29D0CBA282}" destId="{96624143-7928-48E9-817F-BC4A07250C32}" srcOrd="1" destOrd="0" presId="urn:microsoft.com/office/officeart/2005/8/layout/hList9"/>
    <dgm:cxn modelId="{F3210AD4-6CEB-4017-A75B-E24F2FA3B062}" type="presOf" srcId="{70879558-61CA-4CCD-B2D6-5349B01EF337}" destId="{51F68A05-A560-4C6F-BC90-521AEF3B0907}" srcOrd="0" destOrd="0" presId="urn:microsoft.com/office/officeart/2005/8/layout/hList9"/>
    <dgm:cxn modelId="{C0DEB330-C4FA-4F66-86CA-0C9C52F1F01F}" type="presOf" srcId="{29E78340-8EBE-415C-B973-78A91A054B9C}" destId="{B12AEB83-0A64-4B36-BF01-B2F834861BAA}" srcOrd="1" destOrd="0" presId="urn:microsoft.com/office/officeart/2005/8/layout/hList9"/>
    <dgm:cxn modelId="{0E640A01-5254-426D-9300-3ED2F4E3FC75}" type="presOf" srcId="{29E78340-8EBE-415C-B973-78A91A054B9C}" destId="{614EBA0E-D12B-447E-B378-B0FA2DEBEA2F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92B5CCEF-1CDF-4025-ACF6-0780E13B9A00}" type="presOf" srcId="{7CB6360B-4022-4E96-922B-A12DE0E2A39F}" destId="{1877502C-A892-4DC0-ADA6-FA065097BB90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3EF668B1-7B6A-40A1-9E64-0829B2EF0539}" type="presOf" srcId="{F9D46839-CD06-4669-AAE4-4D1E9AFEDA78}" destId="{4AE7D907-B6F4-4647-AB3F-ABE94C438AE8}" srcOrd="1" destOrd="0" presId="urn:microsoft.com/office/officeart/2005/8/layout/hList9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7A41C261-6E27-4943-9CD0-4E08EB7E56A7}" type="presParOf" srcId="{FC66A233-6BBA-46AF-B2F6-28E379B158E2}" destId="{ADF61BBD-28F4-4815-BC7F-82CF00464E8B}" srcOrd="2" destOrd="0" presId="urn:microsoft.com/office/officeart/2005/8/layout/hList9"/>
    <dgm:cxn modelId="{03CD72CE-2160-4837-B2C9-B73CABBC437B}" type="presParOf" srcId="{ADF61BBD-28F4-4815-BC7F-82CF00464E8B}" destId="{59179C9B-8BA4-4AC7-ACB1-A12DE00142E2}" srcOrd="0" destOrd="0" presId="urn:microsoft.com/office/officeart/2005/8/layout/hList9"/>
    <dgm:cxn modelId="{F9662DB2-653F-4128-AA82-4C07C6F00722}" type="presParOf" srcId="{ADF61BBD-28F4-4815-BC7F-82CF00464E8B}" destId="{4AE7D907-B6F4-4647-AB3F-ABE94C438AE8}" srcOrd="1" destOrd="0" presId="urn:microsoft.com/office/officeart/2005/8/layout/hList9"/>
    <dgm:cxn modelId="{03977053-B57D-4C39-B7C2-51CB96F9B4FC}" type="presParOf" srcId="{FC66A233-6BBA-46AF-B2F6-28E379B158E2}" destId="{E50A9A83-9985-4184-A476-E3402BD8E76E}" srcOrd="3" destOrd="0" presId="urn:microsoft.com/office/officeart/2005/8/layout/hList9"/>
    <dgm:cxn modelId="{8AFFD233-399B-4D57-9BB6-80A351FA6A3B}" type="presParOf" srcId="{E50A9A83-9985-4184-A476-E3402BD8E76E}" destId="{1877502C-A892-4DC0-ADA6-FA065097BB90}" srcOrd="0" destOrd="0" presId="urn:microsoft.com/office/officeart/2005/8/layout/hList9"/>
    <dgm:cxn modelId="{9909963A-5660-453F-8E99-8BCC82487A65}" type="presParOf" srcId="{E50A9A83-9985-4184-A476-E3402BD8E76E}" destId="{D685DD23-B321-4B5E-842F-394CB33239FA}" srcOrd="1" destOrd="0" presId="urn:microsoft.com/office/officeart/2005/8/layout/hList9"/>
    <dgm:cxn modelId="{B628A148-8501-42F8-B49E-281D353B606E}" type="presParOf" srcId="{FC66A233-6BBA-46AF-B2F6-28E379B158E2}" destId="{E5677DE7-299C-4C9C-A4BC-6335CC601D12}" srcOrd="4" destOrd="0" presId="urn:microsoft.com/office/officeart/2005/8/layout/hList9"/>
    <dgm:cxn modelId="{8D569982-26E1-4090-9C18-DC58158F325D}" type="presParOf" srcId="{E5677DE7-299C-4C9C-A4BC-6335CC601D12}" destId="{51F68A05-A560-4C6F-BC90-521AEF3B0907}" srcOrd="0" destOrd="0" presId="urn:microsoft.com/office/officeart/2005/8/layout/hList9"/>
    <dgm:cxn modelId="{2FA9E744-008C-4725-86D6-3B7B8883E6D9}" type="presParOf" srcId="{E5677DE7-299C-4C9C-A4BC-6335CC601D12}" destId="{3EBE42F0-6491-49CC-95DC-985BA00CD458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28BA3997-5DD1-4713-9F4F-B2881F36E8DC}" type="presParOf" srcId="{6E53DEF7-499E-42EE-802D-59B2F8915392}" destId="{60887C36-4733-46AC-A452-5444F6BC3B23}" srcOrd="2" destOrd="0" presId="urn:microsoft.com/office/officeart/2005/8/layout/hList9"/>
    <dgm:cxn modelId="{7A6208FE-C5A8-4871-9488-BEEAE472C061}" type="presParOf" srcId="{60887C36-4733-46AC-A452-5444F6BC3B23}" destId="{614EBA0E-D12B-447E-B378-B0FA2DEBEA2F}" srcOrd="0" destOrd="0" presId="urn:microsoft.com/office/officeart/2005/8/layout/hList9"/>
    <dgm:cxn modelId="{2148A8C9-9BA6-45BD-9008-59301C4B49FC}" type="presParOf" srcId="{60887C36-4733-46AC-A452-5444F6BC3B23}" destId="{B12AEB83-0A64-4B36-BF01-B2F834861BAA}" srcOrd="1" destOrd="0" presId="urn:microsoft.com/office/officeart/2005/8/layout/hList9"/>
    <dgm:cxn modelId="{32E6E4AD-0BFD-4285-AC4A-131E4A0904F2}" type="presParOf" srcId="{6E53DEF7-499E-42EE-802D-59B2F8915392}" destId="{3055F178-D8CA-413A-99F2-20C8231C0651}" srcOrd="3" destOrd="0" presId="urn:microsoft.com/office/officeart/2005/8/layout/hList9"/>
    <dgm:cxn modelId="{A1DB4BC0-DADA-4058-A3BB-D04BE7DF689A}" type="presParOf" srcId="{3055F178-D8CA-413A-99F2-20C8231C0651}" destId="{68509703-D239-4E1B-8CF0-EF08079E1226}" srcOrd="0" destOrd="0" presId="urn:microsoft.com/office/officeart/2005/8/layout/hList9"/>
    <dgm:cxn modelId="{5B5F83FC-F721-4241-90AB-7117B39AABD5}" type="presParOf" srcId="{3055F178-D8CA-413A-99F2-20C8231C0651}" destId="{E1767793-EDD5-4203-A612-8120A71CA906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6ACEADBE-023B-4505-93FF-04069F754490}" type="presParOf" srcId="{7B0C2EAE-70CB-4160-863D-210C3C66D5FD}" destId="{46A8623B-DC64-4ED6-B73D-98FEAB030508}" srcOrd="2" destOrd="0" presId="urn:microsoft.com/office/officeart/2005/8/layout/hList9"/>
    <dgm:cxn modelId="{AD010A9C-D63C-4BD8-BA56-A4D20026F974}" type="presParOf" srcId="{46A8623B-DC64-4ED6-B73D-98FEAB030508}" destId="{5314AADB-0AD3-4BAE-9F15-B0FE4F44C802}" srcOrd="0" destOrd="0" presId="urn:microsoft.com/office/officeart/2005/8/layout/hList9"/>
    <dgm:cxn modelId="{10F973FE-8000-468C-900B-4ED99BE40E65}" type="presParOf" srcId="{46A8623B-DC64-4ED6-B73D-98FEAB030508}" destId="{96624143-7928-48E9-817F-BC4A07250C32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A1392-CFCB-4953-933D-71C08CE7EDF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527D6B8-D834-4029-82AA-9597D3008122}">
      <dgm:prSet phldrT="[Szöveg]"/>
      <dgm:spPr>
        <a:gradFill flip="none" rotWithShape="0">
          <a:gsLst>
            <a:gs pos="0">
              <a:srgbClr val="FF0000">
                <a:shade val="30000"/>
                <a:satMod val="115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hu-HU" dirty="0" smtClean="0"/>
            <a:t>HAGYOMÁNYOK</a:t>
          </a:r>
          <a:endParaRPr lang="hu-HU" dirty="0"/>
        </a:p>
      </dgm:t>
    </dgm:pt>
    <dgm:pt modelId="{CA310504-1478-4513-87B5-AF82C648778D}" type="parTrans" cxnId="{9D510C79-8B0A-4A42-92FC-C14B67B0C127}">
      <dgm:prSet/>
      <dgm:spPr/>
      <dgm:t>
        <a:bodyPr/>
        <a:lstStyle/>
        <a:p>
          <a:endParaRPr lang="hu-HU"/>
        </a:p>
      </dgm:t>
    </dgm:pt>
    <dgm:pt modelId="{70417029-8B6C-4860-80CC-56E20A905EFA}" type="sibTrans" cxnId="{9D510C79-8B0A-4A42-92FC-C14B67B0C127}">
      <dgm:prSet/>
      <dgm:spPr/>
      <dgm:t>
        <a:bodyPr/>
        <a:lstStyle/>
        <a:p>
          <a:r>
            <a:rPr lang="hu-HU" dirty="0" smtClean="0"/>
            <a:t>?</a:t>
          </a:r>
          <a:endParaRPr lang="hu-HU" dirty="0"/>
        </a:p>
      </dgm:t>
    </dgm:pt>
    <dgm:pt modelId="{AF35DF7C-15A6-43A5-BF57-CBABB29829BF}">
      <dgm:prSet phldrT="[Szöveg]" phldr="1"/>
      <dgm:spPr/>
      <dgm:t>
        <a:bodyPr/>
        <a:lstStyle/>
        <a:p>
          <a:endParaRPr lang="hu-HU"/>
        </a:p>
      </dgm:t>
    </dgm:pt>
    <dgm:pt modelId="{84195E10-F7CF-44CD-BE49-E353CC81964E}" type="parTrans" cxnId="{A3D4B78B-DF1D-4353-ABE5-04BAB399BDC9}">
      <dgm:prSet/>
      <dgm:spPr/>
      <dgm:t>
        <a:bodyPr/>
        <a:lstStyle/>
        <a:p>
          <a:endParaRPr lang="hu-HU"/>
        </a:p>
      </dgm:t>
    </dgm:pt>
    <dgm:pt modelId="{5EF0AA47-33C9-4151-980D-134A88206D2F}" type="sibTrans" cxnId="{A3D4B78B-DF1D-4353-ABE5-04BAB399BDC9}">
      <dgm:prSet/>
      <dgm:spPr/>
      <dgm:t>
        <a:bodyPr/>
        <a:lstStyle/>
        <a:p>
          <a:endParaRPr lang="hu-HU"/>
        </a:p>
      </dgm:t>
    </dgm:pt>
    <dgm:pt modelId="{90FE28C7-B0E8-480B-8D4D-5A142A0F67A0}">
      <dgm:prSet phldrT="[Szöveg]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hu-HU" dirty="0" smtClean="0"/>
            <a:t>ZSARGON</a:t>
          </a:r>
          <a:endParaRPr lang="hu-HU" dirty="0"/>
        </a:p>
      </dgm:t>
    </dgm:pt>
    <dgm:pt modelId="{5A3BD005-F52D-4963-BE66-97118C22C9FB}" type="parTrans" cxnId="{CD6108B9-AFED-4DDD-A3E6-1F789ABE2DEB}">
      <dgm:prSet/>
      <dgm:spPr/>
      <dgm:t>
        <a:bodyPr/>
        <a:lstStyle/>
        <a:p>
          <a:endParaRPr lang="hu-HU"/>
        </a:p>
      </dgm:t>
    </dgm:pt>
    <dgm:pt modelId="{2B3A4AD3-AB76-4E1E-8589-1F06859B0D0D}" type="sibTrans" cxnId="{CD6108B9-AFED-4DDD-A3E6-1F789ABE2DEB}">
      <dgm:prSet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hu-HU" dirty="0" smtClean="0"/>
            <a:t>TERMINUS TECHNICUSOK</a:t>
          </a:r>
          <a:endParaRPr lang="hu-HU" dirty="0"/>
        </a:p>
      </dgm:t>
    </dgm:pt>
    <dgm:pt modelId="{B1829AC0-9766-4E8F-8496-E285C6824B56}">
      <dgm:prSet phldrT="[Szöveg]" phldr="1"/>
      <dgm:spPr/>
      <dgm:t>
        <a:bodyPr/>
        <a:lstStyle/>
        <a:p>
          <a:endParaRPr lang="hu-HU"/>
        </a:p>
      </dgm:t>
    </dgm:pt>
    <dgm:pt modelId="{652755AA-DD79-4792-8166-19B5C853514B}" type="parTrans" cxnId="{1D9CA5ED-2CA8-4C5A-A18B-462AC28D58EE}">
      <dgm:prSet/>
      <dgm:spPr/>
      <dgm:t>
        <a:bodyPr/>
        <a:lstStyle/>
        <a:p>
          <a:endParaRPr lang="hu-HU"/>
        </a:p>
      </dgm:t>
    </dgm:pt>
    <dgm:pt modelId="{74811335-7474-44DB-91FB-0932D65F17B3}" type="sibTrans" cxnId="{1D9CA5ED-2CA8-4C5A-A18B-462AC28D58EE}">
      <dgm:prSet/>
      <dgm:spPr/>
      <dgm:t>
        <a:bodyPr/>
        <a:lstStyle/>
        <a:p>
          <a:endParaRPr lang="hu-HU"/>
        </a:p>
      </dgm:t>
    </dgm:pt>
    <dgm:pt modelId="{10B9056F-2726-41FE-A939-7CD6DECC7C90}">
      <dgm:prSet phldrT="[Szöveg]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hu-HU" dirty="0" smtClean="0"/>
            <a:t>JELENTÉS</a:t>
          </a:r>
          <a:endParaRPr lang="hu-HU" dirty="0"/>
        </a:p>
      </dgm:t>
    </dgm:pt>
    <dgm:pt modelId="{2B907419-8C2F-4292-ABC0-B9DF59AF8E6E}" type="parTrans" cxnId="{7B37FC8F-F303-4A54-BA5E-32CDDE98341F}">
      <dgm:prSet/>
      <dgm:spPr/>
      <dgm:t>
        <a:bodyPr/>
        <a:lstStyle/>
        <a:p>
          <a:endParaRPr lang="hu-HU"/>
        </a:p>
      </dgm:t>
    </dgm:pt>
    <dgm:pt modelId="{85C10185-AB17-43F0-8431-37E618321650}" type="sibTrans" cxnId="{7B37FC8F-F303-4A54-BA5E-32CDDE98341F}">
      <dgm:prSet/>
      <dgm:spPr/>
      <dgm:t>
        <a:bodyPr/>
        <a:lstStyle/>
        <a:p>
          <a:r>
            <a:rPr lang="hu-HU" dirty="0" smtClean="0"/>
            <a:t>?</a:t>
          </a:r>
          <a:endParaRPr lang="hu-HU" dirty="0"/>
        </a:p>
      </dgm:t>
    </dgm:pt>
    <dgm:pt modelId="{505E8FFE-0740-470F-A658-F75880692E24}">
      <dgm:prSet phldrT="[Szöveg]" phldr="1"/>
      <dgm:spPr/>
      <dgm:t>
        <a:bodyPr/>
        <a:lstStyle/>
        <a:p>
          <a:endParaRPr lang="hu-HU"/>
        </a:p>
      </dgm:t>
    </dgm:pt>
    <dgm:pt modelId="{39B32213-CE48-4903-A312-4D13C3C62ACE}" type="parTrans" cxnId="{50AF31F1-2D4A-49E1-8E71-41ACF1B57164}">
      <dgm:prSet/>
      <dgm:spPr/>
      <dgm:t>
        <a:bodyPr/>
        <a:lstStyle/>
        <a:p>
          <a:endParaRPr lang="hu-HU"/>
        </a:p>
      </dgm:t>
    </dgm:pt>
    <dgm:pt modelId="{22D8BF8F-CE48-4501-B354-AA5BF7A8EF0E}" type="sibTrans" cxnId="{50AF31F1-2D4A-49E1-8E71-41ACF1B57164}">
      <dgm:prSet/>
      <dgm:spPr/>
      <dgm:t>
        <a:bodyPr/>
        <a:lstStyle/>
        <a:p>
          <a:endParaRPr lang="hu-HU"/>
        </a:p>
      </dgm:t>
    </dgm:pt>
    <dgm:pt modelId="{DC12DB54-9869-4211-B571-9E168A29C9DD}" type="pres">
      <dgm:prSet presAssocID="{5C2A1392-CFCB-4953-933D-71C08CE7EDF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050F9B56-6394-4654-9780-9ED7902D8F11}" type="pres">
      <dgm:prSet presAssocID="{D527D6B8-D834-4029-82AA-9597D3008122}" presName="composite" presStyleCnt="0"/>
      <dgm:spPr/>
    </dgm:pt>
    <dgm:pt modelId="{82050B95-5201-4D41-9826-FDB68CBA1BF2}" type="pres">
      <dgm:prSet presAssocID="{D527D6B8-D834-4029-82AA-9597D3008122}" presName="Parent1" presStyleLbl="node1" presStyleIdx="0" presStyleCnt="6" custAng="19814874" custLinFactNeighborX="-78149" custLinFactNeighborY="30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8C4C78-74F4-4094-B154-2AD5AF2103E3}" type="pres">
      <dgm:prSet presAssocID="{D527D6B8-D834-4029-82AA-9597D300812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E084CD-E90F-4EBF-8C17-4A06BA2A4A50}" type="pres">
      <dgm:prSet presAssocID="{D527D6B8-D834-4029-82AA-9597D3008122}" presName="BalanceSpacing" presStyleCnt="0"/>
      <dgm:spPr/>
    </dgm:pt>
    <dgm:pt modelId="{8D6A403C-CFAE-472C-BD09-AB935C6170F8}" type="pres">
      <dgm:prSet presAssocID="{D527D6B8-D834-4029-82AA-9597D3008122}" presName="BalanceSpacing1" presStyleCnt="0"/>
      <dgm:spPr/>
    </dgm:pt>
    <dgm:pt modelId="{B807039C-9BF4-4FAA-B407-9E946B7E5B8B}" type="pres">
      <dgm:prSet presAssocID="{70417029-8B6C-4860-80CC-56E20A905EFA}" presName="Accent1Text" presStyleLbl="node1" presStyleIdx="1" presStyleCnt="6" custLinFactX="-75605" custLinFactY="30033" custLinFactNeighborX="-100000" custLinFactNeighborY="100000"/>
      <dgm:spPr/>
      <dgm:t>
        <a:bodyPr/>
        <a:lstStyle/>
        <a:p>
          <a:endParaRPr lang="hu-HU"/>
        </a:p>
      </dgm:t>
    </dgm:pt>
    <dgm:pt modelId="{FE5A5BDD-2A6E-411C-85D5-C7FABD74B6FE}" type="pres">
      <dgm:prSet presAssocID="{70417029-8B6C-4860-80CC-56E20A905EFA}" presName="spaceBetweenRectangles" presStyleCnt="0"/>
      <dgm:spPr/>
    </dgm:pt>
    <dgm:pt modelId="{18EE3402-8984-4663-BBA4-3C7885DDA619}" type="pres">
      <dgm:prSet presAssocID="{90FE28C7-B0E8-480B-8D4D-5A142A0F67A0}" presName="composite" presStyleCnt="0"/>
      <dgm:spPr/>
    </dgm:pt>
    <dgm:pt modelId="{1996F866-2A76-4A13-98B7-05484CEF4165}" type="pres">
      <dgm:prSet presAssocID="{90FE28C7-B0E8-480B-8D4D-5A142A0F67A0}" presName="Parent1" presStyleLbl="node1" presStyleIdx="2" presStyleCnt="6" custAng="1112087" custLinFactNeighborX="-73936" custLinFactNeighborY="151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2656FE-FF86-44D9-AC48-4AE41B89FAEC}" type="pres">
      <dgm:prSet presAssocID="{90FE28C7-B0E8-480B-8D4D-5A142A0F67A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AB560F-F1CD-4EC6-9595-E3F183C2A98D}" type="pres">
      <dgm:prSet presAssocID="{90FE28C7-B0E8-480B-8D4D-5A142A0F67A0}" presName="BalanceSpacing" presStyleCnt="0"/>
      <dgm:spPr/>
    </dgm:pt>
    <dgm:pt modelId="{D87DA981-6600-4928-844F-47505D35D589}" type="pres">
      <dgm:prSet presAssocID="{90FE28C7-B0E8-480B-8D4D-5A142A0F67A0}" presName="BalanceSpacing1" presStyleCnt="0"/>
      <dgm:spPr/>
    </dgm:pt>
    <dgm:pt modelId="{15DCBB11-671D-4D87-9D13-ABFABE21CF10}" type="pres">
      <dgm:prSet presAssocID="{2B3A4AD3-AB76-4E1E-8589-1F06859B0D0D}" presName="Accent1Text" presStyleLbl="node1" presStyleIdx="3" presStyleCnt="6" custAng="20851085" custLinFactNeighborX="-39534" custLinFactNeighborY="-14398"/>
      <dgm:spPr/>
      <dgm:t>
        <a:bodyPr/>
        <a:lstStyle/>
        <a:p>
          <a:endParaRPr lang="hu-HU"/>
        </a:p>
      </dgm:t>
    </dgm:pt>
    <dgm:pt modelId="{B578A100-D888-48CD-A336-86FA2961D712}" type="pres">
      <dgm:prSet presAssocID="{2B3A4AD3-AB76-4E1E-8589-1F06859B0D0D}" presName="spaceBetweenRectangles" presStyleCnt="0"/>
      <dgm:spPr/>
    </dgm:pt>
    <dgm:pt modelId="{79D6FD70-BC0B-4587-9F80-9AB4C30C7AEB}" type="pres">
      <dgm:prSet presAssocID="{10B9056F-2726-41FE-A939-7CD6DECC7C90}" presName="composite" presStyleCnt="0"/>
      <dgm:spPr/>
    </dgm:pt>
    <dgm:pt modelId="{DED53F30-7149-423A-8EE5-4E555D0C0A2A}" type="pres">
      <dgm:prSet presAssocID="{10B9056F-2726-41FE-A939-7CD6DECC7C90}" presName="Parent1" presStyleLbl="node1" presStyleIdx="4" presStyleCnt="6" custAng="913700" custLinFactNeighborX="-20227" custLinFactNeighborY="-8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9BBD4F-4B4A-41E5-9437-FB0711EF6E09}" type="pres">
      <dgm:prSet presAssocID="{10B9056F-2726-41FE-A939-7CD6DECC7C9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BDB97BF-8DB3-4B41-B568-6C5340D05772}" type="pres">
      <dgm:prSet presAssocID="{10B9056F-2726-41FE-A939-7CD6DECC7C90}" presName="BalanceSpacing" presStyleCnt="0"/>
      <dgm:spPr/>
    </dgm:pt>
    <dgm:pt modelId="{547D4B4F-8865-4E2D-82DA-4D337A8D4990}" type="pres">
      <dgm:prSet presAssocID="{10B9056F-2726-41FE-A939-7CD6DECC7C90}" presName="BalanceSpacing1" presStyleCnt="0"/>
      <dgm:spPr/>
    </dgm:pt>
    <dgm:pt modelId="{3469E53E-880A-46AC-BB30-55C9D1FA6760}" type="pres">
      <dgm:prSet presAssocID="{85C10185-AB17-43F0-8431-37E618321650}" presName="Accent1Text" presStyleLbl="node1" presStyleIdx="5" presStyleCnt="6" custLinFactX="127305" custLinFactNeighborX="200000" custLinFactNeighborY="-10398"/>
      <dgm:spPr/>
      <dgm:t>
        <a:bodyPr/>
        <a:lstStyle/>
        <a:p>
          <a:endParaRPr lang="hu-HU"/>
        </a:p>
      </dgm:t>
    </dgm:pt>
  </dgm:ptLst>
  <dgm:cxnLst>
    <dgm:cxn modelId="{A3D4B78B-DF1D-4353-ABE5-04BAB399BDC9}" srcId="{D527D6B8-D834-4029-82AA-9597D3008122}" destId="{AF35DF7C-15A6-43A5-BF57-CBABB29829BF}" srcOrd="0" destOrd="0" parTransId="{84195E10-F7CF-44CD-BE49-E353CC81964E}" sibTransId="{5EF0AA47-33C9-4151-980D-134A88206D2F}"/>
    <dgm:cxn modelId="{042EE58F-A4E8-4B67-93E7-92DDCE8DEEB6}" type="presOf" srcId="{90FE28C7-B0E8-480B-8D4D-5A142A0F67A0}" destId="{1996F866-2A76-4A13-98B7-05484CEF4165}" srcOrd="0" destOrd="0" presId="urn:microsoft.com/office/officeart/2008/layout/AlternatingHexagons"/>
    <dgm:cxn modelId="{C4420804-F223-4780-9521-5D1CC0E03536}" type="presOf" srcId="{85C10185-AB17-43F0-8431-37E618321650}" destId="{3469E53E-880A-46AC-BB30-55C9D1FA6760}" srcOrd="0" destOrd="0" presId="urn:microsoft.com/office/officeart/2008/layout/AlternatingHexagons"/>
    <dgm:cxn modelId="{9D9099E5-0454-41DE-BB2F-47C8EBF7AB17}" type="presOf" srcId="{D527D6B8-D834-4029-82AA-9597D3008122}" destId="{82050B95-5201-4D41-9826-FDB68CBA1BF2}" srcOrd="0" destOrd="0" presId="urn:microsoft.com/office/officeart/2008/layout/AlternatingHexagons"/>
    <dgm:cxn modelId="{A8DA9E78-FAE3-4C9D-B856-1F76CE9FA7F0}" type="presOf" srcId="{B1829AC0-9766-4E8F-8496-E285C6824B56}" destId="{402656FE-FF86-44D9-AC48-4AE41B89FAEC}" srcOrd="0" destOrd="0" presId="urn:microsoft.com/office/officeart/2008/layout/AlternatingHexagons"/>
    <dgm:cxn modelId="{D1544D31-7C65-4322-BEAE-A601441B9B41}" type="presOf" srcId="{AF35DF7C-15A6-43A5-BF57-CBABB29829BF}" destId="{008C4C78-74F4-4094-B154-2AD5AF2103E3}" srcOrd="0" destOrd="0" presId="urn:microsoft.com/office/officeart/2008/layout/AlternatingHexagons"/>
    <dgm:cxn modelId="{5AD38477-5E58-44D1-A275-37B898A2221E}" type="presOf" srcId="{5C2A1392-CFCB-4953-933D-71C08CE7EDF5}" destId="{DC12DB54-9869-4211-B571-9E168A29C9DD}" srcOrd="0" destOrd="0" presId="urn:microsoft.com/office/officeart/2008/layout/AlternatingHexagons"/>
    <dgm:cxn modelId="{9D510C79-8B0A-4A42-92FC-C14B67B0C127}" srcId="{5C2A1392-CFCB-4953-933D-71C08CE7EDF5}" destId="{D527D6B8-D834-4029-82AA-9597D3008122}" srcOrd="0" destOrd="0" parTransId="{CA310504-1478-4513-87B5-AF82C648778D}" sibTransId="{70417029-8B6C-4860-80CC-56E20A905EFA}"/>
    <dgm:cxn modelId="{798BA3F8-8B98-4DBB-9C56-C9AE16305515}" type="presOf" srcId="{2B3A4AD3-AB76-4E1E-8589-1F06859B0D0D}" destId="{15DCBB11-671D-4D87-9D13-ABFABE21CF10}" srcOrd="0" destOrd="0" presId="urn:microsoft.com/office/officeart/2008/layout/AlternatingHexagons"/>
    <dgm:cxn modelId="{50AF31F1-2D4A-49E1-8E71-41ACF1B57164}" srcId="{10B9056F-2726-41FE-A939-7CD6DECC7C90}" destId="{505E8FFE-0740-470F-A658-F75880692E24}" srcOrd="0" destOrd="0" parTransId="{39B32213-CE48-4903-A312-4D13C3C62ACE}" sibTransId="{22D8BF8F-CE48-4501-B354-AA5BF7A8EF0E}"/>
    <dgm:cxn modelId="{8CDB4648-75BB-4A85-9E64-59A42F539187}" type="presOf" srcId="{505E8FFE-0740-470F-A658-F75880692E24}" destId="{DF9BBD4F-4B4A-41E5-9437-FB0711EF6E09}" srcOrd="0" destOrd="0" presId="urn:microsoft.com/office/officeart/2008/layout/AlternatingHexagons"/>
    <dgm:cxn modelId="{1DAA4F2D-2929-43CD-89FB-BD4F0F4E242B}" type="presOf" srcId="{10B9056F-2726-41FE-A939-7CD6DECC7C90}" destId="{DED53F30-7149-423A-8EE5-4E555D0C0A2A}" srcOrd="0" destOrd="0" presId="urn:microsoft.com/office/officeart/2008/layout/AlternatingHexagons"/>
    <dgm:cxn modelId="{CD6108B9-AFED-4DDD-A3E6-1F789ABE2DEB}" srcId="{5C2A1392-CFCB-4953-933D-71C08CE7EDF5}" destId="{90FE28C7-B0E8-480B-8D4D-5A142A0F67A0}" srcOrd="1" destOrd="0" parTransId="{5A3BD005-F52D-4963-BE66-97118C22C9FB}" sibTransId="{2B3A4AD3-AB76-4E1E-8589-1F06859B0D0D}"/>
    <dgm:cxn modelId="{7B37FC8F-F303-4A54-BA5E-32CDDE98341F}" srcId="{5C2A1392-CFCB-4953-933D-71C08CE7EDF5}" destId="{10B9056F-2726-41FE-A939-7CD6DECC7C90}" srcOrd="2" destOrd="0" parTransId="{2B907419-8C2F-4292-ABC0-B9DF59AF8E6E}" sibTransId="{85C10185-AB17-43F0-8431-37E618321650}"/>
    <dgm:cxn modelId="{1FE2F4A9-1DF3-49CC-9428-58A02017B096}" type="presOf" srcId="{70417029-8B6C-4860-80CC-56E20A905EFA}" destId="{B807039C-9BF4-4FAA-B407-9E946B7E5B8B}" srcOrd="0" destOrd="0" presId="urn:microsoft.com/office/officeart/2008/layout/AlternatingHexagons"/>
    <dgm:cxn modelId="{1D9CA5ED-2CA8-4C5A-A18B-462AC28D58EE}" srcId="{90FE28C7-B0E8-480B-8D4D-5A142A0F67A0}" destId="{B1829AC0-9766-4E8F-8496-E285C6824B56}" srcOrd="0" destOrd="0" parTransId="{652755AA-DD79-4792-8166-19B5C853514B}" sibTransId="{74811335-7474-44DB-91FB-0932D65F17B3}"/>
    <dgm:cxn modelId="{FD257FB0-828A-4990-BD70-475835586D80}" type="presParOf" srcId="{DC12DB54-9869-4211-B571-9E168A29C9DD}" destId="{050F9B56-6394-4654-9780-9ED7902D8F11}" srcOrd="0" destOrd="0" presId="urn:microsoft.com/office/officeart/2008/layout/AlternatingHexagons"/>
    <dgm:cxn modelId="{ED894057-54C4-46B8-99DD-510E81F023B8}" type="presParOf" srcId="{050F9B56-6394-4654-9780-9ED7902D8F11}" destId="{82050B95-5201-4D41-9826-FDB68CBA1BF2}" srcOrd="0" destOrd="0" presId="urn:microsoft.com/office/officeart/2008/layout/AlternatingHexagons"/>
    <dgm:cxn modelId="{B218A3EE-127F-4D6D-879E-DBCC834590F2}" type="presParOf" srcId="{050F9B56-6394-4654-9780-9ED7902D8F11}" destId="{008C4C78-74F4-4094-B154-2AD5AF2103E3}" srcOrd="1" destOrd="0" presId="urn:microsoft.com/office/officeart/2008/layout/AlternatingHexagons"/>
    <dgm:cxn modelId="{D84F7870-2B67-479F-9B71-9937D5E3EDF2}" type="presParOf" srcId="{050F9B56-6394-4654-9780-9ED7902D8F11}" destId="{78E084CD-E90F-4EBF-8C17-4A06BA2A4A50}" srcOrd="2" destOrd="0" presId="urn:microsoft.com/office/officeart/2008/layout/AlternatingHexagons"/>
    <dgm:cxn modelId="{46B7F372-F2E0-49E1-A65D-3D1E12564237}" type="presParOf" srcId="{050F9B56-6394-4654-9780-9ED7902D8F11}" destId="{8D6A403C-CFAE-472C-BD09-AB935C6170F8}" srcOrd="3" destOrd="0" presId="urn:microsoft.com/office/officeart/2008/layout/AlternatingHexagons"/>
    <dgm:cxn modelId="{9FC76C5C-FED9-454A-9371-DD49B4B871AA}" type="presParOf" srcId="{050F9B56-6394-4654-9780-9ED7902D8F11}" destId="{B807039C-9BF4-4FAA-B407-9E946B7E5B8B}" srcOrd="4" destOrd="0" presId="urn:microsoft.com/office/officeart/2008/layout/AlternatingHexagons"/>
    <dgm:cxn modelId="{2CC23A24-2D16-4DCF-9F4C-9436A1130434}" type="presParOf" srcId="{DC12DB54-9869-4211-B571-9E168A29C9DD}" destId="{FE5A5BDD-2A6E-411C-85D5-C7FABD74B6FE}" srcOrd="1" destOrd="0" presId="urn:microsoft.com/office/officeart/2008/layout/AlternatingHexagons"/>
    <dgm:cxn modelId="{52349A9D-7C17-41E1-AF3F-D20F298E80F7}" type="presParOf" srcId="{DC12DB54-9869-4211-B571-9E168A29C9DD}" destId="{18EE3402-8984-4663-BBA4-3C7885DDA619}" srcOrd="2" destOrd="0" presId="urn:microsoft.com/office/officeart/2008/layout/AlternatingHexagons"/>
    <dgm:cxn modelId="{4B5A9767-29A1-4004-8A70-2DCB717BF140}" type="presParOf" srcId="{18EE3402-8984-4663-BBA4-3C7885DDA619}" destId="{1996F866-2A76-4A13-98B7-05484CEF4165}" srcOrd="0" destOrd="0" presId="urn:microsoft.com/office/officeart/2008/layout/AlternatingHexagons"/>
    <dgm:cxn modelId="{BADB4210-6AC0-4970-AF86-1CFA63D5A9E7}" type="presParOf" srcId="{18EE3402-8984-4663-BBA4-3C7885DDA619}" destId="{402656FE-FF86-44D9-AC48-4AE41B89FAEC}" srcOrd="1" destOrd="0" presId="urn:microsoft.com/office/officeart/2008/layout/AlternatingHexagons"/>
    <dgm:cxn modelId="{D39FC938-878A-4C39-9721-42CE0FB7FFBD}" type="presParOf" srcId="{18EE3402-8984-4663-BBA4-3C7885DDA619}" destId="{04AB560F-F1CD-4EC6-9595-E3F183C2A98D}" srcOrd="2" destOrd="0" presId="urn:microsoft.com/office/officeart/2008/layout/AlternatingHexagons"/>
    <dgm:cxn modelId="{E39CB9F7-66C0-43B3-B59D-660B4E0D1A64}" type="presParOf" srcId="{18EE3402-8984-4663-BBA4-3C7885DDA619}" destId="{D87DA981-6600-4928-844F-47505D35D589}" srcOrd="3" destOrd="0" presId="urn:microsoft.com/office/officeart/2008/layout/AlternatingHexagons"/>
    <dgm:cxn modelId="{485D07CE-DEB7-42E0-88F5-B2981D57761A}" type="presParOf" srcId="{18EE3402-8984-4663-BBA4-3C7885DDA619}" destId="{15DCBB11-671D-4D87-9D13-ABFABE21CF10}" srcOrd="4" destOrd="0" presId="urn:microsoft.com/office/officeart/2008/layout/AlternatingHexagons"/>
    <dgm:cxn modelId="{E424905F-3A72-4E29-8B29-6925C9917DA2}" type="presParOf" srcId="{DC12DB54-9869-4211-B571-9E168A29C9DD}" destId="{B578A100-D888-48CD-A336-86FA2961D712}" srcOrd="3" destOrd="0" presId="urn:microsoft.com/office/officeart/2008/layout/AlternatingHexagons"/>
    <dgm:cxn modelId="{651C0E2D-D576-4D9E-935A-4D3226291311}" type="presParOf" srcId="{DC12DB54-9869-4211-B571-9E168A29C9DD}" destId="{79D6FD70-BC0B-4587-9F80-9AB4C30C7AEB}" srcOrd="4" destOrd="0" presId="urn:microsoft.com/office/officeart/2008/layout/AlternatingHexagons"/>
    <dgm:cxn modelId="{4E215A84-D55C-4D54-A33F-50251B27D964}" type="presParOf" srcId="{79D6FD70-BC0B-4587-9F80-9AB4C30C7AEB}" destId="{DED53F30-7149-423A-8EE5-4E555D0C0A2A}" srcOrd="0" destOrd="0" presId="urn:microsoft.com/office/officeart/2008/layout/AlternatingHexagons"/>
    <dgm:cxn modelId="{735B1989-937A-46EF-A1D9-B7FFCFA904AD}" type="presParOf" srcId="{79D6FD70-BC0B-4587-9F80-9AB4C30C7AEB}" destId="{DF9BBD4F-4B4A-41E5-9437-FB0711EF6E09}" srcOrd="1" destOrd="0" presId="urn:microsoft.com/office/officeart/2008/layout/AlternatingHexagons"/>
    <dgm:cxn modelId="{6B4A6388-82BE-4E9D-AD99-E2B763D96E1E}" type="presParOf" srcId="{79D6FD70-BC0B-4587-9F80-9AB4C30C7AEB}" destId="{CBDB97BF-8DB3-4B41-B568-6C5340D05772}" srcOrd="2" destOrd="0" presId="urn:microsoft.com/office/officeart/2008/layout/AlternatingHexagons"/>
    <dgm:cxn modelId="{08C6844E-CBB8-4E49-B4C5-08383BF38201}" type="presParOf" srcId="{79D6FD70-BC0B-4587-9F80-9AB4C30C7AEB}" destId="{547D4B4F-8865-4E2D-82DA-4D337A8D4990}" srcOrd="3" destOrd="0" presId="urn:microsoft.com/office/officeart/2008/layout/AlternatingHexagons"/>
    <dgm:cxn modelId="{1AE37F66-4A8E-4373-81E4-69BBB8722707}" type="presParOf" srcId="{79D6FD70-BC0B-4587-9F80-9AB4C30C7AEB}" destId="{3469E53E-880A-46AC-BB30-55C9D1FA676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7223A9-B99E-4FCD-8501-2A4591A9E1D4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</dgm:pt>
    <dgm:pt modelId="{DD12725D-6C93-43B9-BEC4-ABCD33249B32}">
      <dgm:prSet phldrT="[Szöveg]"/>
      <dgm:spPr/>
      <dgm:t>
        <a:bodyPr/>
        <a:lstStyle/>
        <a:p>
          <a:r>
            <a:rPr lang="hu-HU" i="1" u="sng" dirty="0" smtClean="0"/>
            <a:t>Eltérő prepozíciók</a:t>
          </a:r>
          <a:endParaRPr lang="hu-HU" dirty="0"/>
        </a:p>
      </dgm:t>
    </dgm:pt>
    <dgm:pt modelId="{632A0CFF-6432-4602-915F-3B60BEA602F8}" type="parTrans" cxnId="{012E17B4-7ADC-4B8A-8A44-47AFFA9AFB65}">
      <dgm:prSet/>
      <dgm:spPr/>
      <dgm:t>
        <a:bodyPr/>
        <a:lstStyle/>
        <a:p>
          <a:endParaRPr lang="hu-HU"/>
        </a:p>
      </dgm:t>
    </dgm:pt>
    <dgm:pt modelId="{A32822D5-5DBC-4596-8D11-35A62FA43F71}" type="sibTrans" cxnId="{012E17B4-7ADC-4B8A-8A44-47AFFA9AFB65}">
      <dgm:prSet/>
      <dgm:spPr/>
      <dgm:t>
        <a:bodyPr/>
        <a:lstStyle/>
        <a:p>
          <a:endParaRPr lang="hu-HU"/>
        </a:p>
      </dgm:t>
    </dgm:pt>
    <dgm:pt modelId="{F1CB4204-5E75-45ED-951B-77C2CBA5D542}">
      <dgm:prSet phldrT="[Szöveg]"/>
      <dgm:spPr/>
      <dgm:t>
        <a:bodyPr/>
        <a:lstStyle/>
        <a:p>
          <a:r>
            <a:rPr lang="hu-HU" i="1" u="sng" dirty="0" smtClean="0"/>
            <a:t>Eltérő névmások</a:t>
          </a:r>
          <a:endParaRPr lang="hu-HU" dirty="0"/>
        </a:p>
      </dgm:t>
    </dgm:pt>
    <dgm:pt modelId="{067CA4B2-798A-4644-B444-B381E87002F9}" type="parTrans" cxnId="{C61A7FDA-481F-40E9-9361-950E7FDEA11E}">
      <dgm:prSet/>
      <dgm:spPr/>
      <dgm:t>
        <a:bodyPr/>
        <a:lstStyle/>
        <a:p>
          <a:endParaRPr lang="hu-HU"/>
        </a:p>
      </dgm:t>
    </dgm:pt>
    <dgm:pt modelId="{22DFE24C-1060-4571-8E42-0359D1258BC2}" type="sibTrans" cxnId="{C61A7FDA-481F-40E9-9361-950E7FDEA11E}">
      <dgm:prSet/>
      <dgm:spPr/>
      <dgm:t>
        <a:bodyPr/>
        <a:lstStyle/>
        <a:p>
          <a:endParaRPr lang="hu-HU"/>
        </a:p>
      </dgm:t>
    </dgm:pt>
    <dgm:pt modelId="{EB51D74D-4118-4761-814E-30E7B00C30D8}">
      <dgm:prSet phldrT="[Szöveg]"/>
      <dgm:spPr/>
      <dgm:t>
        <a:bodyPr/>
        <a:lstStyle/>
        <a:p>
          <a:r>
            <a:rPr lang="hu-HU" i="1" u="sng" dirty="0" smtClean="0"/>
            <a:t>Megszámolható és megszámlálhatatlan főnevek </a:t>
          </a:r>
          <a:endParaRPr lang="hu-HU" dirty="0"/>
        </a:p>
      </dgm:t>
    </dgm:pt>
    <dgm:pt modelId="{A07904F7-2B47-4F0A-86A7-CA2B64ECC084}" type="parTrans" cxnId="{35BD59A2-1BB6-4A49-8AF9-3657C0F63E6D}">
      <dgm:prSet/>
      <dgm:spPr/>
      <dgm:t>
        <a:bodyPr/>
        <a:lstStyle/>
        <a:p>
          <a:endParaRPr lang="hu-HU"/>
        </a:p>
      </dgm:t>
    </dgm:pt>
    <dgm:pt modelId="{2C065233-E5EB-404D-B85F-5C085DC1FD5F}" type="sibTrans" cxnId="{35BD59A2-1BB6-4A49-8AF9-3657C0F63E6D}">
      <dgm:prSet/>
      <dgm:spPr/>
      <dgm:t>
        <a:bodyPr/>
        <a:lstStyle/>
        <a:p>
          <a:endParaRPr lang="hu-HU"/>
        </a:p>
      </dgm:t>
    </dgm:pt>
    <dgm:pt modelId="{9FE8EBDD-671D-4BE4-9093-536942FABF23}" type="pres">
      <dgm:prSet presAssocID="{717223A9-B99E-4FCD-8501-2A4591A9E1D4}" presName="compositeShape" presStyleCnt="0">
        <dgm:presLayoutVars>
          <dgm:dir/>
          <dgm:resizeHandles/>
        </dgm:presLayoutVars>
      </dgm:prSet>
      <dgm:spPr/>
    </dgm:pt>
    <dgm:pt modelId="{BA7227D8-2F0C-4904-B533-4740F32E0A40}" type="pres">
      <dgm:prSet presAssocID="{717223A9-B99E-4FCD-8501-2A4591A9E1D4}" presName="pyramid" presStyleLbl="node1" presStyleIdx="0" presStyleCn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</dgm:spPr>
    </dgm:pt>
    <dgm:pt modelId="{FAF7758F-40E0-4878-B49A-08A203609F75}" type="pres">
      <dgm:prSet presAssocID="{717223A9-B99E-4FCD-8501-2A4591A9E1D4}" presName="theList" presStyleCnt="0"/>
      <dgm:spPr/>
    </dgm:pt>
    <dgm:pt modelId="{C35AAB96-5EBA-438C-B36D-DE999B3FA644}" type="pres">
      <dgm:prSet presAssocID="{DD12725D-6C93-43B9-BEC4-ABCD33249B3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93AEAE-893C-4BC9-B16F-0279EAAF0F6C}" type="pres">
      <dgm:prSet presAssocID="{DD12725D-6C93-43B9-BEC4-ABCD33249B32}" presName="aSpace" presStyleCnt="0"/>
      <dgm:spPr/>
    </dgm:pt>
    <dgm:pt modelId="{B6739222-D920-4A4F-8182-F5E176BD30B1}" type="pres">
      <dgm:prSet presAssocID="{F1CB4204-5E75-45ED-951B-77C2CBA5D54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6BDD1E-F6BB-4635-AB0A-63C787D77601}" type="pres">
      <dgm:prSet presAssocID="{F1CB4204-5E75-45ED-951B-77C2CBA5D542}" presName="aSpace" presStyleCnt="0"/>
      <dgm:spPr/>
    </dgm:pt>
    <dgm:pt modelId="{12D2091D-E002-4777-A667-FE316DC930E6}" type="pres">
      <dgm:prSet presAssocID="{EB51D74D-4118-4761-814E-30E7B00C30D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43FFE7-CC23-43B2-AEBC-5E5FA1A523A3}" type="pres">
      <dgm:prSet presAssocID="{EB51D74D-4118-4761-814E-30E7B00C30D8}" presName="aSpace" presStyleCnt="0"/>
      <dgm:spPr/>
    </dgm:pt>
  </dgm:ptLst>
  <dgm:cxnLst>
    <dgm:cxn modelId="{0B101DFE-AD67-4D97-A22E-DCE86F9DB713}" type="presOf" srcId="{F1CB4204-5E75-45ED-951B-77C2CBA5D542}" destId="{B6739222-D920-4A4F-8182-F5E176BD30B1}" srcOrd="0" destOrd="0" presId="urn:microsoft.com/office/officeart/2005/8/layout/pyramid2"/>
    <dgm:cxn modelId="{067F38A0-30F4-4979-B107-BC6CE94557F7}" type="presOf" srcId="{EB51D74D-4118-4761-814E-30E7B00C30D8}" destId="{12D2091D-E002-4777-A667-FE316DC930E6}" srcOrd="0" destOrd="0" presId="urn:microsoft.com/office/officeart/2005/8/layout/pyramid2"/>
    <dgm:cxn modelId="{4DFE167B-9644-48EF-B083-9B170F256D4E}" type="presOf" srcId="{717223A9-B99E-4FCD-8501-2A4591A9E1D4}" destId="{9FE8EBDD-671D-4BE4-9093-536942FABF23}" srcOrd="0" destOrd="0" presId="urn:microsoft.com/office/officeart/2005/8/layout/pyramid2"/>
    <dgm:cxn modelId="{6BEE5370-A3BF-4583-9B4A-0F173EB8979A}" type="presOf" srcId="{DD12725D-6C93-43B9-BEC4-ABCD33249B32}" destId="{C35AAB96-5EBA-438C-B36D-DE999B3FA644}" srcOrd="0" destOrd="0" presId="urn:microsoft.com/office/officeart/2005/8/layout/pyramid2"/>
    <dgm:cxn modelId="{012E17B4-7ADC-4B8A-8A44-47AFFA9AFB65}" srcId="{717223A9-B99E-4FCD-8501-2A4591A9E1D4}" destId="{DD12725D-6C93-43B9-BEC4-ABCD33249B32}" srcOrd="0" destOrd="0" parTransId="{632A0CFF-6432-4602-915F-3B60BEA602F8}" sibTransId="{A32822D5-5DBC-4596-8D11-35A62FA43F71}"/>
    <dgm:cxn modelId="{C61A7FDA-481F-40E9-9361-950E7FDEA11E}" srcId="{717223A9-B99E-4FCD-8501-2A4591A9E1D4}" destId="{F1CB4204-5E75-45ED-951B-77C2CBA5D542}" srcOrd="1" destOrd="0" parTransId="{067CA4B2-798A-4644-B444-B381E87002F9}" sibTransId="{22DFE24C-1060-4571-8E42-0359D1258BC2}"/>
    <dgm:cxn modelId="{35BD59A2-1BB6-4A49-8AF9-3657C0F63E6D}" srcId="{717223A9-B99E-4FCD-8501-2A4591A9E1D4}" destId="{EB51D74D-4118-4761-814E-30E7B00C30D8}" srcOrd="2" destOrd="0" parTransId="{A07904F7-2B47-4F0A-86A7-CA2B64ECC084}" sibTransId="{2C065233-E5EB-404D-B85F-5C085DC1FD5F}"/>
    <dgm:cxn modelId="{8DF5EBFD-5988-4D01-9039-1F0E994FCFD2}" type="presParOf" srcId="{9FE8EBDD-671D-4BE4-9093-536942FABF23}" destId="{BA7227D8-2F0C-4904-B533-4740F32E0A40}" srcOrd="0" destOrd="0" presId="urn:microsoft.com/office/officeart/2005/8/layout/pyramid2"/>
    <dgm:cxn modelId="{5024CD4C-A182-40DC-881A-6C7E9C8076F4}" type="presParOf" srcId="{9FE8EBDD-671D-4BE4-9093-536942FABF23}" destId="{FAF7758F-40E0-4878-B49A-08A203609F75}" srcOrd="1" destOrd="0" presId="urn:microsoft.com/office/officeart/2005/8/layout/pyramid2"/>
    <dgm:cxn modelId="{EC53538B-7427-4457-8699-5D6FE0D68A6B}" type="presParOf" srcId="{FAF7758F-40E0-4878-B49A-08A203609F75}" destId="{C35AAB96-5EBA-438C-B36D-DE999B3FA644}" srcOrd="0" destOrd="0" presId="urn:microsoft.com/office/officeart/2005/8/layout/pyramid2"/>
    <dgm:cxn modelId="{FFDEC0A3-1E77-45DB-BFCD-BDEB9BD2E3EA}" type="presParOf" srcId="{FAF7758F-40E0-4878-B49A-08A203609F75}" destId="{2293AEAE-893C-4BC9-B16F-0279EAAF0F6C}" srcOrd="1" destOrd="0" presId="urn:microsoft.com/office/officeart/2005/8/layout/pyramid2"/>
    <dgm:cxn modelId="{611BA9CB-2C7A-491E-A544-420B33854020}" type="presParOf" srcId="{FAF7758F-40E0-4878-B49A-08A203609F75}" destId="{B6739222-D920-4A4F-8182-F5E176BD30B1}" srcOrd="2" destOrd="0" presId="urn:microsoft.com/office/officeart/2005/8/layout/pyramid2"/>
    <dgm:cxn modelId="{A6084995-D51B-4D0B-85FB-BABFC0222BA1}" type="presParOf" srcId="{FAF7758F-40E0-4878-B49A-08A203609F75}" destId="{246BDD1E-F6BB-4635-AB0A-63C787D77601}" srcOrd="3" destOrd="0" presId="urn:microsoft.com/office/officeart/2005/8/layout/pyramid2"/>
    <dgm:cxn modelId="{60AE47B3-23B0-47EF-AE99-61958B5F8DF7}" type="presParOf" srcId="{FAF7758F-40E0-4878-B49A-08A203609F75}" destId="{12D2091D-E002-4777-A667-FE316DC930E6}" srcOrd="4" destOrd="0" presId="urn:microsoft.com/office/officeart/2005/8/layout/pyramid2"/>
    <dgm:cxn modelId="{AA3C76B9-318B-4F50-9D7C-A9B170686FE0}" type="presParOf" srcId="{FAF7758F-40E0-4878-B49A-08A203609F75}" destId="{C043FFE7-CC23-43B2-AEBC-5E5FA1A523A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FB3964-C95D-4C94-9046-0A8740AAB75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B43059-51B9-4ED5-8590-D5CDC9F4C81C}">
      <dgm:prSet phldrT="[Szöveg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hu-HU" dirty="0" smtClean="0"/>
            <a:t>EMPLOYMENT</a:t>
          </a:r>
          <a:endParaRPr lang="hu-HU" dirty="0"/>
        </a:p>
      </dgm:t>
    </dgm:pt>
    <dgm:pt modelId="{28112FB2-759B-434E-8B07-6D4397188C7B}" type="parTrans" cxnId="{2345B333-7135-42E0-88E4-CE97A8BE006A}">
      <dgm:prSet/>
      <dgm:spPr/>
      <dgm:t>
        <a:bodyPr/>
        <a:lstStyle/>
        <a:p>
          <a:endParaRPr lang="hu-HU"/>
        </a:p>
      </dgm:t>
    </dgm:pt>
    <dgm:pt modelId="{5600A144-175C-45E7-9FBD-7EE34F895E9B}" type="sibTrans" cxnId="{2345B333-7135-42E0-88E4-CE97A8BE006A}">
      <dgm:prSet/>
      <dgm:spPr/>
      <dgm:t>
        <a:bodyPr/>
        <a:lstStyle/>
        <a:p>
          <a:endParaRPr lang="hu-HU"/>
        </a:p>
      </dgm:t>
    </dgm:pt>
    <dgm:pt modelId="{5F52A2E6-B94D-49F3-B5EC-D28D43293821}">
      <dgm:prSet phldrT="[Szöveg]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hu-HU" dirty="0" smtClean="0"/>
            <a:t>EQUIPMENT</a:t>
          </a:r>
          <a:endParaRPr lang="hu-HU" dirty="0"/>
        </a:p>
      </dgm:t>
    </dgm:pt>
    <dgm:pt modelId="{3525F97C-7FB3-4DE5-A04B-16D236F36D56}" type="parTrans" cxnId="{A81FAE19-761A-4097-B750-DAA4E4850834}">
      <dgm:prSet/>
      <dgm:spPr/>
      <dgm:t>
        <a:bodyPr/>
        <a:lstStyle/>
        <a:p>
          <a:endParaRPr lang="hu-HU"/>
        </a:p>
      </dgm:t>
    </dgm:pt>
    <dgm:pt modelId="{B31B5D37-E779-485B-9483-4006C53E783C}" type="sibTrans" cxnId="{A81FAE19-761A-4097-B750-DAA4E4850834}">
      <dgm:prSet/>
      <dgm:spPr/>
      <dgm:t>
        <a:bodyPr/>
        <a:lstStyle/>
        <a:p>
          <a:endParaRPr lang="hu-HU"/>
        </a:p>
      </dgm:t>
    </dgm:pt>
    <dgm:pt modelId="{54376301-E190-4052-94F6-613F0A76BD70}">
      <dgm:prSet phldrT="[Szöveg]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hu-HU" dirty="0" smtClean="0"/>
            <a:t>LITIGATION</a:t>
          </a:r>
          <a:endParaRPr lang="hu-HU" dirty="0"/>
        </a:p>
      </dgm:t>
    </dgm:pt>
    <dgm:pt modelId="{FD5B1629-EDF0-440A-A3E9-E8059581142C}" type="parTrans" cxnId="{20CF275E-2EB9-4120-AD85-ED65406C46FD}">
      <dgm:prSet/>
      <dgm:spPr/>
      <dgm:t>
        <a:bodyPr/>
        <a:lstStyle/>
        <a:p>
          <a:endParaRPr lang="hu-HU"/>
        </a:p>
      </dgm:t>
    </dgm:pt>
    <dgm:pt modelId="{A12C250A-36B8-44C1-9C02-B7B2E891752E}" type="sibTrans" cxnId="{20CF275E-2EB9-4120-AD85-ED65406C46FD}">
      <dgm:prSet/>
      <dgm:spPr/>
      <dgm:t>
        <a:bodyPr/>
        <a:lstStyle/>
        <a:p>
          <a:endParaRPr lang="hu-HU"/>
        </a:p>
      </dgm:t>
    </dgm:pt>
    <dgm:pt modelId="{E7DABDA5-FF59-4FF6-AF61-2740C9060BB9}">
      <dgm:prSet phldrT="[Szöveg]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hu-HU" dirty="0" smtClean="0"/>
            <a:t>REMUNERATION</a:t>
          </a:r>
          <a:endParaRPr lang="hu-HU" dirty="0"/>
        </a:p>
      </dgm:t>
    </dgm:pt>
    <dgm:pt modelId="{641F1558-BACA-4177-BFE6-96F100CDE24D}" type="parTrans" cxnId="{C5F351B4-528A-4EB2-86FB-90743AD740A0}">
      <dgm:prSet/>
      <dgm:spPr/>
      <dgm:t>
        <a:bodyPr/>
        <a:lstStyle/>
        <a:p>
          <a:endParaRPr lang="hu-HU"/>
        </a:p>
      </dgm:t>
    </dgm:pt>
    <dgm:pt modelId="{3E3A1A9D-4A82-4F4D-806B-A67BD287E0AC}" type="sibTrans" cxnId="{C5F351B4-528A-4EB2-86FB-90743AD740A0}">
      <dgm:prSet/>
      <dgm:spPr/>
      <dgm:t>
        <a:bodyPr/>
        <a:lstStyle/>
        <a:p>
          <a:endParaRPr lang="hu-HU"/>
        </a:p>
      </dgm:t>
    </dgm:pt>
    <dgm:pt modelId="{B2EC5AEC-17F4-4FF0-9E35-DDCB85AA7384}">
      <dgm:prSet phldrT="[Szöveg]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hu-HU" dirty="0" smtClean="0"/>
            <a:t>TRAINING</a:t>
          </a:r>
          <a:endParaRPr lang="hu-HU" dirty="0"/>
        </a:p>
      </dgm:t>
    </dgm:pt>
    <dgm:pt modelId="{13DB8B3A-035D-4951-BA3F-2A8E05529E3B}" type="parTrans" cxnId="{ACB1F13F-CD4E-4707-8389-E4BB0E2C943D}">
      <dgm:prSet/>
      <dgm:spPr/>
      <dgm:t>
        <a:bodyPr/>
        <a:lstStyle/>
        <a:p>
          <a:endParaRPr lang="hu-HU"/>
        </a:p>
      </dgm:t>
    </dgm:pt>
    <dgm:pt modelId="{5EBEE5A7-6943-499C-AED7-FA8366A818C7}" type="sibTrans" cxnId="{ACB1F13F-CD4E-4707-8389-E4BB0E2C943D}">
      <dgm:prSet/>
      <dgm:spPr/>
      <dgm:t>
        <a:bodyPr/>
        <a:lstStyle/>
        <a:p>
          <a:endParaRPr lang="hu-HU"/>
        </a:p>
      </dgm:t>
    </dgm:pt>
    <dgm:pt modelId="{7606EB51-10B7-442C-83C3-9200F800011E}" type="pres">
      <dgm:prSet presAssocID="{CAFB3964-C95D-4C94-9046-0A8740AAB7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4F72C2B-BA5D-44D5-8B71-BCEDB3F9B783}" type="pres">
      <dgm:prSet presAssocID="{5CB43059-51B9-4ED5-8590-D5CDC9F4C8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DBC3A0-DCCE-412A-B746-88ED9A5013DD}" type="pres">
      <dgm:prSet presAssocID="{5600A144-175C-45E7-9FBD-7EE34F895E9B}" presName="sibTrans" presStyleCnt="0"/>
      <dgm:spPr/>
    </dgm:pt>
    <dgm:pt modelId="{510657DD-42BD-4B76-AFFF-2AACF4DDEDC9}" type="pres">
      <dgm:prSet presAssocID="{5F52A2E6-B94D-49F3-B5EC-D28D432938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734B91-C160-4C69-A38E-C30E0D58D750}" type="pres">
      <dgm:prSet presAssocID="{B31B5D37-E779-485B-9483-4006C53E783C}" presName="sibTrans" presStyleCnt="0"/>
      <dgm:spPr/>
    </dgm:pt>
    <dgm:pt modelId="{29D9302B-C91C-4262-9F7E-502228258C2F}" type="pres">
      <dgm:prSet presAssocID="{54376301-E190-4052-94F6-613F0A76BD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4103ED-FDA3-46F1-B93D-1CDEEDA07546}" type="pres">
      <dgm:prSet presAssocID="{A12C250A-36B8-44C1-9C02-B7B2E891752E}" presName="sibTrans" presStyleCnt="0"/>
      <dgm:spPr/>
    </dgm:pt>
    <dgm:pt modelId="{A2B8BBA6-5F55-4783-9A2E-12CC983C56C0}" type="pres">
      <dgm:prSet presAssocID="{E7DABDA5-FF59-4FF6-AF61-2740C9060B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7999B3-6FBD-4DCE-9F61-DD581588E7BA}" type="pres">
      <dgm:prSet presAssocID="{3E3A1A9D-4A82-4F4D-806B-A67BD287E0AC}" presName="sibTrans" presStyleCnt="0"/>
      <dgm:spPr/>
    </dgm:pt>
    <dgm:pt modelId="{EF88E7DD-8C58-43F9-BCD2-799F35443792}" type="pres">
      <dgm:prSet presAssocID="{B2EC5AEC-17F4-4FF0-9E35-DDCB85AA73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1735284-DE82-42EA-89F6-154646AE0CE7}" type="presOf" srcId="{CAFB3964-C95D-4C94-9046-0A8740AAB757}" destId="{7606EB51-10B7-442C-83C3-9200F800011E}" srcOrd="0" destOrd="0" presId="urn:microsoft.com/office/officeart/2005/8/layout/default"/>
    <dgm:cxn modelId="{A81FAE19-761A-4097-B750-DAA4E4850834}" srcId="{CAFB3964-C95D-4C94-9046-0A8740AAB757}" destId="{5F52A2E6-B94D-49F3-B5EC-D28D43293821}" srcOrd="1" destOrd="0" parTransId="{3525F97C-7FB3-4DE5-A04B-16D236F36D56}" sibTransId="{B31B5D37-E779-485B-9483-4006C53E783C}"/>
    <dgm:cxn modelId="{7DB6571A-F743-4BBA-840D-5D3F318C995D}" type="presOf" srcId="{B2EC5AEC-17F4-4FF0-9E35-DDCB85AA7384}" destId="{EF88E7DD-8C58-43F9-BCD2-799F35443792}" srcOrd="0" destOrd="0" presId="urn:microsoft.com/office/officeart/2005/8/layout/default"/>
    <dgm:cxn modelId="{A391DEE8-7364-4513-ABAE-3FCF35794D03}" type="presOf" srcId="{E7DABDA5-FF59-4FF6-AF61-2740C9060BB9}" destId="{A2B8BBA6-5F55-4783-9A2E-12CC983C56C0}" srcOrd="0" destOrd="0" presId="urn:microsoft.com/office/officeart/2005/8/layout/default"/>
    <dgm:cxn modelId="{C5F351B4-528A-4EB2-86FB-90743AD740A0}" srcId="{CAFB3964-C95D-4C94-9046-0A8740AAB757}" destId="{E7DABDA5-FF59-4FF6-AF61-2740C9060BB9}" srcOrd="3" destOrd="0" parTransId="{641F1558-BACA-4177-BFE6-96F100CDE24D}" sibTransId="{3E3A1A9D-4A82-4F4D-806B-A67BD287E0AC}"/>
    <dgm:cxn modelId="{725A4DD9-CC1F-4A58-990A-95975C0DAFD6}" type="presOf" srcId="{54376301-E190-4052-94F6-613F0A76BD70}" destId="{29D9302B-C91C-4262-9F7E-502228258C2F}" srcOrd="0" destOrd="0" presId="urn:microsoft.com/office/officeart/2005/8/layout/default"/>
    <dgm:cxn modelId="{20CF275E-2EB9-4120-AD85-ED65406C46FD}" srcId="{CAFB3964-C95D-4C94-9046-0A8740AAB757}" destId="{54376301-E190-4052-94F6-613F0A76BD70}" srcOrd="2" destOrd="0" parTransId="{FD5B1629-EDF0-440A-A3E9-E8059581142C}" sibTransId="{A12C250A-36B8-44C1-9C02-B7B2E891752E}"/>
    <dgm:cxn modelId="{ACB1F13F-CD4E-4707-8389-E4BB0E2C943D}" srcId="{CAFB3964-C95D-4C94-9046-0A8740AAB757}" destId="{B2EC5AEC-17F4-4FF0-9E35-DDCB85AA7384}" srcOrd="4" destOrd="0" parTransId="{13DB8B3A-035D-4951-BA3F-2A8E05529E3B}" sibTransId="{5EBEE5A7-6943-499C-AED7-FA8366A818C7}"/>
    <dgm:cxn modelId="{2345B333-7135-42E0-88E4-CE97A8BE006A}" srcId="{CAFB3964-C95D-4C94-9046-0A8740AAB757}" destId="{5CB43059-51B9-4ED5-8590-D5CDC9F4C81C}" srcOrd="0" destOrd="0" parTransId="{28112FB2-759B-434E-8B07-6D4397188C7B}" sibTransId="{5600A144-175C-45E7-9FBD-7EE34F895E9B}"/>
    <dgm:cxn modelId="{11B154EA-AAD9-4B99-A0E8-43CE90B547DF}" type="presOf" srcId="{5CB43059-51B9-4ED5-8590-D5CDC9F4C81C}" destId="{14F72C2B-BA5D-44D5-8B71-BCEDB3F9B783}" srcOrd="0" destOrd="0" presId="urn:microsoft.com/office/officeart/2005/8/layout/default"/>
    <dgm:cxn modelId="{DEFFC2C5-6B3C-4F6B-9523-10F35AEFB2E9}" type="presOf" srcId="{5F52A2E6-B94D-49F3-B5EC-D28D43293821}" destId="{510657DD-42BD-4B76-AFFF-2AACF4DDEDC9}" srcOrd="0" destOrd="0" presId="urn:microsoft.com/office/officeart/2005/8/layout/default"/>
    <dgm:cxn modelId="{4CB7FBEA-8848-4145-A8B7-FD724CA937FC}" type="presParOf" srcId="{7606EB51-10B7-442C-83C3-9200F800011E}" destId="{14F72C2B-BA5D-44D5-8B71-BCEDB3F9B783}" srcOrd="0" destOrd="0" presId="urn:microsoft.com/office/officeart/2005/8/layout/default"/>
    <dgm:cxn modelId="{F44A92D7-24AD-443D-B4DE-3FBAAF410E72}" type="presParOf" srcId="{7606EB51-10B7-442C-83C3-9200F800011E}" destId="{68DBC3A0-DCCE-412A-B746-88ED9A5013DD}" srcOrd="1" destOrd="0" presId="urn:microsoft.com/office/officeart/2005/8/layout/default"/>
    <dgm:cxn modelId="{23E018AD-978F-4A35-89C3-BE0BF065C053}" type="presParOf" srcId="{7606EB51-10B7-442C-83C3-9200F800011E}" destId="{510657DD-42BD-4B76-AFFF-2AACF4DDEDC9}" srcOrd="2" destOrd="0" presId="urn:microsoft.com/office/officeart/2005/8/layout/default"/>
    <dgm:cxn modelId="{5B80D6A3-6FA3-49C8-9E94-E7E71DC54730}" type="presParOf" srcId="{7606EB51-10B7-442C-83C3-9200F800011E}" destId="{59734B91-C160-4C69-A38E-C30E0D58D750}" srcOrd="3" destOrd="0" presId="urn:microsoft.com/office/officeart/2005/8/layout/default"/>
    <dgm:cxn modelId="{CCD0D497-CF95-421D-A001-EC9C75F2124B}" type="presParOf" srcId="{7606EB51-10B7-442C-83C3-9200F800011E}" destId="{29D9302B-C91C-4262-9F7E-502228258C2F}" srcOrd="4" destOrd="0" presId="urn:microsoft.com/office/officeart/2005/8/layout/default"/>
    <dgm:cxn modelId="{8007F461-4EDD-459B-9DEE-06211487C614}" type="presParOf" srcId="{7606EB51-10B7-442C-83C3-9200F800011E}" destId="{714103ED-FDA3-46F1-B93D-1CDEEDA07546}" srcOrd="5" destOrd="0" presId="urn:microsoft.com/office/officeart/2005/8/layout/default"/>
    <dgm:cxn modelId="{7A12BDA6-A902-47B7-A5B8-E929AA147672}" type="presParOf" srcId="{7606EB51-10B7-442C-83C3-9200F800011E}" destId="{A2B8BBA6-5F55-4783-9A2E-12CC983C56C0}" srcOrd="6" destOrd="0" presId="urn:microsoft.com/office/officeart/2005/8/layout/default"/>
    <dgm:cxn modelId="{9A8E29C6-9EDB-484E-8965-08C6990A80F3}" type="presParOf" srcId="{7606EB51-10B7-442C-83C3-9200F800011E}" destId="{307999B3-6FBD-4DCE-9F61-DD581588E7BA}" srcOrd="7" destOrd="0" presId="urn:microsoft.com/office/officeart/2005/8/layout/default"/>
    <dgm:cxn modelId="{222575BC-1057-44B0-81C7-1D130D757A11}" type="presParOf" srcId="{7606EB51-10B7-442C-83C3-9200F800011E}" destId="{EF88E7DD-8C58-43F9-BCD2-799F3544379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CD5FD0-E835-4DAC-BEF9-769C586F7A5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3A97AE6-887D-4612-AC3F-16EC4A720D56}">
      <dgm:prSet phldrT="[Szöveg]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hu-HU" dirty="0" smtClean="0"/>
            <a:t>Tagadás kifejezése</a:t>
          </a:r>
          <a:endParaRPr lang="hu-HU" dirty="0"/>
        </a:p>
      </dgm:t>
    </dgm:pt>
    <dgm:pt modelId="{70FAACDF-8B0A-43D0-86FA-4DA3F47CFB6D}" type="parTrans" cxnId="{8749AC13-3CDC-4C75-B206-91ED14F2F19F}">
      <dgm:prSet/>
      <dgm:spPr/>
      <dgm:t>
        <a:bodyPr/>
        <a:lstStyle/>
        <a:p>
          <a:endParaRPr lang="hu-HU"/>
        </a:p>
      </dgm:t>
    </dgm:pt>
    <dgm:pt modelId="{51C4A36B-2A2C-408D-B4C6-B7607D41A844}" type="sibTrans" cxnId="{8749AC13-3CDC-4C75-B206-91ED14F2F19F}">
      <dgm:prSet/>
      <dgm:spPr/>
      <dgm:t>
        <a:bodyPr/>
        <a:lstStyle/>
        <a:p>
          <a:endParaRPr lang="hu-HU"/>
        </a:p>
      </dgm:t>
    </dgm:pt>
    <dgm:pt modelId="{9C3D92C0-7675-4759-BF36-581A5FA21339}">
      <dgm:prSet phldrT="[Szöveg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hu-HU" dirty="0" err="1" smtClean="0"/>
            <a:t>Phrasal</a:t>
          </a:r>
          <a:r>
            <a:rPr lang="hu-HU" dirty="0" smtClean="0"/>
            <a:t> </a:t>
          </a:r>
          <a:r>
            <a:rPr lang="hu-HU" dirty="0" err="1" smtClean="0"/>
            <a:t>vebs</a:t>
          </a:r>
          <a:endParaRPr lang="hu-HU" dirty="0"/>
        </a:p>
      </dgm:t>
    </dgm:pt>
    <dgm:pt modelId="{80975691-3F8D-4EBB-B72C-435E7201AB1F}" type="parTrans" cxnId="{E6874D0A-3997-4BB3-AEA1-CC5B69471F37}">
      <dgm:prSet/>
      <dgm:spPr/>
      <dgm:t>
        <a:bodyPr/>
        <a:lstStyle/>
        <a:p>
          <a:endParaRPr lang="hu-HU"/>
        </a:p>
      </dgm:t>
    </dgm:pt>
    <dgm:pt modelId="{55CDCE48-8052-4A0A-9252-05B8927C7AA4}" type="sibTrans" cxnId="{E6874D0A-3997-4BB3-AEA1-CC5B69471F37}">
      <dgm:prSet/>
      <dgm:spPr/>
      <dgm:t>
        <a:bodyPr/>
        <a:lstStyle/>
        <a:p>
          <a:endParaRPr lang="hu-HU"/>
        </a:p>
      </dgm:t>
    </dgm:pt>
    <dgm:pt modelId="{F67CDF2C-6F51-48A6-B80A-BE4988A93D5A}">
      <dgm:prSet phldrT="[Szöveg]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hu-HU" dirty="0" smtClean="0"/>
            <a:t>kötőmód</a:t>
          </a:r>
          <a:endParaRPr lang="hu-HU" dirty="0"/>
        </a:p>
      </dgm:t>
    </dgm:pt>
    <dgm:pt modelId="{283D6872-4088-4AD8-A8A8-6D03822A4842}" type="parTrans" cxnId="{0FC28345-5A38-4D54-AEA3-E8E75D3DA859}">
      <dgm:prSet/>
      <dgm:spPr/>
      <dgm:t>
        <a:bodyPr/>
        <a:lstStyle/>
        <a:p>
          <a:endParaRPr lang="hu-HU"/>
        </a:p>
      </dgm:t>
    </dgm:pt>
    <dgm:pt modelId="{9B004308-3819-4468-B098-83F01DB8B2DA}" type="sibTrans" cxnId="{0FC28345-5A38-4D54-AEA3-E8E75D3DA859}">
      <dgm:prSet/>
      <dgm:spPr/>
      <dgm:t>
        <a:bodyPr/>
        <a:lstStyle/>
        <a:p>
          <a:endParaRPr lang="hu-HU"/>
        </a:p>
      </dgm:t>
    </dgm:pt>
    <dgm:pt modelId="{BDB96636-F6A0-49D1-AB78-3A5F16BD795E}" type="pres">
      <dgm:prSet presAssocID="{C2CD5FD0-E835-4DAC-BEF9-769C586F7A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DA8D23E-749F-4525-B957-FF12526F6EFF}" type="pres">
      <dgm:prSet presAssocID="{53A97AE6-887D-4612-AC3F-16EC4A720D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51055B-FFA4-47A7-B9DA-ECC754DCE8E7}" type="pres">
      <dgm:prSet presAssocID="{53A97AE6-887D-4612-AC3F-16EC4A720D56}" presName="gear1srcNode" presStyleLbl="node1" presStyleIdx="0" presStyleCnt="3"/>
      <dgm:spPr/>
      <dgm:t>
        <a:bodyPr/>
        <a:lstStyle/>
        <a:p>
          <a:endParaRPr lang="hu-HU"/>
        </a:p>
      </dgm:t>
    </dgm:pt>
    <dgm:pt modelId="{097C4756-F00E-4465-8859-3D3DEAE259EF}" type="pres">
      <dgm:prSet presAssocID="{53A97AE6-887D-4612-AC3F-16EC4A720D56}" presName="gear1dstNode" presStyleLbl="node1" presStyleIdx="0" presStyleCnt="3"/>
      <dgm:spPr/>
      <dgm:t>
        <a:bodyPr/>
        <a:lstStyle/>
        <a:p>
          <a:endParaRPr lang="hu-HU"/>
        </a:p>
      </dgm:t>
    </dgm:pt>
    <dgm:pt modelId="{DA6B9385-7713-408F-9815-80BFDE535EFD}" type="pres">
      <dgm:prSet presAssocID="{9C3D92C0-7675-4759-BF36-581A5FA2133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E085E56-9B33-41FF-A041-53F10CE45DE7}" type="pres">
      <dgm:prSet presAssocID="{9C3D92C0-7675-4759-BF36-581A5FA21339}" presName="gear2srcNode" presStyleLbl="node1" presStyleIdx="1" presStyleCnt="3"/>
      <dgm:spPr/>
      <dgm:t>
        <a:bodyPr/>
        <a:lstStyle/>
        <a:p>
          <a:endParaRPr lang="hu-HU"/>
        </a:p>
      </dgm:t>
    </dgm:pt>
    <dgm:pt modelId="{9BA88D7D-7DBE-4C54-A0E3-8ADC5AA7AA3C}" type="pres">
      <dgm:prSet presAssocID="{9C3D92C0-7675-4759-BF36-581A5FA21339}" presName="gear2dstNode" presStyleLbl="node1" presStyleIdx="1" presStyleCnt="3"/>
      <dgm:spPr/>
      <dgm:t>
        <a:bodyPr/>
        <a:lstStyle/>
        <a:p>
          <a:endParaRPr lang="hu-HU"/>
        </a:p>
      </dgm:t>
    </dgm:pt>
    <dgm:pt modelId="{538FF352-9139-4041-94A4-13A4FC3284C9}" type="pres">
      <dgm:prSet presAssocID="{F67CDF2C-6F51-48A6-B80A-BE4988A93D5A}" presName="gear3" presStyleLbl="node1" presStyleIdx="2" presStyleCnt="3"/>
      <dgm:spPr/>
      <dgm:t>
        <a:bodyPr/>
        <a:lstStyle/>
        <a:p>
          <a:endParaRPr lang="hu-HU"/>
        </a:p>
      </dgm:t>
    </dgm:pt>
    <dgm:pt modelId="{E7AF5388-123D-4750-A739-31ABF96EFE50}" type="pres">
      <dgm:prSet presAssocID="{F67CDF2C-6F51-48A6-B80A-BE4988A93D5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A9F627-FB77-4ADE-80EF-719617303D84}" type="pres">
      <dgm:prSet presAssocID="{F67CDF2C-6F51-48A6-B80A-BE4988A93D5A}" presName="gear3srcNode" presStyleLbl="node1" presStyleIdx="2" presStyleCnt="3"/>
      <dgm:spPr/>
      <dgm:t>
        <a:bodyPr/>
        <a:lstStyle/>
        <a:p>
          <a:endParaRPr lang="hu-HU"/>
        </a:p>
      </dgm:t>
    </dgm:pt>
    <dgm:pt modelId="{94A565A7-E634-42EF-B29F-ECF7F80E3C78}" type="pres">
      <dgm:prSet presAssocID="{F67CDF2C-6F51-48A6-B80A-BE4988A93D5A}" presName="gear3dstNode" presStyleLbl="node1" presStyleIdx="2" presStyleCnt="3"/>
      <dgm:spPr/>
      <dgm:t>
        <a:bodyPr/>
        <a:lstStyle/>
        <a:p>
          <a:endParaRPr lang="hu-HU"/>
        </a:p>
      </dgm:t>
    </dgm:pt>
    <dgm:pt modelId="{BC0455C1-0A5D-4C6A-A1F3-5FD77A12D632}" type="pres">
      <dgm:prSet presAssocID="{51C4A36B-2A2C-408D-B4C6-B7607D41A844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6F1DF86A-648E-42AF-976B-C9AEAFD2777A}" type="pres">
      <dgm:prSet presAssocID="{55CDCE48-8052-4A0A-9252-05B8927C7AA4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1D4A4DDA-49F1-4CE5-8DB7-1DE9B56FF451}" type="pres">
      <dgm:prSet presAssocID="{9B004308-3819-4468-B098-83F01DB8B2DA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8749AC13-3CDC-4C75-B206-91ED14F2F19F}" srcId="{C2CD5FD0-E835-4DAC-BEF9-769C586F7A52}" destId="{53A97AE6-887D-4612-AC3F-16EC4A720D56}" srcOrd="0" destOrd="0" parTransId="{70FAACDF-8B0A-43D0-86FA-4DA3F47CFB6D}" sibTransId="{51C4A36B-2A2C-408D-B4C6-B7607D41A844}"/>
    <dgm:cxn modelId="{E770E3E1-33F6-4827-8FB4-D8AC1643CC30}" type="presOf" srcId="{51C4A36B-2A2C-408D-B4C6-B7607D41A844}" destId="{BC0455C1-0A5D-4C6A-A1F3-5FD77A12D632}" srcOrd="0" destOrd="0" presId="urn:microsoft.com/office/officeart/2005/8/layout/gear1"/>
    <dgm:cxn modelId="{6AB0DEFC-75AF-47ED-A795-D1012B5626F7}" type="presOf" srcId="{F67CDF2C-6F51-48A6-B80A-BE4988A93D5A}" destId="{E7AF5388-123D-4750-A739-31ABF96EFE50}" srcOrd="1" destOrd="0" presId="urn:microsoft.com/office/officeart/2005/8/layout/gear1"/>
    <dgm:cxn modelId="{7A800813-2608-46F7-B1BB-AE76BAA5905E}" type="presOf" srcId="{F67CDF2C-6F51-48A6-B80A-BE4988A93D5A}" destId="{94A565A7-E634-42EF-B29F-ECF7F80E3C78}" srcOrd="3" destOrd="0" presId="urn:microsoft.com/office/officeart/2005/8/layout/gear1"/>
    <dgm:cxn modelId="{7B070043-7AE0-472E-823F-F692C98BCDAA}" type="presOf" srcId="{9C3D92C0-7675-4759-BF36-581A5FA21339}" destId="{DE085E56-9B33-41FF-A041-53F10CE45DE7}" srcOrd="1" destOrd="0" presId="urn:microsoft.com/office/officeart/2005/8/layout/gear1"/>
    <dgm:cxn modelId="{1B053463-61FD-42CD-ACF1-D138914BCF4C}" type="presOf" srcId="{53A97AE6-887D-4612-AC3F-16EC4A720D56}" destId="{097C4756-F00E-4465-8859-3D3DEAE259EF}" srcOrd="2" destOrd="0" presId="urn:microsoft.com/office/officeart/2005/8/layout/gear1"/>
    <dgm:cxn modelId="{45EA3073-FC4C-40AF-B088-D193CEF83C7B}" type="presOf" srcId="{C2CD5FD0-E835-4DAC-BEF9-769C586F7A52}" destId="{BDB96636-F6A0-49D1-AB78-3A5F16BD795E}" srcOrd="0" destOrd="0" presId="urn:microsoft.com/office/officeart/2005/8/layout/gear1"/>
    <dgm:cxn modelId="{5E3D17B7-1E20-4213-8386-8E7FC096436E}" type="presOf" srcId="{55CDCE48-8052-4A0A-9252-05B8927C7AA4}" destId="{6F1DF86A-648E-42AF-976B-C9AEAFD2777A}" srcOrd="0" destOrd="0" presId="urn:microsoft.com/office/officeart/2005/8/layout/gear1"/>
    <dgm:cxn modelId="{5266BACE-C0E3-4E81-8A3F-38CA989CDCCF}" type="presOf" srcId="{53A97AE6-887D-4612-AC3F-16EC4A720D56}" destId="{F251055B-FFA4-47A7-B9DA-ECC754DCE8E7}" srcOrd="1" destOrd="0" presId="urn:microsoft.com/office/officeart/2005/8/layout/gear1"/>
    <dgm:cxn modelId="{32BE7FFE-1B23-44F3-A175-F7661B4826A8}" type="presOf" srcId="{9C3D92C0-7675-4759-BF36-581A5FA21339}" destId="{DA6B9385-7713-408F-9815-80BFDE535EFD}" srcOrd="0" destOrd="0" presId="urn:microsoft.com/office/officeart/2005/8/layout/gear1"/>
    <dgm:cxn modelId="{E6874D0A-3997-4BB3-AEA1-CC5B69471F37}" srcId="{C2CD5FD0-E835-4DAC-BEF9-769C586F7A52}" destId="{9C3D92C0-7675-4759-BF36-581A5FA21339}" srcOrd="1" destOrd="0" parTransId="{80975691-3F8D-4EBB-B72C-435E7201AB1F}" sibTransId="{55CDCE48-8052-4A0A-9252-05B8927C7AA4}"/>
    <dgm:cxn modelId="{42259A3F-5DE5-4B51-A58B-D3D5DBC09FC6}" type="presOf" srcId="{53A97AE6-887D-4612-AC3F-16EC4A720D56}" destId="{6DA8D23E-749F-4525-B957-FF12526F6EFF}" srcOrd="0" destOrd="0" presId="urn:microsoft.com/office/officeart/2005/8/layout/gear1"/>
    <dgm:cxn modelId="{4AEED5B0-D39B-4BB8-A69A-3C38FC4E8693}" type="presOf" srcId="{9B004308-3819-4468-B098-83F01DB8B2DA}" destId="{1D4A4DDA-49F1-4CE5-8DB7-1DE9B56FF451}" srcOrd="0" destOrd="0" presId="urn:microsoft.com/office/officeart/2005/8/layout/gear1"/>
    <dgm:cxn modelId="{7B9681C6-F465-4AA1-8DC3-99DEDC966695}" type="presOf" srcId="{F67CDF2C-6F51-48A6-B80A-BE4988A93D5A}" destId="{538FF352-9139-4041-94A4-13A4FC3284C9}" srcOrd="0" destOrd="0" presId="urn:microsoft.com/office/officeart/2005/8/layout/gear1"/>
    <dgm:cxn modelId="{0FC28345-5A38-4D54-AEA3-E8E75D3DA859}" srcId="{C2CD5FD0-E835-4DAC-BEF9-769C586F7A52}" destId="{F67CDF2C-6F51-48A6-B80A-BE4988A93D5A}" srcOrd="2" destOrd="0" parTransId="{283D6872-4088-4AD8-A8A8-6D03822A4842}" sibTransId="{9B004308-3819-4468-B098-83F01DB8B2DA}"/>
    <dgm:cxn modelId="{98B95ADB-530B-402B-BC47-384A9D54F797}" type="presOf" srcId="{F67CDF2C-6F51-48A6-B80A-BE4988A93D5A}" destId="{86A9F627-FB77-4ADE-80EF-719617303D84}" srcOrd="2" destOrd="0" presId="urn:microsoft.com/office/officeart/2005/8/layout/gear1"/>
    <dgm:cxn modelId="{06004966-9934-4360-BCD4-2EE040CB6338}" type="presOf" srcId="{9C3D92C0-7675-4759-BF36-581A5FA21339}" destId="{9BA88D7D-7DBE-4C54-A0E3-8ADC5AA7AA3C}" srcOrd="2" destOrd="0" presId="urn:microsoft.com/office/officeart/2005/8/layout/gear1"/>
    <dgm:cxn modelId="{7811C073-0AD6-493E-87E5-E9B46D4788E8}" type="presParOf" srcId="{BDB96636-F6A0-49D1-AB78-3A5F16BD795E}" destId="{6DA8D23E-749F-4525-B957-FF12526F6EFF}" srcOrd="0" destOrd="0" presId="urn:microsoft.com/office/officeart/2005/8/layout/gear1"/>
    <dgm:cxn modelId="{168623E3-9301-412B-9E07-054D6D1ACFC7}" type="presParOf" srcId="{BDB96636-F6A0-49D1-AB78-3A5F16BD795E}" destId="{F251055B-FFA4-47A7-B9DA-ECC754DCE8E7}" srcOrd="1" destOrd="0" presId="urn:microsoft.com/office/officeart/2005/8/layout/gear1"/>
    <dgm:cxn modelId="{13AF7607-B7C3-4E8B-AB87-1F67D7DA4E30}" type="presParOf" srcId="{BDB96636-F6A0-49D1-AB78-3A5F16BD795E}" destId="{097C4756-F00E-4465-8859-3D3DEAE259EF}" srcOrd="2" destOrd="0" presId="urn:microsoft.com/office/officeart/2005/8/layout/gear1"/>
    <dgm:cxn modelId="{53E2D1B3-E91A-482C-B656-D4FF11CE964D}" type="presParOf" srcId="{BDB96636-F6A0-49D1-AB78-3A5F16BD795E}" destId="{DA6B9385-7713-408F-9815-80BFDE535EFD}" srcOrd="3" destOrd="0" presId="urn:microsoft.com/office/officeart/2005/8/layout/gear1"/>
    <dgm:cxn modelId="{A593E005-47CE-44AD-8851-449EC7EB8F07}" type="presParOf" srcId="{BDB96636-F6A0-49D1-AB78-3A5F16BD795E}" destId="{DE085E56-9B33-41FF-A041-53F10CE45DE7}" srcOrd="4" destOrd="0" presId="urn:microsoft.com/office/officeart/2005/8/layout/gear1"/>
    <dgm:cxn modelId="{31235BFD-F0EF-4276-AC14-DD9351FE9EE9}" type="presParOf" srcId="{BDB96636-F6A0-49D1-AB78-3A5F16BD795E}" destId="{9BA88D7D-7DBE-4C54-A0E3-8ADC5AA7AA3C}" srcOrd="5" destOrd="0" presId="urn:microsoft.com/office/officeart/2005/8/layout/gear1"/>
    <dgm:cxn modelId="{42C96938-5FBD-4869-A480-A4D273570BDA}" type="presParOf" srcId="{BDB96636-F6A0-49D1-AB78-3A5F16BD795E}" destId="{538FF352-9139-4041-94A4-13A4FC3284C9}" srcOrd="6" destOrd="0" presId="urn:microsoft.com/office/officeart/2005/8/layout/gear1"/>
    <dgm:cxn modelId="{97E49E08-9DBF-44BA-8781-0420CF2A43B5}" type="presParOf" srcId="{BDB96636-F6A0-49D1-AB78-3A5F16BD795E}" destId="{E7AF5388-123D-4750-A739-31ABF96EFE50}" srcOrd="7" destOrd="0" presId="urn:microsoft.com/office/officeart/2005/8/layout/gear1"/>
    <dgm:cxn modelId="{E886A625-71E0-414F-BFF9-A3E2BE256AC9}" type="presParOf" srcId="{BDB96636-F6A0-49D1-AB78-3A5F16BD795E}" destId="{86A9F627-FB77-4ADE-80EF-719617303D84}" srcOrd="8" destOrd="0" presId="urn:microsoft.com/office/officeart/2005/8/layout/gear1"/>
    <dgm:cxn modelId="{47118654-210E-4F10-907C-877360F0D79C}" type="presParOf" srcId="{BDB96636-F6A0-49D1-AB78-3A5F16BD795E}" destId="{94A565A7-E634-42EF-B29F-ECF7F80E3C78}" srcOrd="9" destOrd="0" presId="urn:microsoft.com/office/officeart/2005/8/layout/gear1"/>
    <dgm:cxn modelId="{3CAB581D-201E-4366-937A-0568D1BA94BB}" type="presParOf" srcId="{BDB96636-F6A0-49D1-AB78-3A5F16BD795E}" destId="{BC0455C1-0A5D-4C6A-A1F3-5FD77A12D632}" srcOrd="10" destOrd="0" presId="urn:microsoft.com/office/officeart/2005/8/layout/gear1"/>
    <dgm:cxn modelId="{166EACF0-5EF4-48CB-82C1-61E4F6A4BCF3}" type="presParOf" srcId="{BDB96636-F6A0-49D1-AB78-3A5F16BD795E}" destId="{6F1DF86A-648E-42AF-976B-C9AEAFD2777A}" srcOrd="11" destOrd="0" presId="urn:microsoft.com/office/officeart/2005/8/layout/gear1"/>
    <dgm:cxn modelId="{A4782DC2-C6BC-4E60-B0BA-E9EDC3FA4D98}" type="presParOf" srcId="{BDB96636-F6A0-49D1-AB78-3A5F16BD795E}" destId="{1D4A4DDA-49F1-4CE5-8DB7-1DE9B56FF4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DAE4CE-F3B6-463E-9F22-F907090CBCAA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1A6909D-1981-4EAE-AAEC-73A5156A4D0D}">
      <dgm:prSet phldrT="[Szöveg]"/>
      <dgm:spPr/>
      <dgm:t>
        <a:bodyPr/>
        <a:lstStyle/>
        <a:p>
          <a:r>
            <a:rPr lang="hu-HU" dirty="0" err="1" smtClean="0"/>
            <a:t>which</a:t>
          </a:r>
          <a:endParaRPr lang="hu-HU" dirty="0"/>
        </a:p>
      </dgm:t>
    </dgm:pt>
    <dgm:pt modelId="{F518B785-A4ED-4A61-8A15-89CE695753DB}" type="parTrans" cxnId="{F09EE3E2-84F5-44B1-A1EA-EDAF8A995CA6}">
      <dgm:prSet/>
      <dgm:spPr/>
      <dgm:t>
        <a:bodyPr/>
        <a:lstStyle/>
        <a:p>
          <a:endParaRPr lang="hu-HU"/>
        </a:p>
      </dgm:t>
    </dgm:pt>
    <dgm:pt modelId="{399BF82F-3FBA-4E85-A717-26B93E398788}" type="sibTrans" cxnId="{F09EE3E2-84F5-44B1-A1EA-EDAF8A995CA6}">
      <dgm:prSet/>
      <dgm:spPr/>
      <dgm:t>
        <a:bodyPr/>
        <a:lstStyle/>
        <a:p>
          <a:endParaRPr lang="hu-HU"/>
        </a:p>
      </dgm:t>
    </dgm:pt>
    <dgm:pt modelId="{EA275730-F042-49CD-9457-54E636E2442C}">
      <dgm:prSet phldrT="[Szöveg]"/>
      <dgm:spPr/>
      <dgm:t>
        <a:bodyPr/>
        <a:lstStyle/>
        <a:p>
          <a:r>
            <a:rPr lang="hu-HU" dirty="0" err="1" smtClean="0"/>
            <a:t>Who</a:t>
          </a:r>
          <a:r>
            <a:rPr lang="hu-HU" dirty="0" smtClean="0"/>
            <a:t>?</a:t>
          </a:r>
          <a:endParaRPr lang="hu-HU" dirty="0"/>
        </a:p>
      </dgm:t>
    </dgm:pt>
    <dgm:pt modelId="{34214B9C-FE30-44BF-93C2-F3A04D81DBDC}" type="parTrans" cxnId="{E1425E43-EBE9-4FD6-B5DE-8E53EF35EF74}">
      <dgm:prSet/>
      <dgm:spPr/>
      <dgm:t>
        <a:bodyPr/>
        <a:lstStyle/>
        <a:p>
          <a:endParaRPr lang="hu-HU"/>
        </a:p>
      </dgm:t>
    </dgm:pt>
    <dgm:pt modelId="{D0D7AD1F-A469-4928-B0BB-EA7A4673C9C2}" type="sibTrans" cxnId="{E1425E43-EBE9-4FD6-B5DE-8E53EF35EF74}">
      <dgm:prSet/>
      <dgm:spPr/>
      <dgm:t>
        <a:bodyPr/>
        <a:lstStyle/>
        <a:p>
          <a:endParaRPr lang="hu-HU"/>
        </a:p>
      </dgm:t>
    </dgm:pt>
    <dgm:pt modelId="{D26A93C5-E415-4034-BB49-AC1538911708}">
      <dgm:prSet phldrT="[Szöveg]"/>
      <dgm:spPr/>
      <dgm:t>
        <a:bodyPr/>
        <a:lstStyle/>
        <a:p>
          <a:r>
            <a:rPr lang="hu-HU" dirty="0" err="1" smtClean="0"/>
            <a:t>Which</a:t>
          </a:r>
          <a:r>
            <a:rPr lang="hu-HU" dirty="0" smtClean="0"/>
            <a:t>?</a:t>
          </a:r>
          <a:endParaRPr lang="hu-HU" dirty="0"/>
        </a:p>
      </dgm:t>
    </dgm:pt>
    <dgm:pt modelId="{3AA415E2-7035-41C6-B3AF-F80CFF063D0E}" type="parTrans" cxnId="{8ED64394-9E54-441F-8185-4192300F1ACD}">
      <dgm:prSet/>
      <dgm:spPr/>
      <dgm:t>
        <a:bodyPr/>
        <a:lstStyle/>
        <a:p>
          <a:endParaRPr lang="hu-HU"/>
        </a:p>
      </dgm:t>
    </dgm:pt>
    <dgm:pt modelId="{6EBC430C-0105-451E-9E22-AC9519D46126}" type="sibTrans" cxnId="{8ED64394-9E54-441F-8185-4192300F1ACD}">
      <dgm:prSet/>
      <dgm:spPr/>
      <dgm:t>
        <a:bodyPr/>
        <a:lstStyle/>
        <a:p>
          <a:endParaRPr lang="hu-HU"/>
        </a:p>
      </dgm:t>
    </dgm:pt>
    <dgm:pt modelId="{D034442D-D7BD-42E1-BD0D-366BE30D776A}">
      <dgm:prSet phldrT="[Szöveg]"/>
      <dgm:spPr/>
      <dgm:t>
        <a:bodyPr/>
        <a:lstStyle/>
        <a:p>
          <a:r>
            <a:rPr lang="hu-HU" dirty="0" err="1" smtClean="0"/>
            <a:t>whom</a:t>
          </a:r>
          <a:endParaRPr lang="hu-HU" dirty="0"/>
        </a:p>
      </dgm:t>
    </dgm:pt>
    <dgm:pt modelId="{ED625889-A568-4281-884F-BB776FA35325}" type="parTrans" cxnId="{E8936DB1-DBAB-4E6B-88DA-B11BF837A971}">
      <dgm:prSet/>
      <dgm:spPr/>
      <dgm:t>
        <a:bodyPr/>
        <a:lstStyle/>
        <a:p>
          <a:endParaRPr lang="hu-HU"/>
        </a:p>
      </dgm:t>
    </dgm:pt>
    <dgm:pt modelId="{A93BB6FE-497D-419E-BE82-860F94E6358E}" type="sibTrans" cxnId="{E8936DB1-DBAB-4E6B-88DA-B11BF837A971}">
      <dgm:prSet/>
      <dgm:spPr/>
      <dgm:t>
        <a:bodyPr/>
        <a:lstStyle/>
        <a:p>
          <a:endParaRPr lang="hu-HU"/>
        </a:p>
      </dgm:t>
    </dgm:pt>
    <dgm:pt modelId="{CA92B65D-2092-4E71-92BA-58D10C89DCCD}">
      <dgm:prSet phldrT="[Szöveg]"/>
      <dgm:spPr/>
      <dgm:t>
        <a:bodyPr/>
        <a:lstStyle/>
        <a:p>
          <a:r>
            <a:rPr lang="hu-HU" dirty="0" err="1" smtClean="0"/>
            <a:t>Who</a:t>
          </a:r>
          <a:r>
            <a:rPr lang="hu-HU" dirty="0" smtClean="0"/>
            <a:t>?</a:t>
          </a:r>
          <a:endParaRPr lang="hu-HU" dirty="0"/>
        </a:p>
      </dgm:t>
    </dgm:pt>
    <dgm:pt modelId="{3AE68721-67A3-4599-A92B-0CD000DCC5BB}" type="parTrans" cxnId="{74C1AFEE-CACC-43B5-A4EE-6D72FB37BCE3}">
      <dgm:prSet/>
      <dgm:spPr/>
      <dgm:t>
        <a:bodyPr/>
        <a:lstStyle/>
        <a:p>
          <a:endParaRPr lang="hu-HU"/>
        </a:p>
      </dgm:t>
    </dgm:pt>
    <dgm:pt modelId="{B82A0608-6B88-46CF-96D9-7347BF1D4A83}" type="sibTrans" cxnId="{74C1AFEE-CACC-43B5-A4EE-6D72FB37BCE3}">
      <dgm:prSet/>
      <dgm:spPr/>
      <dgm:t>
        <a:bodyPr/>
        <a:lstStyle/>
        <a:p>
          <a:endParaRPr lang="hu-HU"/>
        </a:p>
      </dgm:t>
    </dgm:pt>
    <dgm:pt modelId="{B87414CF-A13B-4CE5-839B-6FC8A55F063B}">
      <dgm:prSet phldrT="[Szöveg]"/>
      <dgm:spPr/>
      <dgm:t>
        <a:bodyPr/>
        <a:lstStyle/>
        <a:p>
          <a:r>
            <a:rPr lang="hu-HU" dirty="0" err="1" smtClean="0"/>
            <a:t>Whom</a:t>
          </a:r>
          <a:r>
            <a:rPr lang="hu-HU" dirty="0" smtClean="0"/>
            <a:t>?</a:t>
          </a:r>
          <a:endParaRPr lang="hu-HU" dirty="0"/>
        </a:p>
      </dgm:t>
    </dgm:pt>
    <dgm:pt modelId="{BA480B77-4742-4846-8D75-59966A4FEE45}" type="parTrans" cxnId="{B03050C1-347D-4ED3-B680-0E749F4DFF30}">
      <dgm:prSet/>
      <dgm:spPr/>
      <dgm:t>
        <a:bodyPr/>
        <a:lstStyle/>
        <a:p>
          <a:endParaRPr lang="hu-HU"/>
        </a:p>
      </dgm:t>
    </dgm:pt>
    <dgm:pt modelId="{49CB05CD-B9AD-4C98-B620-65BBD08B8CCB}" type="sibTrans" cxnId="{B03050C1-347D-4ED3-B680-0E749F4DFF30}">
      <dgm:prSet/>
      <dgm:spPr/>
      <dgm:t>
        <a:bodyPr/>
        <a:lstStyle/>
        <a:p>
          <a:endParaRPr lang="hu-HU"/>
        </a:p>
      </dgm:t>
    </dgm:pt>
    <dgm:pt modelId="{310A5F6F-ED8F-4D62-BEFB-73F564042B80}" type="pres">
      <dgm:prSet presAssocID="{EDDAE4CE-F3B6-463E-9F22-F907090CBCA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4D9017E6-DE03-4ADF-9218-AFC79B5C5E99}" type="pres">
      <dgm:prSet presAssocID="{B1A6909D-1981-4EAE-AAEC-73A5156A4D0D}" presName="posSpace" presStyleCnt="0"/>
      <dgm:spPr/>
    </dgm:pt>
    <dgm:pt modelId="{755F87FA-9C60-4ABF-A254-9540271598BC}" type="pres">
      <dgm:prSet presAssocID="{B1A6909D-1981-4EAE-AAEC-73A5156A4D0D}" presName="vertFlow" presStyleCnt="0"/>
      <dgm:spPr/>
    </dgm:pt>
    <dgm:pt modelId="{FA6783CF-98A3-42E1-92B8-E69708F94259}" type="pres">
      <dgm:prSet presAssocID="{B1A6909D-1981-4EAE-AAEC-73A5156A4D0D}" presName="topSpace" presStyleCnt="0"/>
      <dgm:spPr/>
    </dgm:pt>
    <dgm:pt modelId="{AC67820A-DCDC-4766-B74C-398A7AFF52C3}" type="pres">
      <dgm:prSet presAssocID="{B1A6909D-1981-4EAE-AAEC-73A5156A4D0D}" presName="firstComp" presStyleCnt="0"/>
      <dgm:spPr/>
    </dgm:pt>
    <dgm:pt modelId="{DFC8D15B-22A8-4170-84D4-088D28D04442}" type="pres">
      <dgm:prSet presAssocID="{B1A6909D-1981-4EAE-AAEC-73A5156A4D0D}" presName="firstChild" presStyleLbl="bgAccFollowNode1" presStyleIdx="0" presStyleCnt="4"/>
      <dgm:spPr/>
      <dgm:t>
        <a:bodyPr/>
        <a:lstStyle/>
        <a:p>
          <a:endParaRPr lang="hu-HU"/>
        </a:p>
      </dgm:t>
    </dgm:pt>
    <dgm:pt modelId="{CAEB52E3-B6BE-42DD-86BD-BE74393B1869}" type="pres">
      <dgm:prSet presAssocID="{B1A6909D-1981-4EAE-AAEC-73A5156A4D0D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551984-D00F-4916-B8C8-C62607AFCC1B}" type="pres">
      <dgm:prSet presAssocID="{D26A93C5-E415-4034-BB49-AC1538911708}" presName="comp" presStyleCnt="0"/>
      <dgm:spPr/>
    </dgm:pt>
    <dgm:pt modelId="{BC6B8C9D-3988-425E-B279-2E60DAD9BC43}" type="pres">
      <dgm:prSet presAssocID="{D26A93C5-E415-4034-BB49-AC1538911708}" presName="child" presStyleLbl="bgAccFollowNode1" presStyleIdx="1" presStyleCnt="4"/>
      <dgm:spPr/>
      <dgm:t>
        <a:bodyPr/>
        <a:lstStyle/>
        <a:p>
          <a:endParaRPr lang="hu-HU"/>
        </a:p>
      </dgm:t>
    </dgm:pt>
    <dgm:pt modelId="{0FE33F51-CEA9-46C4-971B-878BC2125D35}" type="pres">
      <dgm:prSet presAssocID="{D26A93C5-E415-4034-BB49-AC153891170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F5AF04-DD27-4306-AFF7-5F429F2402C1}" type="pres">
      <dgm:prSet presAssocID="{B1A6909D-1981-4EAE-AAEC-73A5156A4D0D}" presName="negSpace" presStyleCnt="0"/>
      <dgm:spPr/>
    </dgm:pt>
    <dgm:pt modelId="{41CEDB78-1A0A-4D2F-B342-003B69D7A57F}" type="pres">
      <dgm:prSet presAssocID="{B1A6909D-1981-4EAE-AAEC-73A5156A4D0D}" presName="circle" presStyleLbl="node1" presStyleIdx="0" presStyleCnt="2"/>
      <dgm:spPr/>
      <dgm:t>
        <a:bodyPr/>
        <a:lstStyle/>
        <a:p>
          <a:endParaRPr lang="hu-HU"/>
        </a:p>
      </dgm:t>
    </dgm:pt>
    <dgm:pt modelId="{695B67FE-E6B7-4229-9EDB-AC2EBEC9D4AA}" type="pres">
      <dgm:prSet presAssocID="{399BF82F-3FBA-4E85-A717-26B93E398788}" presName="transSpace" presStyleCnt="0"/>
      <dgm:spPr/>
    </dgm:pt>
    <dgm:pt modelId="{40D1BA68-A038-492C-A742-0B4085E19783}" type="pres">
      <dgm:prSet presAssocID="{D034442D-D7BD-42E1-BD0D-366BE30D776A}" presName="posSpace" presStyleCnt="0"/>
      <dgm:spPr/>
    </dgm:pt>
    <dgm:pt modelId="{02DBEFD9-5306-4A55-BD74-9C59EDDCCFD2}" type="pres">
      <dgm:prSet presAssocID="{D034442D-D7BD-42E1-BD0D-366BE30D776A}" presName="vertFlow" presStyleCnt="0"/>
      <dgm:spPr/>
    </dgm:pt>
    <dgm:pt modelId="{33812328-73A7-4DD0-95CC-2A0501792D1F}" type="pres">
      <dgm:prSet presAssocID="{D034442D-D7BD-42E1-BD0D-366BE30D776A}" presName="topSpace" presStyleCnt="0"/>
      <dgm:spPr/>
    </dgm:pt>
    <dgm:pt modelId="{82994189-A2AC-4523-9F4C-A1071C652CF8}" type="pres">
      <dgm:prSet presAssocID="{D034442D-D7BD-42E1-BD0D-366BE30D776A}" presName="firstComp" presStyleCnt="0"/>
      <dgm:spPr/>
    </dgm:pt>
    <dgm:pt modelId="{47DBE9C2-F8E5-436B-8742-36C47DFA6F86}" type="pres">
      <dgm:prSet presAssocID="{D034442D-D7BD-42E1-BD0D-366BE30D776A}" presName="firstChild" presStyleLbl="bgAccFollowNode1" presStyleIdx="2" presStyleCnt="4"/>
      <dgm:spPr/>
      <dgm:t>
        <a:bodyPr/>
        <a:lstStyle/>
        <a:p>
          <a:endParaRPr lang="hu-HU"/>
        </a:p>
      </dgm:t>
    </dgm:pt>
    <dgm:pt modelId="{8591BBA2-97F9-41FC-8720-D8D7B5EF580A}" type="pres">
      <dgm:prSet presAssocID="{D034442D-D7BD-42E1-BD0D-366BE30D776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B851ED-724C-4008-857A-D9346714CCE6}" type="pres">
      <dgm:prSet presAssocID="{B87414CF-A13B-4CE5-839B-6FC8A55F063B}" presName="comp" presStyleCnt="0"/>
      <dgm:spPr/>
    </dgm:pt>
    <dgm:pt modelId="{44EBF388-0BEF-4A5E-A3FA-05B765DD5D5A}" type="pres">
      <dgm:prSet presAssocID="{B87414CF-A13B-4CE5-839B-6FC8A55F063B}" presName="child" presStyleLbl="bgAccFollowNode1" presStyleIdx="3" presStyleCnt="4"/>
      <dgm:spPr/>
      <dgm:t>
        <a:bodyPr/>
        <a:lstStyle/>
        <a:p>
          <a:endParaRPr lang="hu-HU"/>
        </a:p>
      </dgm:t>
    </dgm:pt>
    <dgm:pt modelId="{21B22D8C-7560-4B6E-B205-E694157B2E45}" type="pres">
      <dgm:prSet presAssocID="{B87414CF-A13B-4CE5-839B-6FC8A55F063B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08EAB3-85D3-45DA-ADC3-0DB0850D629E}" type="pres">
      <dgm:prSet presAssocID="{D034442D-D7BD-42E1-BD0D-366BE30D776A}" presName="negSpace" presStyleCnt="0"/>
      <dgm:spPr/>
    </dgm:pt>
    <dgm:pt modelId="{9F31A528-EF20-43D8-9E3A-72A26B700918}" type="pres">
      <dgm:prSet presAssocID="{D034442D-D7BD-42E1-BD0D-366BE30D776A}" presName="circle" presStyleLbl="node1" presStyleIdx="1" presStyleCnt="2"/>
      <dgm:spPr/>
      <dgm:t>
        <a:bodyPr/>
        <a:lstStyle/>
        <a:p>
          <a:endParaRPr lang="hu-HU"/>
        </a:p>
      </dgm:t>
    </dgm:pt>
  </dgm:ptLst>
  <dgm:cxnLst>
    <dgm:cxn modelId="{3E71EEB1-1AA2-4FA1-82C9-5DBE58370E68}" type="presOf" srcId="{B87414CF-A13B-4CE5-839B-6FC8A55F063B}" destId="{44EBF388-0BEF-4A5E-A3FA-05B765DD5D5A}" srcOrd="0" destOrd="0" presId="urn:microsoft.com/office/officeart/2005/8/layout/hList9"/>
    <dgm:cxn modelId="{CE5102B1-E312-46E4-AB3A-F54624146038}" type="presOf" srcId="{D034442D-D7BD-42E1-BD0D-366BE30D776A}" destId="{9F31A528-EF20-43D8-9E3A-72A26B700918}" srcOrd="0" destOrd="0" presId="urn:microsoft.com/office/officeart/2005/8/layout/hList9"/>
    <dgm:cxn modelId="{F5B4201B-919D-4E41-8512-3F8A19A59625}" type="presOf" srcId="{EDDAE4CE-F3B6-463E-9F22-F907090CBCAA}" destId="{310A5F6F-ED8F-4D62-BEFB-73F564042B80}" srcOrd="0" destOrd="0" presId="urn:microsoft.com/office/officeart/2005/8/layout/hList9"/>
    <dgm:cxn modelId="{53DA6A92-A184-4407-BA9D-E969006E23AC}" type="presOf" srcId="{EA275730-F042-49CD-9457-54E636E2442C}" destId="{CAEB52E3-B6BE-42DD-86BD-BE74393B1869}" srcOrd="1" destOrd="0" presId="urn:microsoft.com/office/officeart/2005/8/layout/hList9"/>
    <dgm:cxn modelId="{E1425E43-EBE9-4FD6-B5DE-8E53EF35EF74}" srcId="{B1A6909D-1981-4EAE-AAEC-73A5156A4D0D}" destId="{EA275730-F042-49CD-9457-54E636E2442C}" srcOrd="0" destOrd="0" parTransId="{34214B9C-FE30-44BF-93C2-F3A04D81DBDC}" sibTransId="{D0D7AD1F-A469-4928-B0BB-EA7A4673C9C2}"/>
    <dgm:cxn modelId="{B03050C1-347D-4ED3-B680-0E749F4DFF30}" srcId="{D034442D-D7BD-42E1-BD0D-366BE30D776A}" destId="{B87414CF-A13B-4CE5-839B-6FC8A55F063B}" srcOrd="1" destOrd="0" parTransId="{BA480B77-4742-4846-8D75-59966A4FEE45}" sibTransId="{49CB05CD-B9AD-4C98-B620-65BBD08B8CCB}"/>
    <dgm:cxn modelId="{E8936DB1-DBAB-4E6B-88DA-B11BF837A971}" srcId="{EDDAE4CE-F3B6-463E-9F22-F907090CBCAA}" destId="{D034442D-D7BD-42E1-BD0D-366BE30D776A}" srcOrd="1" destOrd="0" parTransId="{ED625889-A568-4281-884F-BB776FA35325}" sibTransId="{A93BB6FE-497D-419E-BE82-860F94E6358E}"/>
    <dgm:cxn modelId="{8873EB89-4CB5-49F7-93A8-2320B87652D1}" type="presOf" srcId="{EA275730-F042-49CD-9457-54E636E2442C}" destId="{DFC8D15B-22A8-4170-84D4-088D28D04442}" srcOrd="0" destOrd="0" presId="urn:microsoft.com/office/officeart/2005/8/layout/hList9"/>
    <dgm:cxn modelId="{CA800212-38CB-4843-9D7F-A087BE8DCE45}" type="presOf" srcId="{B1A6909D-1981-4EAE-AAEC-73A5156A4D0D}" destId="{41CEDB78-1A0A-4D2F-B342-003B69D7A57F}" srcOrd="0" destOrd="0" presId="urn:microsoft.com/office/officeart/2005/8/layout/hList9"/>
    <dgm:cxn modelId="{F772A5CD-676B-4A64-A6A3-6B5EB8E405E9}" type="presOf" srcId="{B87414CF-A13B-4CE5-839B-6FC8A55F063B}" destId="{21B22D8C-7560-4B6E-B205-E694157B2E45}" srcOrd="1" destOrd="0" presId="urn:microsoft.com/office/officeart/2005/8/layout/hList9"/>
    <dgm:cxn modelId="{F09EE3E2-84F5-44B1-A1EA-EDAF8A995CA6}" srcId="{EDDAE4CE-F3B6-463E-9F22-F907090CBCAA}" destId="{B1A6909D-1981-4EAE-AAEC-73A5156A4D0D}" srcOrd="0" destOrd="0" parTransId="{F518B785-A4ED-4A61-8A15-89CE695753DB}" sibTransId="{399BF82F-3FBA-4E85-A717-26B93E398788}"/>
    <dgm:cxn modelId="{74C1AFEE-CACC-43B5-A4EE-6D72FB37BCE3}" srcId="{D034442D-D7BD-42E1-BD0D-366BE30D776A}" destId="{CA92B65D-2092-4E71-92BA-58D10C89DCCD}" srcOrd="0" destOrd="0" parTransId="{3AE68721-67A3-4599-A92B-0CD000DCC5BB}" sibTransId="{B82A0608-6B88-46CF-96D9-7347BF1D4A83}"/>
    <dgm:cxn modelId="{8ED64394-9E54-441F-8185-4192300F1ACD}" srcId="{B1A6909D-1981-4EAE-AAEC-73A5156A4D0D}" destId="{D26A93C5-E415-4034-BB49-AC1538911708}" srcOrd="1" destOrd="0" parTransId="{3AA415E2-7035-41C6-B3AF-F80CFF063D0E}" sibTransId="{6EBC430C-0105-451E-9E22-AC9519D46126}"/>
    <dgm:cxn modelId="{2BA4EB98-869D-4999-9634-DB9155DAE8B3}" type="presOf" srcId="{D26A93C5-E415-4034-BB49-AC1538911708}" destId="{BC6B8C9D-3988-425E-B279-2E60DAD9BC43}" srcOrd="0" destOrd="0" presId="urn:microsoft.com/office/officeart/2005/8/layout/hList9"/>
    <dgm:cxn modelId="{A4ECBCDE-0C9A-4CB3-ABA8-6FAB214C9EC7}" type="presOf" srcId="{D26A93C5-E415-4034-BB49-AC1538911708}" destId="{0FE33F51-CEA9-46C4-971B-878BC2125D35}" srcOrd="1" destOrd="0" presId="urn:microsoft.com/office/officeart/2005/8/layout/hList9"/>
    <dgm:cxn modelId="{BBF61042-4254-4B28-B8AF-46865ED05DEE}" type="presOf" srcId="{CA92B65D-2092-4E71-92BA-58D10C89DCCD}" destId="{8591BBA2-97F9-41FC-8720-D8D7B5EF580A}" srcOrd="1" destOrd="0" presId="urn:microsoft.com/office/officeart/2005/8/layout/hList9"/>
    <dgm:cxn modelId="{95BEE194-8E67-4209-9112-1D4E61B531DB}" type="presOf" srcId="{CA92B65D-2092-4E71-92BA-58D10C89DCCD}" destId="{47DBE9C2-F8E5-436B-8742-36C47DFA6F86}" srcOrd="0" destOrd="0" presId="urn:microsoft.com/office/officeart/2005/8/layout/hList9"/>
    <dgm:cxn modelId="{5BF149FD-EF25-42F9-B068-93F5D2A8A41A}" type="presParOf" srcId="{310A5F6F-ED8F-4D62-BEFB-73F564042B80}" destId="{4D9017E6-DE03-4ADF-9218-AFC79B5C5E99}" srcOrd="0" destOrd="0" presId="urn:microsoft.com/office/officeart/2005/8/layout/hList9"/>
    <dgm:cxn modelId="{DB6E042A-3919-4DF9-ADFB-5CA595364E66}" type="presParOf" srcId="{310A5F6F-ED8F-4D62-BEFB-73F564042B80}" destId="{755F87FA-9C60-4ABF-A254-9540271598BC}" srcOrd="1" destOrd="0" presId="urn:microsoft.com/office/officeart/2005/8/layout/hList9"/>
    <dgm:cxn modelId="{C1048FA4-FECF-4FC1-B50B-02E9749C9277}" type="presParOf" srcId="{755F87FA-9C60-4ABF-A254-9540271598BC}" destId="{FA6783CF-98A3-42E1-92B8-E69708F94259}" srcOrd="0" destOrd="0" presId="urn:microsoft.com/office/officeart/2005/8/layout/hList9"/>
    <dgm:cxn modelId="{C29DA5D4-1C57-499F-84A7-41B4D42EA260}" type="presParOf" srcId="{755F87FA-9C60-4ABF-A254-9540271598BC}" destId="{AC67820A-DCDC-4766-B74C-398A7AFF52C3}" srcOrd="1" destOrd="0" presId="urn:microsoft.com/office/officeart/2005/8/layout/hList9"/>
    <dgm:cxn modelId="{CC0D3E33-65CC-4DE9-BC04-7A49D8967753}" type="presParOf" srcId="{AC67820A-DCDC-4766-B74C-398A7AFF52C3}" destId="{DFC8D15B-22A8-4170-84D4-088D28D04442}" srcOrd="0" destOrd="0" presId="urn:microsoft.com/office/officeart/2005/8/layout/hList9"/>
    <dgm:cxn modelId="{E207A35B-08B1-419E-B078-E47BEDC3D4A8}" type="presParOf" srcId="{AC67820A-DCDC-4766-B74C-398A7AFF52C3}" destId="{CAEB52E3-B6BE-42DD-86BD-BE74393B1869}" srcOrd="1" destOrd="0" presId="urn:microsoft.com/office/officeart/2005/8/layout/hList9"/>
    <dgm:cxn modelId="{62C8D1DD-5F65-457F-B155-8ABAB476D3A9}" type="presParOf" srcId="{755F87FA-9C60-4ABF-A254-9540271598BC}" destId="{54551984-D00F-4916-B8C8-C62607AFCC1B}" srcOrd="2" destOrd="0" presId="urn:microsoft.com/office/officeart/2005/8/layout/hList9"/>
    <dgm:cxn modelId="{0E669B8D-3778-4038-BA83-3A04DF249C6E}" type="presParOf" srcId="{54551984-D00F-4916-B8C8-C62607AFCC1B}" destId="{BC6B8C9D-3988-425E-B279-2E60DAD9BC43}" srcOrd="0" destOrd="0" presId="urn:microsoft.com/office/officeart/2005/8/layout/hList9"/>
    <dgm:cxn modelId="{2E71C4EF-D2D0-4247-8E90-71504FB949F1}" type="presParOf" srcId="{54551984-D00F-4916-B8C8-C62607AFCC1B}" destId="{0FE33F51-CEA9-46C4-971B-878BC2125D35}" srcOrd="1" destOrd="0" presId="urn:microsoft.com/office/officeart/2005/8/layout/hList9"/>
    <dgm:cxn modelId="{83560B9C-809C-48F3-82E5-5F19EAEF22C8}" type="presParOf" srcId="{310A5F6F-ED8F-4D62-BEFB-73F564042B80}" destId="{3BF5AF04-DD27-4306-AFF7-5F429F2402C1}" srcOrd="2" destOrd="0" presId="urn:microsoft.com/office/officeart/2005/8/layout/hList9"/>
    <dgm:cxn modelId="{45946D72-5C1D-4DE5-BB65-A88E457F7FBD}" type="presParOf" srcId="{310A5F6F-ED8F-4D62-BEFB-73F564042B80}" destId="{41CEDB78-1A0A-4D2F-B342-003B69D7A57F}" srcOrd="3" destOrd="0" presId="urn:microsoft.com/office/officeart/2005/8/layout/hList9"/>
    <dgm:cxn modelId="{3CAB32A2-B84B-4CB6-BD35-6A4FD3A465A4}" type="presParOf" srcId="{310A5F6F-ED8F-4D62-BEFB-73F564042B80}" destId="{695B67FE-E6B7-4229-9EDB-AC2EBEC9D4AA}" srcOrd="4" destOrd="0" presId="urn:microsoft.com/office/officeart/2005/8/layout/hList9"/>
    <dgm:cxn modelId="{2E4BC09D-69FE-4D33-AC81-724371E547E8}" type="presParOf" srcId="{310A5F6F-ED8F-4D62-BEFB-73F564042B80}" destId="{40D1BA68-A038-492C-A742-0B4085E19783}" srcOrd="5" destOrd="0" presId="urn:microsoft.com/office/officeart/2005/8/layout/hList9"/>
    <dgm:cxn modelId="{6704DEF7-4CF4-4755-A7DF-0FDA60E2B5B7}" type="presParOf" srcId="{310A5F6F-ED8F-4D62-BEFB-73F564042B80}" destId="{02DBEFD9-5306-4A55-BD74-9C59EDDCCFD2}" srcOrd="6" destOrd="0" presId="urn:microsoft.com/office/officeart/2005/8/layout/hList9"/>
    <dgm:cxn modelId="{46E4787E-C916-4D4F-A10B-DF11317B17E4}" type="presParOf" srcId="{02DBEFD9-5306-4A55-BD74-9C59EDDCCFD2}" destId="{33812328-73A7-4DD0-95CC-2A0501792D1F}" srcOrd="0" destOrd="0" presId="urn:microsoft.com/office/officeart/2005/8/layout/hList9"/>
    <dgm:cxn modelId="{5ED64D77-7165-440E-BDF0-50C8A4AA4ECD}" type="presParOf" srcId="{02DBEFD9-5306-4A55-BD74-9C59EDDCCFD2}" destId="{82994189-A2AC-4523-9F4C-A1071C652CF8}" srcOrd="1" destOrd="0" presId="urn:microsoft.com/office/officeart/2005/8/layout/hList9"/>
    <dgm:cxn modelId="{CD4CF8E6-E79E-4C60-BDE7-AF7EFE6E40F9}" type="presParOf" srcId="{82994189-A2AC-4523-9F4C-A1071C652CF8}" destId="{47DBE9C2-F8E5-436B-8742-36C47DFA6F86}" srcOrd="0" destOrd="0" presId="urn:microsoft.com/office/officeart/2005/8/layout/hList9"/>
    <dgm:cxn modelId="{03536AB0-6EC2-42E9-BA0B-6BD704CAB7B8}" type="presParOf" srcId="{82994189-A2AC-4523-9F4C-A1071C652CF8}" destId="{8591BBA2-97F9-41FC-8720-D8D7B5EF580A}" srcOrd="1" destOrd="0" presId="urn:microsoft.com/office/officeart/2005/8/layout/hList9"/>
    <dgm:cxn modelId="{A6BA9C8B-C9D7-446A-8245-FAC977C7EE80}" type="presParOf" srcId="{02DBEFD9-5306-4A55-BD74-9C59EDDCCFD2}" destId="{E2B851ED-724C-4008-857A-D9346714CCE6}" srcOrd="2" destOrd="0" presId="urn:microsoft.com/office/officeart/2005/8/layout/hList9"/>
    <dgm:cxn modelId="{BDE1DC2C-EAFD-4A07-8210-E4EA53B92FAC}" type="presParOf" srcId="{E2B851ED-724C-4008-857A-D9346714CCE6}" destId="{44EBF388-0BEF-4A5E-A3FA-05B765DD5D5A}" srcOrd="0" destOrd="0" presId="urn:microsoft.com/office/officeart/2005/8/layout/hList9"/>
    <dgm:cxn modelId="{D9CAF4A3-1698-48EC-BCD0-8E2587F3B018}" type="presParOf" srcId="{E2B851ED-724C-4008-857A-D9346714CCE6}" destId="{21B22D8C-7560-4B6E-B205-E694157B2E45}" srcOrd="1" destOrd="0" presId="urn:microsoft.com/office/officeart/2005/8/layout/hList9"/>
    <dgm:cxn modelId="{B7D4BC49-D433-4FB1-A288-DAFE413BBC06}" type="presParOf" srcId="{310A5F6F-ED8F-4D62-BEFB-73F564042B80}" destId="{5708EAB3-85D3-45DA-ADC3-0DB0850D629E}" srcOrd="7" destOrd="0" presId="urn:microsoft.com/office/officeart/2005/8/layout/hList9"/>
    <dgm:cxn modelId="{A6D711B5-B0AA-480A-9F27-5D03BB246668}" type="presParOf" srcId="{310A5F6F-ED8F-4D62-BEFB-73F564042B80}" destId="{9F31A528-EF20-43D8-9E3A-72A26B70091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819461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Nincsenek egyértelmű nyelvtani szabályok</a:t>
          </a:r>
          <a:endParaRPr lang="hu-HU" sz="1400" u="none" kern="1200" noProof="0" dirty="0"/>
        </a:p>
      </dsp:txBody>
      <dsp:txXfrm>
        <a:off x="1063655" y="453531"/>
        <a:ext cx="1282015" cy="1017981"/>
      </dsp:txXfrm>
    </dsp:sp>
    <dsp:sp modelId="{59179C9B-8BA4-4AC7-ACB1-A12DE00142E2}">
      <dsp:nvSpPr>
        <dsp:cNvPr id="0" name=""/>
        <dsp:cNvSpPr/>
      </dsp:nvSpPr>
      <dsp:spPr>
        <a:xfrm>
          <a:off x="819461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Hatalmas szókincs</a:t>
          </a:r>
          <a:endParaRPr lang="hu-HU" sz="1400" u="none" kern="1200" noProof="0" dirty="0"/>
        </a:p>
      </dsp:txBody>
      <dsp:txXfrm>
        <a:off x="1063655" y="1471513"/>
        <a:ext cx="1282015" cy="1017981"/>
      </dsp:txXfrm>
    </dsp:sp>
    <dsp:sp modelId="{1877502C-A892-4DC0-ADA6-FA065097BB90}">
      <dsp:nvSpPr>
        <dsp:cNvPr id="0" name=""/>
        <dsp:cNvSpPr/>
      </dsp:nvSpPr>
      <dsp:spPr>
        <a:xfrm>
          <a:off x="819461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err="1" smtClean="0"/>
            <a:t>Phrasal</a:t>
          </a:r>
          <a:r>
            <a:rPr lang="hu-HU" sz="1400" u="none" kern="1200" dirty="0" smtClean="0"/>
            <a:t> </a:t>
          </a:r>
          <a:r>
            <a:rPr lang="hu-HU" sz="1400" u="none" kern="1200" dirty="0" err="1" smtClean="0"/>
            <a:t>verb-ök</a:t>
          </a:r>
          <a:r>
            <a:rPr lang="hu-HU" sz="1400" u="none" kern="1200" dirty="0" smtClean="0"/>
            <a:t> használata</a:t>
          </a:r>
          <a:endParaRPr lang="hu-HU" sz="1400" u="none" kern="1200" noProof="0" dirty="0"/>
        </a:p>
      </dsp:txBody>
      <dsp:txXfrm>
        <a:off x="1063655" y="2489494"/>
        <a:ext cx="1282015" cy="1017981"/>
      </dsp:txXfrm>
    </dsp:sp>
    <dsp:sp modelId="{51F68A05-A560-4C6F-BC90-521AEF3B0907}">
      <dsp:nvSpPr>
        <dsp:cNvPr id="0" name=""/>
        <dsp:cNvSpPr/>
      </dsp:nvSpPr>
      <dsp:spPr>
        <a:xfrm>
          <a:off x="819461" y="3507476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err="1" smtClean="0"/>
            <a:t>Idiomatikus</a:t>
          </a:r>
          <a:r>
            <a:rPr lang="hu-HU" sz="1400" u="none" kern="1200" dirty="0" smtClean="0"/>
            <a:t> kifejezések tárháza</a:t>
          </a:r>
          <a:endParaRPr lang="hu-HU" sz="1400" u="none" kern="1200" noProof="0" dirty="0"/>
        </a:p>
      </dsp:txBody>
      <dsp:txXfrm>
        <a:off x="1063655" y="3507476"/>
        <a:ext cx="1282015" cy="1017981"/>
      </dsp:txXfrm>
    </dsp:sp>
    <dsp:sp modelId="{FC7ED273-8CFD-43C2-9C05-44FADF3E0637}">
      <dsp:nvSpPr>
        <dsp:cNvPr id="0" name=""/>
        <dsp:cNvSpPr/>
      </dsp:nvSpPr>
      <dsp:spPr>
        <a:xfrm>
          <a:off x="5483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Mi teszi nehézzé az angolt?</a:t>
          </a:r>
          <a:endParaRPr lang="hu-HU" sz="900" kern="1200" noProof="0" dirty="0"/>
        </a:p>
      </dsp:txBody>
      <dsp:txXfrm>
        <a:off x="154488" y="195547"/>
        <a:ext cx="719462" cy="719462"/>
      </dsp:txXfrm>
    </dsp:sp>
    <dsp:sp modelId="{F660F4B9-35DB-4256-A868-A35C6DCCF6B2}">
      <dsp:nvSpPr>
        <dsp:cNvPr id="0" name=""/>
        <dsp:cNvSpPr/>
      </dsp:nvSpPr>
      <dsp:spPr>
        <a:xfrm>
          <a:off x="3363143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hagyományok </a:t>
          </a:r>
          <a:endParaRPr lang="hu-HU" sz="1400" u="none" kern="1200" noProof="0" dirty="0"/>
        </a:p>
      </dsp:txBody>
      <dsp:txXfrm>
        <a:off x="3607337" y="453531"/>
        <a:ext cx="1282015" cy="1017981"/>
      </dsp:txXfrm>
    </dsp:sp>
    <dsp:sp modelId="{614EBA0E-D12B-447E-B378-B0FA2DEBEA2F}">
      <dsp:nvSpPr>
        <dsp:cNvPr id="0" name=""/>
        <dsp:cNvSpPr/>
      </dsp:nvSpPr>
      <dsp:spPr>
        <a:xfrm>
          <a:off x="3363143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terminus </a:t>
          </a:r>
          <a:r>
            <a:rPr lang="hu-HU" sz="1400" u="none" kern="1200" dirty="0" err="1" smtClean="0"/>
            <a:t>technicusok</a:t>
          </a:r>
          <a:r>
            <a:rPr lang="hu-HU" sz="1400" u="none" kern="1200" dirty="0" smtClean="0"/>
            <a:t> </a:t>
          </a:r>
          <a:endParaRPr lang="hu-HU" sz="1400" u="none" kern="1200" noProof="0" dirty="0"/>
        </a:p>
      </dsp:txBody>
      <dsp:txXfrm>
        <a:off x="3607337" y="1471513"/>
        <a:ext cx="1282015" cy="1017981"/>
      </dsp:txXfrm>
    </dsp:sp>
    <dsp:sp modelId="{68509703-D239-4E1B-8CF0-EF08079E1226}">
      <dsp:nvSpPr>
        <dsp:cNvPr id="0" name=""/>
        <dsp:cNvSpPr/>
      </dsp:nvSpPr>
      <dsp:spPr>
        <a:xfrm>
          <a:off x="3363143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szakzsargon és jelentés</a:t>
          </a:r>
          <a:endParaRPr lang="hu-HU" sz="1400" u="none" kern="1200" noProof="0" dirty="0"/>
        </a:p>
      </dsp:txBody>
      <dsp:txXfrm>
        <a:off x="3607337" y="2489494"/>
        <a:ext cx="1282015" cy="1017981"/>
      </dsp:txXfrm>
    </dsp:sp>
    <dsp:sp modelId="{FD776C1E-557E-4553-9447-49B69EEC7907}">
      <dsp:nvSpPr>
        <dsp:cNvPr id="0" name=""/>
        <dsp:cNvSpPr/>
      </dsp:nvSpPr>
      <dsp:spPr>
        <a:xfrm>
          <a:off x="2549165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Mi teszi nehézzé a jogi angolt?</a:t>
          </a:r>
          <a:endParaRPr lang="hu-HU" sz="900" kern="1200" noProof="0" dirty="0"/>
        </a:p>
      </dsp:txBody>
      <dsp:txXfrm>
        <a:off x="2698170" y="195547"/>
        <a:ext cx="719462" cy="719462"/>
      </dsp:txXfrm>
    </dsp:sp>
    <dsp:sp modelId="{AD2806AC-6A03-4F05-9F4D-F72EA0E56FBF}">
      <dsp:nvSpPr>
        <dsp:cNvPr id="0" name=""/>
        <dsp:cNvSpPr/>
      </dsp:nvSpPr>
      <dsp:spPr>
        <a:xfrm>
          <a:off x="5906825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Lexikai szint</a:t>
          </a:r>
          <a:endParaRPr lang="hu-HU" sz="1400" kern="1200" noProof="0" dirty="0"/>
        </a:p>
      </dsp:txBody>
      <dsp:txXfrm>
        <a:off x="6151018" y="453531"/>
        <a:ext cx="1282015" cy="1017981"/>
      </dsp:txXfrm>
    </dsp:sp>
    <dsp:sp modelId="{5314AADB-0AD3-4BAE-9F15-B0FE4F44C802}">
      <dsp:nvSpPr>
        <dsp:cNvPr id="0" name=""/>
        <dsp:cNvSpPr/>
      </dsp:nvSpPr>
      <dsp:spPr>
        <a:xfrm>
          <a:off x="5906825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Grammatikai szint</a:t>
          </a:r>
          <a:endParaRPr lang="hu-HU" sz="1400" kern="1200" noProof="0" dirty="0"/>
        </a:p>
      </dsp:txBody>
      <dsp:txXfrm>
        <a:off x="6151018" y="1471513"/>
        <a:ext cx="1282015" cy="1017981"/>
      </dsp:txXfrm>
    </dsp:sp>
    <dsp:sp modelId="{89E6DA6E-7A23-44BD-8A99-378091FF741D}">
      <dsp:nvSpPr>
        <dsp:cNvPr id="0" name=""/>
        <dsp:cNvSpPr/>
      </dsp:nvSpPr>
      <dsp:spPr>
        <a:xfrm>
          <a:off x="5092847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Melyek a jogi angol jellegzetes nyelvtani vonásai?</a:t>
          </a:r>
          <a:endParaRPr lang="hu-HU" sz="900" kern="1200" noProof="0" dirty="0"/>
        </a:p>
      </dsp:txBody>
      <dsp:txXfrm>
        <a:off x="5241852" y="195547"/>
        <a:ext cx="719462" cy="719462"/>
      </dsp:txXfrm>
    </dsp:sp>
    <dsp:sp modelId="{402C2C77-A32C-4D99-9940-12535E1181F2}">
      <dsp:nvSpPr>
        <dsp:cNvPr id="0" name=""/>
        <dsp:cNvSpPr/>
      </dsp:nvSpPr>
      <dsp:spPr>
        <a:xfrm>
          <a:off x="8450507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Elméleti kérdések</a:t>
          </a:r>
          <a:endParaRPr lang="hu-HU" sz="1400" kern="1200" noProof="0" dirty="0"/>
        </a:p>
      </dsp:txBody>
      <dsp:txXfrm>
        <a:off x="8694700" y="453531"/>
        <a:ext cx="1282015" cy="1017981"/>
      </dsp:txXfrm>
    </dsp:sp>
    <dsp:sp modelId="{3086D0BF-AAD1-4310-88ED-4D81A687BD50}">
      <dsp:nvSpPr>
        <dsp:cNvPr id="0" name=""/>
        <dsp:cNvSpPr/>
      </dsp:nvSpPr>
      <dsp:spPr>
        <a:xfrm>
          <a:off x="8450507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Gyakorlati kérdések</a:t>
          </a:r>
          <a:endParaRPr lang="hu-HU" sz="1400" kern="1200" noProof="0" dirty="0"/>
        </a:p>
      </dsp:txBody>
      <dsp:txXfrm>
        <a:off x="8694700" y="1471513"/>
        <a:ext cx="1282015" cy="1017981"/>
      </dsp:txXfrm>
    </dsp:sp>
    <dsp:sp modelId="{7453D9C8-CD6E-4AA4-8A19-7F6F667528F0}">
      <dsp:nvSpPr>
        <dsp:cNvPr id="0" name=""/>
        <dsp:cNvSpPr/>
      </dsp:nvSpPr>
      <dsp:spPr>
        <a:xfrm>
          <a:off x="7636529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Önellenőrzés</a:t>
          </a:r>
          <a:endParaRPr lang="hu-HU" sz="900" kern="1200" noProof="0" dirty="0"/>
        </a:p>
      </dsp:txBody>
      <dsp:txXfrm>
        <a:off x="7785534" y="195547"/>
        <a:ext cx="719462" cy="71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0B95-5201-4D41-9826-FDB68CBA1BF2}">
      <dsp:nvSpPr>
        <dsp:cNvPr id="0" name=""/>
        <dsp:cNvSpPr/>
      </dsp:nvSpPr>
      <dsp:spPr>
        <a:xfrm rot="3614874">
          <a:off x="3038517" y="156149"/>
          <a:ext cx="1610110" cy="1400796"/>
        </a:xfrm>
        <a:prstGeom prst="hexagon">
          <a:avLst>
            <a:gd name="adj" fmla="val 25000"/>
            <a:gd name="vf" fmla="val 115470"/>
          </a:avLst>
        </a:prstGeom>
        <a:gradFill flip="none" rotWithShape="0">
          <a:gsLst>
            <a:gs pos="0">
              <a:srgbClr val="FF0000">
                <a:shade val="30000"/>
                <a:satMod val="115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54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kern="1200" dirty="0" smtClean="0"/>
            <a:t>HAGYOMÁNYOK</a:t>
          </a:r>
          <a:endParaRPr lang="hu-HU" sz="800" kern="1200" dirty="0"/>
        </a:p>
      </dsp:txBody>
      <dsp:txXfrm rot="-5400000">
        <a:off x="3361465" y="302401"/>
        <a:ext cx="964214" cy="1108292"/>
      </dsp:txXfrm>
    </dsp:sp>
    <dsp:sp modelId="{008C4C78-74F4-4094-B154-2AD5AF2103E3}">
      <dsp:nvSpPr>
        <dsp:cNvPr id="0" name=""/>
        <dsp:cNvSpPr/>
      </dsp:nvSpPr>
      <dsp:spPr>
        <a:xfrm>
          <a:off x="5681186" y="324389"/>
          <a:ext cx="1796883" cy="96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800" kern="1200"/>
        </a:p>
      </dsp:txBody>
      <dsp:txXfrm>
        <a:off x="5681186" y="324389"/>
        <a:ext cx="1796883" cy="966066"/>
      </dsp:txXfrm>
    </dsp:sp>
    <dsp:sp modelId="{B807039C-9BF4-4FAA-B407-9E946B7E5B8B}">
      <dsp:nvSpPr>
        <dsp:cNvPr id="0" name=""/>
        <dsp:cNvSpPr/>
      </dsp:nvSpPr>
      <dsp:spPr>
        <a:xfrm rot="5400000">
          <a:off x="160497" y="2200700"/>
          <a:ext cx="1610110" cy="140079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?</a:t>
          </a:r>
          <a:endParaRPr lang="hu-HU" sz="3600" kern="1200" dirty="0"/>
        </a:p>
      </dsp:txBody>
      <dsp:txXfrm rot="-5400000">
        <a:off x="483445" y="2346952"/>
        <a:ext cx="964214" cy="1108292"/>
      </dsp:txXfrm>
    </dsp:sp>
    <dsp:sp modelId="{1996F866-2A76-4A13-98B7-05484CEF4165}">
      <dsp:nvSpPr>
        <dsp:cNvPr id="0" name=""/>
        <dsp:cNvSpPr/>
      </dsp:nvSpPr>
      <dsp:spPr>
        <a:xfrm rot="6512087">
          <a:off x="2338204" y="1718391"/>
          <a:ext cx="1610110" cy="1400796"/>
        </a:xfrm>
        <a:prstGeom prst="hexagon">
          <a:avLst>
            <a:gd name="adj" fmla="val 25000"/>
            <a:gd name="vf" fmla="val 115470"/>
          </a:avLst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path path="circle">
            <a:fillToRect r="100000" b="100000"/>
          </a:path>
          <a:tileRect l="-100000" t="-100000"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kern="1200" dirty="0" smtClean="0"/>
            <a:t>ZSARGON</a:t>
          </a:r>
          <a:endParaRPr lang="hu-HU" sz="800" kern="1200" dirty="0"/>
        </a:p>
      </dsp:txBody>
      <dsp:txXfrm rot="-5400000">
        <a:off x="2661152" y="1864643"/>
        <a:ext cx="964214" cy="1108292"/>
      </dsp:txXfrm>
    </dsp:sp>
    <dsp:sp modelId="{402656FE-FF86-44D9-AC48-4AE41B89FAEC}">
      <dsp:nvSpPr>
        <dsp:cNvPr id="0" name=""/>
        <dsp:cNvSpPr/>
      </dsp:nvSpPr>
      <dsp:spPr>
        <a:xfrm>
          <a:off x="1681671" y="1691051"/>
          <a:ext cx="1738919" cy="96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800" kern="1200"/>
        </a:p>
      </dsp:txBody>
      <dsp:txXfrm>
        <a:off x="1681671" y="1691051"/>
        <a:ext cx="1738919" cy="966066"/>
      </dsp:txXfrm>
    </dsp:sp>
    <dsp:sp modelId="{15DCBB11-671D-4D87-9D13-ABFABE21CF10}">
      <dsp:nvSpPr>
        <dsp:cNvPr id="0" name=""/>
        <dsp:cNvSpPr/>
      </dsp:nvSpPr>
      <dsp:spPr>
        <a:xfrm rot="4651085">
          <a:off x="4332966" y="1241863"/>
          <a:ext cx="1610110" cy="1400796"/>
        </a:xfrm>
        <a:prstGeom prst="hexagon">
          <a:avLst>
            <a:gd name="adj" fmla="val 25000"/>
            <a:gd name="vf" fmla="val 115470"/>
          </a:avLst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TERMINUS TECHNICUSOK</a:t>
          </a:r>
          <a:endParaRPr lang="hu-HU" sz="1000" kern="1200" dirty="0"/>
        </a:p>
      </dsp:txBody>
      <dsp:txXfrm rot="-5400000">
        <a:off x="4655914" y="1388115"/>
        <a:ext cx="964214" cy="1108292"/>
      </dsp:txXfrm>
    </dsp:sp>
    <dsp:sp modelId="{DED53F30-7149-423A-8EE5-4E555D0C0A2A}">
      <dsp:nvSpPr>
        <dsp:cNvPr id="0" name=""/>
        <dsp:cNvSpPr/>
      </dsp:nvSpPr>
      <dsp:spPr>
        <a:xfrm rot="6313700">
          <a:off x="3849886" y="2827467"/>
          <a:ext cx="1610110" cy="1400796"/>
        </a:xfrm>
        <a:prstGeom prst="hexagon">
          <a:avLst>
            <a:gd name="adj" fmla="val 25000"/>
            <a:gd name="vf" fmla="val 115470"/>
          </a:avLst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89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kern="1200" dirty="0" smtClean="0"/>
            <a:t>JELENTÉS</a:t>
          </a:r>
          <a:endParaRPr lang="hu-HU" sz="800" kern="1200" dirty="0"/>
        </a:p>
      </dsp:txBody>
      <dsp:txXfrm rot="-5400000">
        <a:off x="4172834" y="2973719"/>
        <a:ext cx="964214" cy="1108292"/>
      </dsp:txXfrm>
    </dsp:sp>
    <dsp:sp modelId="{DF9BBD4F-4B4A-41E5-9437-FB0711EF6E09}">
      <dsp:nvSpPr>
        <dsp:cNvPr id="0" name=""/>
        <dsp:cNvSpPr/>
      </dsp:nvSpPr>
      <dsp:spPr>
        <a:xfrm>
          <a:off x="5681186" y="3057713"/>
          <a:ext cx="1796883" cy="96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800" kern="1200"/>
        </a:p>
      </dsp:txBody>
      <dsp:txXfrm>
        <a:off x="5681186" y="3057713"/>
        <a:ext cx="1796883" cy="966066"/>
      </dsp:txXfrm>
    </dsp:sp>
    <dsp:sp modelId="{3469E53E-880A-46AC-BB30-55C9D1FA6760}">
      <dsp:nvSpPr>
        <dsp:cNvPr id="0" name=""/>
        <dsp:cNvSpPr/>
      </dsp:nvSpPr>
      <dsp:spPr>
        <a:xfrm rot="5400000">
          <a:off x="7205242" y="2672929"/>
          <a:ext cx="1610110" cy="140079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?</a:t>
          </a:r>
          <a:endParaRPr lang="hu-HU" sz="3600" kern="1200" dirty="0"/>
        </a:p>
      </dsp:txBody>
      <dsp:txXfrm rot="-5400000">
        <a:off x="7528190" y="2819181"/>
        <a:ext cx="964214" cy="1108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27D8-2F0C-4904-B533-4740F32E0A40}">
      <dsp:nvSpPr>
        <dsp:cNvPr id="0" name=""/>
        <dsp:cNvSpPr/>
      </dsp:nvSpPr>
      <dsp:spPr>
        <a:xfrm>
          <a:off x="2362200" y="0"/>
          <a:ext cx="4572000" cy="4572000"/>
        </a:xfrm>
        <a:prstGeom prst="triangle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AAB96-5EBA-438C-B36D-DE999B3FA644}">
      <dsp:nvSpPr>
        <dsp:cNvPr id="0" name=""/>
        <dsp:cNvSpPr/>
      </dsp:nvSpPr>
      <dsp:spPr>
        <a:xfrm>
          <a:off x="4648200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i="1" u="sng" kern="1200" dirty="0" smtClean="0"/>
            <a:t>Eltérő prepozíciók</a:t>
          </a:r>
          <a:endParaRPr lang="hu-HU" sz="2000" kern="1200" dirty="0"/>
        </a:p>
      </dsp:txBody>
      <dsp:txXfrm>
        <a:off x="4701032" y="512487"/>
        <a:ext cx="2866136" cy="976614"/>
      </dsp:txXfrm>
    </dsp:sp>
    <dsp:sp modelId="{B6739222-D920-4A4F-8182-F5E176BD30B1}">
      <dsp:nvSpPr>
        <dsp:cNvPr id="0" name=""/>
        <dsp:cNvSpPr/>
      </dsp:nvSpPr>
      <dsp:spPr>
        <a:xfrm>
          <a:off x="4648200" y="1677218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i="1" u="sng" kern="1200" dirty="0" smtClean="0"/>
            <a:t>Eltérő névmások</a:t>
          </a:r>
          <a:endParaRPr lang="hu-HU" sz="2000" kern="1200" dirty="0"/>
        </a:p>
      </dsp:txBody>
      <dsp:txXfrm>
        <a:off x="4701032" y="1730050"/>
        <a:ext cx="2866136" cy="976614"/>
      </dsp:txXfrm>
    </dsp:sp>
    <dsp:sp modelId="{12D2091D-E002-4777-A667-FE316DC930E6}">
      <dsp:nvSpPr>
        <dsp:cNvPr id="0" name=""/>
        <dsp:cNvSpPr/>
      </dsp:nvSpPr>
      <dsp:spPr>
        <a:xfrm>
          <a:off x="4648200" y="289478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i="1" u="sng" kern="1200" dirty="0" smtClean="0"/>
            <a:t>Megszámolható és megszámlálhatatlan főnevek </a:t>
          </a:r>
          <a:endParaRPr lang="hu-HU" sz="2000" kern="1200" dirty="0"/>
        </a:p>
      </dsp:txBody>
      <dsp:txXfrm>
        <a:off x="4701032" y="2947613"/>
        <a:ext cx="2866136" cy="976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72C2B-BA5D-44D5-8B71-BCEDB3F9B783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54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EMPLOYMENT</a:t>
          </a:r>
          <a:endParaRPr lang="hu-HU" sz="2400" kern="1200" dirty="0"/>
        </a:p>
      </dsp:txBody>
      <dsp:txXfrm>
        <a:off x="1221978" y="2645"/>
        <a:ext cx="2706687" cy="1624012"/>
      </dsp:txXfrm>
    </dsp:sp>
    <dsp:sp modelId="{510657DD-42BD-4B76-AFFF-2AACF4DDEDC9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08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EQUIPMENT</a:t>
          </a:r>
          <a:endParaRPr lang="hu-HU" sz="2400" kern="1200" dirty="0"/>
        </a:p>
      </dsp:txBody>
      <dsp:txXfrm>
        <a:off x="4199334" y="2645"/>
        <a:ext cx="2706687" cy="1624012"/>
      </dsp:txXfrm>
    </dsp:sp>
    <dsp:sp modelId="{29D9302B-C91C-4262-9F7E-502228258C2F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LITIGATION</a:t>
          </a:r>
          <a:endParaRPr lang="hu-HU" sz="2400" kern="1200" dirty="0"/>
        </a:p>
      </dsp:txBody>
      <dsp:txXfrm>
        <a:off x="1221978" y="1897327"/>
        <a:ext cx="2706687" cy="1624012"/>
      </dsp:txXfrm>
    </dsp:sp>
    <dsp:sp modelId="{A2B8BBA6-5F55-4783-9A2E-12CC983C56C0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REMUNERATION</a:t>
          </a:r>
          <a:endParaRPr lang="hu-HU" sz="2400" kern="1200" dirty="0"/>
        </a:p>
      </dsp:txBody>
      <dsp:txXfrm>
        <a:off x="4199334" y="1897327"/>
        <a:ext cx="2706687" cy="1624012"/>
      </dsp:txXfrm>
    </dsp:sp>
    <dsp:sp modelId="{EF88E7DD-8C58-43F9-BCD2-799F35443792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TRAINING</a:t>
          </a:r>
          <a:endParaRPr lang="hu-HU" sz="2400" kern="1200" dirty="0"/>
        </a:p>
      </dsp:txBody>
      <dsp:txXfrm>
        <a:off x="2710656" y="3792008"/>
        <a:ext cx="2706687" cy="1624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8D23E-749F-4525-B957-FF12526F6EFF}">
      <dsp:nvSpPr>
        <dsp:cNvPr id="0" name=""/>
        <dsp:cNvSpPr/>
      </dsp:nvSpPr>
      <dsp:spPr>
        <a:xfrm>
          <a:off x="4762500" y="2057400"/>
          <a:ext cx="2514600" cy="2514600"/>
        </a:xfrm>
        <a:prstGeom prst="gear9">
          <a:avLst/>
        </a:prstGeom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108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Tagadás kifejezése</a:t>
          </a:r>
          <a:endParaRPr lang="hu-HU" sz="1900" kern="1200" dirty="0"/>
        </a:p>
      </dsp:txBody>
      <dsp:txXfrm>
        <a:off x="5268046" y="2646433"/>
        <a:ext cx="1503508" cy="1292556"/>
      </dsp:txXfrm>
    </dsp:sp>
    <dsp:sp modelId="{DA6B9385-7713-408F-9815-80BFDE535EFD}">
      <dsp:nvSpPr>
        <dsp:cNvPr id="0" name=""/>
        <dsp:cNvSpPr/>
      </dsp:nvSpPr>
      <dsp:spPr>
        <a:xfrm>
          <a:off x="3299460" y="1463040"/>
          <a:ext cx="1828800" cy="1828800"/>
        </a:xfrm>
        <a:prstGeom prst="gear6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Phrasal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vebs</a:t>
          </a:r>
          <a:endParaRPr lang="hu-HU" sz="1900" kern="1200" dirty="0"/>
        </a:p>
      </dsp:txBody>
      <dsp:txXfrm>
        <a:off x="3759866" y="1926229"/>
        <a:ext cx="907988" cy="902422"/>
      </dsp:txXfrm>
    </dsp:sp>
    <dsp:sp modelId="{538FF352-9139-4041-94A4-13A4FC3284C9}">
      <dsp:nvSpPr>
        <dsp:cNvPr id="0" name=""/>
        <dsp:cNvSpPr/>
      </dsp:nvSpPr>
      <dsp:spPr>
        <a:xfrm rot="20700000">
          <a:off x="4323774" y="201354"/>
          <a:ext cx="1791850" cy="1791850"/>
        </a:xfrm>
        <a:prstGeom prst="gear6">
          <a:avLst/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35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kötőmód</a:t>
          </a:r>
          <a:endParaRPr lang="hu-HU" sz="1900" kern="1200" dirty="0"/>
        </a:p>
      </dsp:txBody>
      <dsp:txXfrm rot="-20700000">
        <a:off x="4716780" y="594360"/>
        <a:ext cx="1005840" cy="1005840"/>
      </dsp:txXfrm>
    </dsp:sp>
    <dsp:sp modelId="{BC0455C1-0A5D-4C6A-A1F3-5FD77A12D632}">
      <dsp:nvSpPr>
        <dsp:cNvPr id="0" name=""/>
        <dsp:cNvSpPr/>
      </dsp:nvSpPr>
      <dsp:spPr>
        <a:xfrm>
          <a:off x="45733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DF86A-648E-42AF-976B-C9AEAFD2777A}">
      <dsp:nvSpPr>
        <dsp:cNvPr id="0" name=""/>
        <dsp:cNvSpPr/>
      </dsp:nvSpPr>
      <dsp:spPr>
        <a:xfrm>
          <a:off x="2975583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A4DDA-49F1-4CE5-8DB7-1DE9B56FF451}">
      <dsp:nvSpPr>
        <dsp:cNvPr id="0" name=""/>
        <dsp:cNvSpPr/>
      </dsp:nvSpPr>
      <dsp:spPr>
        <a:xfrm>
          <a:off x="39093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8D15B-22A8-4170-84D4-088D28D04442}">
      <dsp:nvSpPr>
        <dsp:cNvPr id="0" name=""/>
        <dsp:cNvSpPr/>
      </dsp:nvSpPr>
      <dsp:spPr>
        <a:xfrm>
          <a:off x="1355724" y="1354349"/>
          <a:ext cx="2539007" cy="16935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err="1" smtClean="0"/>
            <a:t>Who</a:t>
          </a:r>
          <a:r>
            <a:rPr lang="hu-HU" sz="4100" kern="1200" dirty="0" smtClean="0"/>
            <a:t>?</a:t>
          </a:r>
          <a:endParaRPr lang="hu-HU" sz="4100" kern="1200" dirty="0"/>
        </a:p>
      </dsp:txBody>
      <dsp:txXfrm>
        <a:off x="1761966" y="1354349"/>
        <a:ext cx="2132766" cy="1693518"/>
      </dsp:txXfrm>
    </dsp:sp>
    <dsp:sp modelId="{BC6B8C9D-3988-425E-B279-2E60DAD9BC43}">
      <dsp:nvSpPr>
        <dsp:cNvPr id="0" name=""/>
        <dsp:cNvSpPr/>
      </dsp:nvSpPr>
      <dsp:spPr>
        <a:xfrm>
          <a:off x="1355724" y="3047867"/>
          <a:ext cx="2539007" cy="16935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err="1" smtClean="0"/>
            <a:t>Which</a:t>
          </a:r>
          <a:r>
            <a:rPr lang="hu-HU" sz="4100" kern="1200" dirty="0" smtClean="0"/>
            <a:t>?</a:t>
          </a:r>
          <a:endParaRPr lang="hu-HU" sz="4100" kern="1200" dirty="0"/>
        </a:p>
      </dsp:txBody>
      <dsp:txXfrm>
        <a:off x="1761966" y="3047867"/>
        <a:ext cx="2132766" cy="1693518"/>
      </dsp:txXfrm>
    </dsp:sp>
    <dsp:sp modelId="{41CEDB78-1A0A-4D2F-B342-003B69D7A57F}">
      <dsp:nvSpPr>
        <dsp:cNvPr id="0" name=""/>
        <dsp:cNvSpPr/>
      </dsp:nvSpPr>
      <dsp:spPr>
        <a:xfrm>
          <a:off x="1587" y="677280"/>
          <a:ext cx="1692671" cy="16926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err="1" smtClean="0"/>
            <a:t>which</a:t>
          </a:r>
          <a:endParaRPr lang="hu-HU" sz="3500" kern="1200" dirty="0"/>
        </a:p>
      </dsp:txBody>
      <dsp:txXfrm>
        <a:off x="249473" y="925166"/>
        <a:ext cx="1196899" cy="1196899"/>
      </dsp:txXfrm>
    </dsp:sp>
    <dsp:sp modelId="{47DBE9C2-F8E5-436B-8742-36C47DFA6F86}">
      <dsp:nvSpPr>
        <dsp:cNvPr id="0" name=""/>
        <dsp:cNvSpPr/>
      </dsp:nvSpPr>
      <dsp:spPr>
        <a:xfrm>
          <a:off x="5587404" y="1354349"/>
          <a:ext cx="2539007" cy="169351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err="1" smtClean="0"/>
            <a:t>Who</a:t>
          </a:r>
          <a:r>
            <a:rPr lang="hu-HU" sz="4100" kern="1200" dirty="0" smtClean="0"/>
            <a:t>?</a:t>
          </a:r>
          <a:endParaRPr lang="hu-HU" sz="4100" kern="1200" dirty="0"/>
        </a:p>
      </dsp:txBody>
      <dsp:txXfrm>
        <a:off x="5993645" y="1354349"/>
        <a:ext cx="2132766" cy="1693518"/>
      </dsp:txXfrm>
    </dsp:sp>
    <dsp:sp modelId="{44EBF388-0BEF-4A5E-A3FA-05B765DD5D5A}">
      <dsp:nvSpPr>
        <dsp:cNvPr id="0" name=""/>
        <dsp:cNvSpPr/>
      </dsp:nvSpPr>
      <dsp:spPr>
        <a:xfrm>
          <a:off x="5587404" y="3047867"/>
          <a:ext cx="2539007" cy="16935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err="1" smtClean="0"/>
            <a:t>Whom</a:t>
          </a:r>
          <a:r>
            <a:rPr lang="hu-HU" sz="4100" kern="1200" dirty="0" smtClean="0"/>
            <a:t>?</a:t>
          </a:r>
          <a:endParaRPr lang="hu-HU" sz="4100" kern="1200" dirty="0"/>
        </a:p>
      </dsp:txBody>
      <dsp:txXfrm>
        <a:off x="5993645" y="3047867"/>
        <a:ext cx="2132766" cy="1693518"/>
      </dsp:txXfrm>
    </dsp:sp>
    <dsp:sp modelId="{9F31A528-EF20-43D8-9E3A-72A26B700918}">
      <dsp:nvSpPr>
        <dsp:cNvPr id="0" name=""/>
        <dsp:cNvSpPr/>
      </dsp:nvSpPr>
      <dsp:spPr>
        <a:xfrm>
          <a:off x="4233267" y="677280"/>
          <a:ext cx="1692671" cy="16926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err="1" smtClean="0"/>
            <a:t>whom</a:t>
          </a:r>
          <a:endParaRPr lang="hu-HU" sz="3500" kern="1200" dirty="0"/>
        </a:p>
      </dsp:txBody>
      <dsp:txXfrm>
        <a:off x="4481153" y="925166"/>
        <a:ext cx="1196899" cy="1196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0420C0F-847F-4D07-8042-CF75D60BEDE1}" type="datetime1">
              <a:rPr lang="hu-HU" smtClean="0"/>
              <a:t>2020. 11. 16.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D48D8C4-4188-4989-934B-CD3E208BAE8F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952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61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Nincsenek egyértelmű nyelvtani szabályok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Vannak ugyan nyelvtani szabályok, de azok összetettek és következetlenek, ami magának az angol nyelvnek arra a jellemzőjére vezethető vissza, hogy egy-egy nyelvtani szabály több eltérő nyelvelőzmény keverékéből áll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#1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Hatalmas szókincs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 dönti el, hogy adott esetben az óészaki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lawful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vagy a latin eredetű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legitimate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szót használjuk. Esetleg maradjunk az óangol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-nál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 tényező #2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Phrasal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verb-ök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használata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Ezek olyan igei szóösszetételek, amelyben a tagok alapjelentésüket elveszítve, vagy abban módosulva eltérő jelentésű kifejezést alkotnak.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Vigyázat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keverendő össze a magyar igekötős igékkel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ennél bonyolultabb dologról van szó!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Példa: vegyük 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igét. A tagok a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(beállít) és az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(ki) önálló jelentéssel bíró szavak.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Együttállásukkal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azonban jogi értelemben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előír/kimond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jelentéssel rendelkezik: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obligation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54 (1) of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törvény 54.§ (1) bekezdésében előírt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kötelezettség.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#3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Idiomatikus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kifejezések tárháza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idiómák, azaz a szólásszerű kifejezések nagyban megnehezítik a megértés, ha az adott kifejezést nem ismeri a fordító. Általában ugyan a köznyelv szintjén helyezkedik a többségük, a jogi szaknyelv sem nélkülözi őket: vegyük például az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idiomatikus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kifejezés, amely a köznyelvben négykézláb jelentéssel dívik, jogi értelemben azonban azt a peres ügyet jelöli, amelyben a jogi kérdések nagyjából megegyeznek egy másik ügyben feltárt jogi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kérdésekkel.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#4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275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VISSZATEKINTÉS A HAGYOKMÁNYOKRA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jogi nyelvről általánosságban elmondható, hogy messze visszanyúló hagyományokra tekint vissza.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Ezek a hagyományok nyelvi hagyományok is. Mi következik ebből?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modern nyelvi hatások, nyelvújítási irányzatok nem képesek alapjaiban megváltoztatni a jogi nyelv struktúráit: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 lexikai (szókincs)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 grammatikai (nyelvtani) síkon.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Néhány jellegzetes (inkább furcsa) vonást hadd álljon itt intő példaként az angol jogi nyelv hagyományos felfogásából: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Furcsa mondaszerkesztés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Latin behatás (DE: nem a magyar jogi nyelvre jellemző latinossággal!)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Furcsa névmások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Különös állandósulások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Félig-meddig archaizált névmási összetételek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JOGI SZAKKIFEJEZÉSEK, JOGI TERMINOLÓGIA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Ebből a pontból szótárak születtek már! Sajátos, olykor köznyelvből átvett, de módosult vagy teljesen eltérő jogi tartalommal ellátott kifejezések tartoznak ide, ők alkotják a jogi angol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lexikai bázisát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Például: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emoluments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egyszerűen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javadalamzást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jelent;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rescission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ami a szerződés felmondását foglalja magában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SZAKMAI ÁRTALMAK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 minden szakmának, a jogi szakmásnak is megvannak a saját ártalmai. A jogi szakzsargon átütő erővel van jelen és virul az angol nyelvben is.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Csak gondoljunk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boilerplate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clause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veil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kifejezésekre. Az előbbi az ÁSZF szerződések gyakori kikötéseire utal, az utóbbi a társaság, mint jogi személy mögött rejtőző természetes személyek mögöttes felelősségét „leplezi el”.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SZEMANTIKA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Köznapi kifejezéssel, jelentéstan, a szemantik síkján kitűnően megvilágíthatjuk, mely kifejezéseknek van jogi megfelelője, és mennyiben tér el köznapi jelentésétől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6243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Eltérő prepozíciók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megszokottól eltérő elöljárószavas szerkezetek például: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(=legkésőbb);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(=tekintetében);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pursuant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(=alapján);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accordance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(=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vmnek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megfelelően,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vmvel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összhangban);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(=értelmében)</a:t>
            </a:r>
          </a:p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Eltérő névmások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tartoznak a már említett sajátos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anaforikus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értelmű névmások, mint például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aforesaid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stb.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325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munkaviszony (megszámlálhatatlan –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uncountable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munkaviszonyok: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post/a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(megszámlálható –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countable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berendezés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berendezések: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</a:t>
            </a:r>
            <a:r>
              <a:rPr lang="hu-HU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litigation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per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litigation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matters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fizetés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fizetések: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wages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képzés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képzések: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</a:p>
          <a:p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feledkezzünk meg azokról a főnevekről sem, amelyeket mind megszámolható, mind megszámlálhatatlan formában is használhatunk, de jelentésük eltérő!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igazságszolgáltatás;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bírák (Pl. US.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Supreme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Brennan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liability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jogi felelősség;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liabilities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passzívák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papír, mint anyag;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írásművek, pl. tanulmányok, szakdolgozatok értelemben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113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kötőmód szerfeletti szeretete (SUBJUNCTIVE)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jogi angol kifejezetten rajong a kötőmód használatától (a magyarban inkább kerülik).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Lényegében azt jelenti, hogy azok a kifejezések, amelyek után a köznyelvben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segédigét illesztjük be, a jogi nyelvben ezt elhagyva az ige első szótári alakját használjuk (nincs –s rag E/3. személyben, a létige mindig a „be” lesz,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helyett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 írunk)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It is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imperative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amended. (=a szerződés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legyen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módosítva)</a:t>
            </a:r>
          </a:p>
          <a:p>
            <a:pPr lvl="0"/>
            <a:r>
              <a:rPr lang="hu-HU" sz="1200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Phrasal</a:t>
            </a:r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verb-ök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fentebb említett igei szerkezetek a jogi nyelvből sem hiányozhatnak: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– előír (köznapi értelme: útnak indul);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előír (köznapi értelemben nem használatos, mivel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prepozíció nem élő elöljárószó már)</a:t>
            </a:r>
          </a:p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tagadás kifejezése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Gyakrabban teszik ezt a jogi angolban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nominalizációval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ezt azt jelenti, hogy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tagadószó helyett, azaz az állítmány tagadása helyett az igét névszóvá konvertálva fosztóképzőt illesztünk elé vagy mögé.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Nézzük meg az alábbi példát: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in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statutory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leggyakrabb fosztóképzők a jogi angolban a teljesség igénye nélkül: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non-;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...;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illicit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impracticable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impartial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non-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discriminatory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disenfranchise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723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ún. „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vonatkozó névmás: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WHOM és a csak a jogban személyt jelölő WHICH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whom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alanyra,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whom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tárgyra utal vissza: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entered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into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Agreement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(aki megkötötte a szerződést); DE: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whom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discharged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duties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(aki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elbocsátottak)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Viszont összetett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vonatkozói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névmás formájában a kötelező a használata: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whom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made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redundant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(akik közül mindenkit elbocsátottak)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csak jogi szövegben jelölhet személyt is, általában a személy megismétlésével: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obliged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discharge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obligations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imcumbent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reasonable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matters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pertaining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Employee’s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responsibilities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72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426A3D-742A-4B1E-A8BD-438243219DA7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A7EE27-E651-4834-8E3E-F76E341D205A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048CEE-F83C-4855-97D5-D441A0CEF1C5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5D6EB4-7E1F-40F4-8B36-715E21FCD05C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7" name="Csoport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Egyenes összekötő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AF96C2-D814-41F8-A7EF-942A9657501D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Csoport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Kép helyőrzőj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9" name="Szöveges útmutatá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hu-HU" sz="1200" b="1" i="1" dirty="0" smtClean="0">
                <a:latin typeface="Arial" pitchFamily="34" charset="0"/>
                <a:cs typeface="Arial" pitchFamily="34" charset="0"/>
              </a:rPr>
              <a:t>MEGJEGYZÉS:</a:t>
            </a:r>
          </a:p>
          <a:p>
            <a:pPr rtl="0"/>
            <a:r>
              <a:rPr lang="hu-HU" sz="1200" i="1" dirty="0" smtClean="0">
                <a:latin typeface="Arial" pitchFamily="34" charset="0"/>
                <a:cs typeface="Arial" pitchFamily="34" charset="0"/>
              </a:rPr>
              <a:t>A dián szereplő kép módosításához jelölje ki, majd törölje a képet. Ezután a helyőrzőben lévő Képek ikonra kattintva szúrhatja be a kívánt képet.</a:t>
            </a:r>
            <a:endParaRPr lang="hu-H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Csoport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Egyenes összekötő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églalap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grpSp>
          <p:nvGrpSpPr>
            <p:cNvPr id="11" name="Csoport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Egyenes összekötő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gyenes összekötő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9684C-D57A-4F35-93CF-29115EFCC2F0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92509E-4E1A-42A9-82CF-556B427C8795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56AAF3-6474-4867-820A-242187D12AFD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706978-D81F-44B1-9CD5-E4C77D263482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22EA5D-0A84-4035-96FB-675B6378E95D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FBB17F-5403-4389-8A32-99B6B2796426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</a:p>
          <a:p>
            <a:pPr lvl="5" rtl="0"/>
            <a:r>
              <a:rPr lang="hu-HU" dirty="0" smtClean="0"/>
              <a:t>Hatodik szint</a:t>
            </a:r>
          </a:p>
          <a:p>
            <a:pPr lvl="6" rtl="0"/>
            <a:r>
              <a:rPr lang="hu-HU" dirty="0" smtClean="0"/>
              <a:t>Hetedik szint</a:t>
            </a:r>
          </a:p>
          <a:p>
            <a:pPr lvl="7" rtl="0"/>
            <a:r>
              <a:rPr lang="hu-HU" dirty="0" smtClean="0"/>
              <a:t>Nyolcadik szint</a:t>
            </a:r>
          </a:p>
          <a:p>
            <a:pPr lvl="8" rtl="0"/>
            <a:r>
              <a:rPr lang="hu-HU" dirty="0" smtClean="0"/>
              <a:t>Kilencedik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469195E-1C55-4D3D-9AF2-675D1712D454}" type="datetime1">
              <a:rPr lang="hu-HU" smtClean="0"/>
              <a:pPr/>
              <a:t>2020. 11. 16.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15" name="Csoport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Egyenes összekötő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518984" y="2292094"/>
            <a:ext cx="6319966" cy="2219691"/>
          </a:xfrm>
        </p:spPr>
        <p:txBody>
          <a:bodyPr rtlCol="0" anchor="ctr">
            <a:normAutofit fontScale="90000"/>
          </a:bodyPr>
          <a:lstStyle/>
          <a:p>
            <a:pPr rtl="0"/>
            <a:r>
              <a:rPr lang="hu-HU" dirty="0" smtClean="0"/>
              <a:t>Olvasólecke</a:t>
            </a:r>
            <a:br>
              <a:rPr lang="hu-HU" dirty="0" smtClean="0"/>
            </a:br>
            <a:r>
              <a:rPr lang="hu-HU" dirty="0" smtClean="0"/>
              <a:t>A jogi angol nyelvtani rendszere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518984" y="4351147"/>
            <a:ext cx="5734050" cy="1168113"/>
          </a:xfrm>
        </p:spPr>
        <p:txBody>
          <a:bodyPr rtlCol="0"/>
          <a:lstStyle/>
          <a:p>
            <a:pPr rtl="0"/>
            <a:r>
              <a:rPr lang="hu-HU" dirty="0" smtClean="0"/>
              <a:t>Angol szakfordítás gyakorlat I.</a:t>
            </a:r>
          </a:p>
          <a:p>
            <a:pPr rtl="0"/>
            <a:r>
              <a:rPr lang="hu-HU" dirty="0" smtClean="0"/>
              <a:t>ASZFG1/SZ</a:t>
            </a:r>
          </a:p>
          <a:p>
            <a:pPr rtl="0"/>
            <a:r>
              <a:rPr lang="hu-HU" dirty="0" smtClean="0"/>
              <a:t>1. lecke</a:t>
            </a:r>
          </a:p>
          <a:p>
            <a:pPr rtl="0"/>
            <a:r>
              <a:rPr lang="hu-HU" dirty="0" smtClean="0"/>
              <a:t>Szerző: dr. Hettinger Sándor</a:t>
            </a:r>
          </a:p>
        </p:txBody>
      </p:sp>
      <p:pic>
        <p:nvPicPr>
          <p:cNvPr id="4" name="Kép helyőrzője 3" descr="Egy asztalon fekvő nyitott könyv, háttérben az elmosódott könyvespolc" title="Mintakép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jellemvonások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031180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572849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738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Önellenőrzés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979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Önellenőrző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/>
              <a:t>Melyek az angol nyelv alaposabb elsajátítását megnehezítő tényezők?</a:t>
            </a:r>
          </a:p>
          <a:p>
            <a:pPr lvl="0"/>
            <a:r>
              <a:rPr lang="hu-HU" dirty="0"/>
              <a:t>Mennyiben hagyománykövető a jogi angol?</a:t>
            </a:r>
          </a:p>
          <a:p>
            <a:pPr lvl="0"/>
            <a:r>
              <a:rPr lang="hu-HU" dirty="0"/>
              <a:t>A hagyománykövetés hogyan jelenik meg a jogi angolban?</a:t>
            </a:r>
          </a:p>
          <a:p>
            <a:pPr lvl="0"/>
            <a:r>
              <a:rPr lang="hu-HU" dirty="0"/>
              <a:t>Mondjon példákat a jogi szakzsargonra!</a:t>
            </a:r>
          </a:p>
          <a:p>
            <a:pPr lvl="0"/>
            <a:r>
              <a:rPr lang="hu-HU" dirty="0"/>
              <a:t>Milyen szemantikai furcsaságokra kell ügyelni a jogi fordítónak?</a:t>
            </a:r>
          </a:p>
          <a:p>
            <a:pPr lvl="0"/>
            <a:r>
              <a:rPr lang="hu-HU" dirty="0"/>
              <a:t>Melyek a jogi angol nyelvtan jellegzetes vonásai?</a:t>
            </a:r>
          </a:p>
          <a:p>
            <a:pPr lvl="0"/>
            <a:r>
              <a:rPr lang="hu-HU" dirty="0"/>
              <a:t>Soroljon fel megszámolható és megszámlálhatatlan főneveket, amelyek problémát okozhatnak használatukkor!</a:t>
            </a:r>
          </a:p>
          <a:p>
            <a:pPr lvl="0"/>
            <a:r>
              <a:rPr lang="hu-HU" dirty="0"/>
              <a:t>Mi </a:t>
            </a:r>
            <a:r>
              <a:rPr lang="hu-HU" dirty="0" err="1"/>
              <a:t>jellemzi</a:t>
            </a:r>
            <a:r>
              <a:rPr lang="hu-HU" dirty="0"/>
              <a:t> a jogi angol tagadó szerkezeteit?</a:t>
            </a:r>
          </a:p>
          <a:p>
            <a:pPr lvl="0"/>
            <a:r>
              <a:rPr lang="hu-HU" dirty="0"/>
              <a:t>Hogyan használjuk a </a:t>
            </a:r>
            <a:r>
              <a:rPr lang="hu-HU" i="1" dirty="0" err="1"/>
              <a:t>whom</a:t>
            </a:r>
            <a:r>
              <a:rPr lang="hu-HU" dirty="0"/>
              <a:t> vonatkozó névmást?</a:t>
            </a:r>
          </a:p>
          <a:p>
            <a:r>
              <a:rPr lang="hu-HU" dirty="0"/>
              <a:t>Jelölhet-e személyt a </a:t>
            </a:r>
            <a:r>
              <a:rPr lang="hu-HU" i="1" dirty="0" err="1"/>
              <a:t>which</a:t>
            </a:r>
            <a:r>
              <a:rPr lang="hu-HU" dirty="0"/>
              <a:t> vonatkozó névmás?</a:t>
            </a:r>
          </a:p>
        </p:txBody>
      </p:sp>
    </p:spTree>
    <p:extLst>
      <p:ext uri="{BB962C8B-B14F-4D97-AF65-F5344CB8AC3E}">
        <p14:creationId xmlns:p14="http://schemas.microsoft.com/office/powerpoint/2010/main" val="4060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u-HU" b="1" cap="all" dirty="0"/>
              <a:t>Jelen tananyag a Szegedi Tudományegyetemen készült az Európai Unió támogatásával. A tananyag elkészítését az EFOP-3.6.2-16-2017-00007 azonosító számú, </a:t>
            </a:r>
            <a:r>
              <a:rPr lang="hu-HU" b="1" i="1" cap="all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b="1" cap="all" dirty="0"/>
              <a:t> című projekt támogatta. A projekt az Európai Unió támogatásával, az Európai Szociális Alap és Magyarország költségvetése társfinanszírozásában valósul meg.</a:t>
            </a:r>
          </a:p>
          <a:p>
            <a:r>
              <a:rPr lang="en-GB" b="1" cap="all" dirty="0"/>
              <a:t>This teaching material has been made at the University of Szeged, and supported by the European Union by the project </a:t>
            </a:r>
            <a:r>
              <a:rPr lang="en-GB" b="1" cap="all" dirty="0" err="1"/>
              <a:t>Nr</a:t>
            </a:r>
            <a:r>
              <a:rPr lang="en-GB" b="1" cap="all" dirty="0"/>
              <a:t>. EFOP-3.6.2-16-2017-00007, titled </a:t>
            </a:r>
            <a:r>
              <a:rPr lang="en-GB" b="1" i="1" cap="all" dirty="0"/>
              <a:t>Aspects on the Development of Intelligent, Sustainable and Inclusive Society: Social, Technological, Innovation Networks in Employment and Digital Economy</a:t>
            </a:r>
            <a:r>
              <a:rPr lang="en-GB" b="1" cap="all" dirty="0"/>
              <a:t>. The project has been supported by the European Union, co-financed by the European Social Fund and the budget of Hungary.</a:t>
            </a:r>
            <a:endParaRPr lang="hu-HU" b="1" cap="all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45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18" y="1600200"/>
            <a:ext cx="6621963" cy="4572000"/>
          </a:xfrm>
        </p:spPr>
      </p:pic>
    </p:spTree>
    <p:extLst>
      <p:ext uri="{BB962C8B-B14F-4D97-AF65-F5344CB8AC3E}">
        <p14:creationId xmlns:p14="http://schemas.microsoft.com/office/powerpoint/2010/main" val="38515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 b="1" u="sng" dirty="0"/>
              <a:t>A jogi angol nyelvtani rendszere</a:t>
            </a:r>
            <a:endParaRPr lang="hu-HU" dirty="0"/>
          </a:p>
        </p:txBody>
      </p:sp>
      <p:graphicFrame>
        <p:nvGraphicFramePr>
          <p:cNvPr id="4" name="Tartalom helye 3" descr="Emeletes lista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366953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1. Mi teszi nehézzé az angolt?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62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elyek </a:t>
            </a:r>
            <a:r>
              <a:rPr lang="hu-HU" dirty="0"/>
              <a:t>azok a tényezők, amelyek megnehezítik az angol nyelv tökéletes elsajátítását?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/>
              <a:t>Nincsenek egyértelmű nyelvtani </a:t>
            </a:r>
            <a:r>
              <a:rPr lang="hu-HU" u="sng" dirty="0" smtClean="0"/>
              <a:t>szabályok: eltérő nyelvelőzmények</a:t>
            </a:r>
          </a:p>
          <a:p>
            <a:r>
              <a:rPr lang="hu-HU" b="1" dirty="0" smtClean="0">
                <a:sym typeface="Wingdings" panose="05000000000000000000" pitchFamily="2" charset="2"/>
              </a:rPr>
              <a:t></a:t>
            </a:r>
            <a:r>
              <a:rPr lang="hu-HU" b="1" dirty="0"/>
              <a:t>Bizonytalansági tényező #</a:t>
            </a:r>
            <a:r>
              <a:rPr lang="hu-HU" b="1" dirty="0" smtClean="0"/>
              <a:t>1</a:t>
            </a:r>
          </a:p>
          <a:p>
            <a:r>
              <a:rPr lang="hu-HU" u="sng" dirty="0"/>
              <a:t>Hatalmas </a:t>
            </a:r>
            <a:r>
              <a:rPr lang="hu-HU" u="sng" dirty="0" smtClean="0"/>
              <a:t>szókincs: ugyanazon értelem többféle eredetből merít</a:t>
            </a:r>
          </a:p>
          <a:p>
            <a:r>
              <a:rPr lang="hu-HU" b="1" dirty="0" smtClean="0">
                <a:sym typeface="Wingdings" panose="05000000000000000000" pitchFamily="2" charset="2"/>
              </a:rPr>
              <a:t></a:t>
            </a:r>
            <a:r>
              <a:rPr lang="hu-HU" b="1" dirty="0"/>
              <a:t>Bizonytalansági tényező #</a:t>
            </a:r>
            <a:r>
              <a:rPr lang="hu-HU" b="1" dirty="0" smtClean="0"/>
              <a:t>2</a:t>
            </a:r>
          </a:p>
          <a:p>
            <a:r>
              <a:rPr lang="hu-HU" u="sng" dirty="0" err="1"/>
              <a:t>Phrasal</a:t>
            </a:r>
            <a:r>
              <a:rPr lang="hu-HU" u="sng" dirty="0"/>
              <a:t> </a:t>
            </a:r>
            <a:r>
              <a:rPr lang="hu-HU" u="sng" dirty="0" err="1"/>
              <a:t>verb-ök</a:t>
            </a:r>
            <a:r>
              <a:rPr lang="hu-HU" u="sng" dirty="0"/>
              <a:t> </a:t>
            </a:r>
            <a:r>
              <a:rPr lang="hu-HU" u="sng" dirty="0" smtClean="0"/>
              <a:t>használata: </a:t>
            </a:r>
            <a:r>
              <a:rPr lang="hu-H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OUT! Jelentései jogi és nem jogi értelemben</a:t>
            </a:r>
          </a:p>
          <a:p>
            <a:r>
              <a:rPr lang="hu-HU" b="1" dirty="0" smtClean="0">
                <a:sym typeface="Wingdings" panose="05000000000000000000" pitchFamily="2" charset="2"/>
              </a:rPr>
              <a:t></a:t>
            </a:r>
            <a:r>
              <a:rPr lang="hu-HU" b="1" dirty="0"/>
              <a:t>Bizonytalansági tényező #</a:t>
            </a:r>
            <a:r>
              <a:rPr lang="hu-HU" b="1" dirty="0" smtClean="0"/>
              <a:t>3</a:t>
            </a:r>
          </a:p>
          <a:p>
            <a:r>
              <a:rPr lang="hu-HU" u="sng" dirty="0" err="1"/>
              <a:t>Idiomatikus</a:t>
            </a:r>
            <a:r>
              <a:rPr lang="hu-HU" u="sng" dirty="0"/>
              <a:t> kifejezések </a:t>
            </a:r>
            <a:r>
              <a:rPr lang="hu-HU" u="sng" dirty="0" smtClean="0"/>
              <a:t>tárháza: </a:t>
            </a:r>
            <a:r>
              <a:rPr lang="hu-H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hu-H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hu-H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fours</a:t>
            </a:r>
            <a:endParaRPr lang="hu-H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/>
              <a:t>.</a:t>
            </a:r>
            <a:r>
              <a:rPr lang="hu-HU" b="1" dirty="0">
                <a:sym typeface="Wingdings" panose="05000000000000000000" pitchFamily="2" charset="2"/>
              </a:rPr>
              <a:t></a:t>
            </a:r>
            <a:r>
              <a:rPr lang="hu-HU" b="1" dirty="0"/>
              <a:t>Bizonytalansági tényező #4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41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2. mi teszi nehézzé a jogi angolt?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0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MELYEK EZEK A VONÁSOK?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572000"/>
          </a:xfrm>
        </p:spPr>
        <p:txBody>
          <a:bodyPr/>
          <a:lstStyle/>
          <a:p>
            <a:r>
              <a:rPr lang="hu-HU" dirty="0"/>
              <a:t>Ezt a kérdést többsíkú megközelítéssel válaszolhatjuk </a:t>
            </a:r>
            <a:r>
              <a:rPr lang="hu-HU" dirty="0" smtClean="0"/>
              <a:t>meg:</a:t>
            </a:r>
          </a:p>
          <a:p>
            <a:pPr lvl="0"/>
            <a:r>
              <a:rPr lang="hu-HU" dirty="0"/>
              <a:t>a </a:t>
            </a:r>
            <a:r>
              <a:rPr lang="hu-HU" u="sng" dirty="0">
                <a:solidFill>
                  <a:srgbClr val="FF0000"/>
                </a:solidFill>
              </a:rPr>
              <a:t>hagyományok</a:t>
            </a:r>
            <a:r>
              <a:rPr lang="hu-HU" dirty="0"/>
              <a:t> síkján</a:t>
            </a:r>
          </a:p>
          <a:p>
            <a:pPr lvl="0" algn="r"/>
            <a:r>
              <a:rPr lang="hu-HU" dirty="0"/>
              <a:t>a </a:t>
            </a:r>
            <a:r>
              <a:rPr lang="hu-HU" u="sng" dirty="0">
                <a:solidFill>
                  <a:srgbClr val="FF0000"/>
                </a:solidFill>
              </a:rPr>
              <a:t>terminus </a:t>
            </a:r>
            <a:r>
              <a:rPr lang="hu-HU" u="sng" dirty="0" err="1">
                <a:solidFill>
                  <a:srgbClr val="FF0000"/>
                </a:solidFill>
              </a:rPr>
              <a:t>technicus</a:t>
            </a:r>
            <a:r>
              <a:rPr lang="hu-HU" dirty="0" err="1">
                <a:solidFill>
                  <a:srgbClr val="FF0000"/>
                </a:solidFill>
              </a:rPr>
              <a:t>ok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síkján</a:t>
            </a:r>
          </a:p>
          <a:p>
            <a:pPr lvl="0"/>
            <a:r>
              <a:rPr lang="hu-HU" dirty="0"/>
              <a:t>a </a:t>
            </a:r>
            <a:r>
              <a:rPr lang="hu-HU" u="sng" dirty="0">
                <a:solidFill>
                  <a:srgbClr val="FF0000"/>
                </a:solidFill>
              </a:rPr>
              <a:t>szakzsargon</a:t>
            </a:r>
            <a:r>
              <a:rPr lang="hu-HU" dirty="0"/>
              <a:t> síkján, valamint</a:t>
            </a:r>
          </a:p>
          <a:p>
            <a:pPr algn="r"/>
            <a:r>
              <a:rPr lang="hu-HU" dirty="0"/>
              <a:t>a </a:t>
            </a:r>
            <a:r>
              <a:rPr lang="hu-HU" u="sng" dirty="0">
                <a:solidFill>
                  <a:srgbClr val="FF0000"/>
                </a:solidFill>
              </a:rPr>
              <a:t>jelentés</a:t>
            </a:r>
            <a:r>
              <a:rPr lang="hu-HU" dirty="0"/>
              <a:t> síkján.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0503584"/>
              </p:ext>
            </p:extLst>
          </p:nvPr>
        </p:nvGraphicFramePr>
        <p:xfrm>
          <a:off x="2031999" y="1790163"/>
          <a:ext cx="9159741" cy="4348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393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3. a jogi angol nyelvtan jellegzetes vonásai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LEGJELLEGZETESEBB VONÁSOK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022046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41338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92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kirodalom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9_TF03431380_TF03431380.potx" id="{399966B5-33C4-4AF0-B10A-9A2C5DC77FE0}" vid="{77A26543-CCDC-42AD-A333-20DA361A37C6}"/>
    </a:ext>
  </a:extLst>
</a:theme>
</file>

<file path=ppt/theme/theme2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Oktatási bemutató, sávos és hajszálcsíkos arculat (szélesvásznú)</Template>
  <TotalTime>0</TotalTime>
  <Words>1582</Words>
  <Application>Microsoft Office PowerPoint</Application>
  <PresentationFormat>Szélesvásznú</PresentationFormat>
  <Paragraphs>143</Paragraphs>
  <Slides>15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Euphemia</vt:lpstr>
      <vt:lpstr>Plantagenet Cherokee</vt:lpstr>
      <vt:lpstr>Wingdings</vt:lpstr>
      <vt:lpstr>Szakirodalom 16x9</vt:lpstr>
      <vt:lpstr>Olvasólecke A jogi angol nyelvtani rendszere</vt:lpstr>
      <vt:lpstr>A jogi angol nyelvtani rendszere</vt:lpstr>
      <vt:lpstr>1. Mi teszi nehézzé az angolt? </vt:lpstr>
      <vt:lpstr>Melyek azok a tényezők, amelyek megnehezítik az angol nyelv tökéletes elsajátítását?</vt:lpstr>
      <vt:lpstr>2. mi teszi nehézzé a jogi angolt? </vt:lpstr>
      <vt:lpstr>MELYEK EZEK A VONÁSOK?</vt:lpstr>
      <vt:lpstr>3. a jogi angol nyelvtan jellegzetes vonásai </vt:lpstr>
      <vt:lpstr>A LEGJELLEGZETESEBB VONÁSOK</vt:lpstr>
      <vt:lpstr>PowerPoint-bemutató</vt:lpstr>
      <vt:lpstr>Egyéb jellemvonások</vt:lpstr>
      <vt:lpstr>PowerPoint-bemutató</vt:lpstr>
      <vt:lpstr>Önellenőrzés</vt:lpstr>
      <vt:lpstr>Önellenőrző kérdések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2020-09-21T19:08:41Z</dcterms:created>
  <dcterms:modified xsi:type="dcterms:W3CDTF">2020-11-16T10:28:15Z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