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76" r:id="rId2"/>
    <p:sldId id="347" r:id="rId3"/>
    <p:sldId id="371" r:id="rId4"/>
    <p:sldId id="369" r:id="rId5"/>
    <p:sldId id="370" r:id="rId6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9022" autoAdjust="0"/>
  </p:normalViewPr>
  <p:slideViewPr>
    <p:cSldViewPr>
      <p:cViewPr varScale="1">
        <p:scale>
          <a:sx n="132" d="100"/>
          <a:sy n="132" d="100"/>
        </p:scale>
        <p:origin x="1092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81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16426" y="80962"/>
            <a:ext cx="8736904" cy="3019802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Fix kamatozású portfóliók kezelése – indexkövető stratégiák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613" y="1491630"/>
            <a:ext cx="5867400" cy="3543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598" y="408433"/>
            <a:ext cx="9324528" cy="8572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Fix kamatozású portfóliókezelési stratégiák</a:t>
            </a:r>
            <a:endParaRPr lang="hu-HU" sz="3600" b="1" dirty="0">
              <a:solidFill>
                <a:srgbClr val="703636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73" y="897533"/>
            <a:ext cx="5575987" cy="4127489"/>
          </a:xfrm>
          <a:prstGeom prst="rect">
            <a:avLst/>
          </a:prstGeom>
        </p:spPr>
      </p:pic>
      <p:cxnSp>
        <p:nvCxnSpPr>
          <p:cNvPr id="11" name="Egyenes összekötő 10"/>
          <p:cNvCxnSpPr/>
          <p:nvPr/>
        </p:nvCxnSpPr>
        <p:spPr bwMode="auto">
          <a:xfrm flipV="1">
            <a:off x="1403648" y="1923678"/>
            <a:ext cx="432048" cy="5760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1403696" y="2923737"/>
            <a:ext cx="432000" cy="576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15"/>
          <p:cNvCxnSpPr/>
          <p:nvPr/>
        </p:nvCxnSpPr>
        <p:spPr bwMode="auto">
          <a:xfrm flipV="1">
            <a:off x="2972138" y="1446325"/>
            <a:ext cx="504056" cy="26315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gyenes összekötő 17"/>
          <p:cNvCxnSpPr/>
          <p:nvPr/>
        </p:nvCxnSpPr>
        <p:spPr bwMode="auto">
          <a:xfrm>
            <a:off x="2972138" y="1923678"/>
            <a:ext cx="504000" cy="262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19"/>
          <p:cNvCxnSpPr/>
          <p:nvPr/>
        </p:nvCxnSpPr>
        <p:spPr bwMode="auto">
          <a:xfrm flipV="1">
            <a:off x="2972138" y="3238767"/>
            <a:ext cx="504056" cy="26315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gyenes összekötő 20"/>
          <p:cNvCxnSpPr/>
          <p:nvPr/>
        </p:nvCxnSpPr>
        <p:spPr bwMode="auto">
          <a:xfrm>
            <a:off x="2972138" y="3769396"/>
            <a:ext cx="504000" cy="262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gyenes összekötő 22"/>
          <p:cNvCxnSpPr/>
          <p:nvPr/>
        </p:nvCxnSpPr>
        <p:spPr bwMode="auto">
          <a:xfrm flipH="1">
            <a:off x="4211960" y="4299942"/>
            <a:ext cx="504056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Egyenes összekötő 23"/>
          <p:cNvCxnSpPr/>
          <p:nvPr/>
        </p:nvCxnSpPr>
        <p:spPr bwMode="auto">
          <a:xfrm>
            <a:off x="4716016" y="4299942"/>
            <a:ext cx="50400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2" name="Kép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03" y="1363202"/>
            <a:ext cx="3161003" cy="2986751"/>
          </a:xfrm>
          <a:prstGeom prst="rect">
            <a:avLst/>
          </a:prstGeom>
        </p:spPr>
      </p:pic>
      <p:cxnSp>
        <p:nvCxnSpPr>
          <p:cNvPr id="34" name="Egyenes összekötő 33"/>
          <p:cNvCxnSpPr/>
          <p:nvPr/>
        </p:nvCxnSpPr>
        <p:spPr bwMode="auto">
          <a:xfrm flipH="1">
            <a:off x="123654" y="2715766"/>
            <a:ext cx="312462" cy="9361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Egyenes összekötő 34"/>
          <p:cNvCxnSpPr/>
          <p:nvPr/>
        </p:nvCxnSpPr>
        <p:spPr bwMode="auto">
          <a:xfrm flipH="1" flipV="1">
            <a:off x="123654" y="3651870"/>
            <a:ext cx="312462" cy="11236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Egyenes összekötő 37"/>
          <p:cNvCxnSpPr/>
          <p:nvPr/>
        </p:nvCxnSpPr>
        <p:spPr bwMode="auto">
          <a:xfrm flipH="1" flipV="1">
            <a:off x="123598" y="3651870"/>
            <a:ext cx="312518" cy="5618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zis 40"/>
          <p:cNvSpPr/>
          <p:nvPr/>
        </p:nvSpPr>
        <p:spPr bwMode="auto">
          <a:xfrm>
            <a:off x="1835696" y="1533159"/>
            <a:ext cx="1136442" cy="534535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3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1470"/>
            <a:ext cx="8229600" cy="857250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A kötvényindexek jellemzői</a:t>
            </a:r>
          </a:p>
        </p:txBody>
      </p:sp>
      <p:graphicFrame>
        <p:nvGraphicFramePr>
          <p:cNvPr id="3584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792810"/>
              </p:ext>
            </p:extLst>
          </p:nvPr>
        </p:nvGraphicFramePr>
        <p:xfrm>
          <a:off x="171157" y="843558"/>
          <a:ext cx="8822373" cy="4749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931875" imgH="3192163" progId="Word.Document.8">
                  <p:embed/>
                </p:oleObj>
              </mc:Choice>
              <mc:Fallback>
                <p:oleObj name="Document" r:id="rId3" imgW="5931875" imgH="3192163" progId="Word.Document.8">
                  <p:embed/>
                  <p:pic>
                    <p:nvPicPr>
                      <p:cNvPr id="35843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57" y="843558"/>
                        <a:ext cx="8822373" cy="4749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8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Kötvények osztályokba sorolása</a:t>
            </a: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226225"/>
              </p:ext>
            </p:extLst>
          </p:nvPr>
        </p:nvGraphicFramePr>
        <p:xfrm>
          <a:off x="162722" y="1419622"/>
          <a:ext cx="8966200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919243" imgH="2176426" progId="Word.Document.8">
                  <p:embed/>
                </p:oleObj>
              </mc:Choice>
              <mc:Fallback>
                <p:oleObj name="Document" r:id="rId3" imgW="5919243" imgH="2176426" progId="Word.Document.8">
                  <p:embed/>
                  <p:pic>
                    <p:nvPicPr>
                      <p:cNvPr id="36867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22" y="1419622"/>
                        <a:ext cx="8966200" cy="328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79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18464</TotalTime>
  <Words>49</Words>
  <Application>Microsoft Office PowerPoint</Application>
  <PresentationFormat>Diavetítés a képernyőre (16:9 oldalarány)</PresentationFormat>
  <Paragraphs>17</Paragraphs>
  <Slides>5</Slides>
  <Notes>3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Times New Roman</vt:lpstr>
      <vt:lpstr>Alapértelmezett terv</vt:lpstr>
      <vt:lpstr>Document</vt:lpstr>
      <vt:lpstr>Értékpapírpiacok </vt:lpstr>
      <vt:lpstr>PowerPoint-bemutató</vt:lpstr>
      <vt:lpstr>Fix kamatozású portfóliókezelési stratégiák</vt:lpstr>
      <vt:lpstr>A kötvényindexek jellemzői</vt:lpstr>
      <vt:lpstr>Kötvények osztályokba sorolása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375</cp:revision>
  <dcterms:created xsi:type="dcterms:W3CDTF">2002-09-12T08:02:34Z</dcterms:created>
  <dcterms:modified xsi:type="dcterms:W3CDTF">2020-04-29T10:45:53Z</dcterms:modified>
</cp:coreProperties>
</file>