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76" r:id="rId2"/>
    <p:sldId id="347" r:id="rId3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78330" autoAdjust="0"/>
  </p:normalViewPr>
  <p:slideViewPr>
    <p:cSldViewPr>
      <p:cViewPr varScale="1">
        <p:scale>
          <a:sx n="131" d="100"/>
          <a:sy n="131" d="100"/>
        </p:scale>
        <p:origin x="1122" y="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043606" y="0"/>
            <a:ext cx="7344815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A kötvények hozammutatói 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– névleges kamatláb (</a:t>
            </a:r>
            <a:r>
              <a:rPr lang="hu-HU" altLang="hu-HU" sz="3600" b="1" dirty="0" err="1" smtClean="0">
                <a:solidFill>
                  <a:srgbClr val="703636"/>
                </a:solidFill>
              </a:rPr>
              <a:t>coupon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 </a:t>
            </a:r>
            <a:r>
              <a:rPr lang="hu-HU" altLang="hu-HU" sz="3600" b="1" dirty="0" err="1" smtClean="0">
                <a:solidFill>
                  <a:srgbClr val="703636"/>
                </a:solidFill>
              </a:rPr>
              <a:t>rate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)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667" y="1635646"/>
            <a:ext cx="4966692" cy="32137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13598</TotalTime>
  <Words>41</Words>
  <Application>Microsoft Office PowerPoint</Application>
  <PresentationFormat>Diavetítés a képernyőre (16:9 oldalarány)</PresentationFormat>
  <Paragraphs>13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Times New Roman</vt:lpstr>
      <vt:lpstr>Alapértelmezett terv</vt:lpstr>
      <vt:lpstr>Értékpapírpiacok </vt:lpstr>
      <vt:lpstr>PowerPoint-bemutató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266</cp:revision>
  <dcterms:created xsi:type="dcterms:W3CDTF">2002-09-12T08:02:34Z</dcterms:created>
  <dcterms:modified xsi:type="dcterms:W3CDTF">2020-03-02T16:08:12Z</dcterms:modified>
</cp:coreProperties>
</file>