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347" r:id="rId3"/>
    <p:sldId id="402" r:id="rId4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78330" autoAdjust="0"/>
  </p:normalViewPr>
  <p:slideViewPr>
    <p:cSldViewPr>
      <p:cViewPr varScale="1">
        <p:scale>
          <a:sx n="131" d="100"/>
          <a:sy n="131" d="100"/>
        </p:scale>
        <p:origin x="552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85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  1.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Az értékpapír-piac mint a pénz-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b="1" dirty="0" smtClean="0">
                <a:solidFill>
                  <a:srgbClr val="703636"/>
                </a:solidFill>
              </a:rPr>
              <a:t>                           tőkepiac része</a:t>
            </a:r>
            <a:r>
              <a:rPr lang="hu-HU" altLang="hu-HU" sz="1600" b="1" i="1" spc="-50" dirty="0" smtClean="0">
                <a:solidFill>
                  <a:srgbClr val="703636"/>
                </a:solidFill>
              </a:rPr>
              <a:t>                                      </a:t>
            </a:r>
          </a:p>
          <a:p>
            <a:pPr algn="l">
              <a:lnSpc>
                <a:spcPct val="80000"/>
              </a:lnSpc>
            </a:pPr>
            <a:endParaRPr lang="hu-HU" altLang="hu-HU" sz="1600" b="1" i="1" dirty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9552" y="398057"/>
            <a:ext cx="8229600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000" b="1" dirty="0" smtClean="0">
                <a:solidFill>
                  <a:srgbClr val="703636"/>
                </a:solidFill>
              </a:rPr>
              <a:t>Szokványok a kamatszámítás gyakorlatában - bevezető</a:t>
            </a:r>
            <a:endParaRPr lang="hu-HU" sz="40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2894598" y="4731990"/>
            <a:ext cx="439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i="1" dirty="0" smtClean="0">
                <a:solidFill>
                  <a:srgbClr val="703636"/>
                </a:solidFill>
              </a:rPr>
              <a:t>Az első tőzsde </a:t>
            </a:r>
            <a:r>
              <a:rPr lang="hu-HU" sz="1200" i="1" dirty="0" err="1" smtClean="0">
                <a:solidFill>
                  <a:srgbClr val="703636"/>
                </a:solidFill>
              </a:rPr>
              <a:t>Atwerpenben</a:t>
            </a:r>
            <a:r>
              <a:rPr lang="hu-HU" sz="1200" i="1" dirty="0" smtClean="0">
                <a:solidFill>
                  <a:srgbClr val="703636"/>
                </a:solidFill>
              </a:rPr>
              <a:t> (1531)</a:t>
            </a:r>
            <a:endParaRPr lang="hu-HU" sz="1200" i="1" dirty="0">
              <a:solidFill>
                <a:srgbClr val="703636"/>
              </a:solidFill>
            </a:endParaRPr>
          </a:p>
        </p:txBody>
      </p:sp>
      <p:pic>
        <p:nvPicPr>
          <p:cNvPr id="8" name="Tartalom hely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18" y="1983471"/>
            <a:ext cx="3519507" cy="26739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398057"/>
            <a:ext cx="9144000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Szokványok a kamatszámítás gyakorlatában: egyszerű és kamatos kamat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348" y="1952625"/>
            <a:ext cx="3882008" cy="258638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2915816" y="4539013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i="1" dirty="0" smtClean="0">
                <a:solidFill>
                  <a:srgbClr val="703636"/>
                </a:solidFill>
              </a:rPr>
              <a:t>A </a:t>
            </a:r>
            <a:r>
              <a:rPr lang="it-IT" sz="1200" i="1" dirty="0" smtClean="0">
                <a:solidFill>
                  <a:srgbClr val="703636"/>
                </a:solidFill>
              </a:rPr>
              <a:t>Banca </a:t>
            </a:r>
            <a:r>
              <a:rPr lang="it-IT" sz="1200" i="1" dirty="0">
                <a:solidFill>
                  <a:srgbClr val="703636"/>
                </a:solidFill>
              </a:rPr>
              <a:t>Monte dei Paschi di </a:t>
            </a:r>
            <a:r>
              <a:rPr lang="it-IT" sz="1200" i="1" dirty="0" smtClean="0">
                <a:solidFill>
                  <a:srgbClr val="703636"/>
                </a:solidFill>
              </a:rPr>
              <a:t>Siena</a:t>
            </a:r>
            <a:r>
              <a:rPr lang="hu-HU" sz="1200" i="1" dirty="0" smtClean="0">
                <a:solidFill>
                  <a:srgbClr val="703636"/>
                </a:solidFill>
              </a:rPr>
              <a:t> épülete</a:t>
            </a:r>
          </a:p>
          <a:p>
            <a:r>
              <a:rPr lang="hu-HU" sz="1200" i="1" dirty="0" smtClean="0">
                <a:solidFill>
                  <a:srgbClr val="703636"/>
                </a:solidFill>
              </a:rPr>
              <a:t>(a legrégebbi folyamatosan működő bank, alapítva: 1472)</a:t>
            </a:r>
            <a:endParaRPr lang="hu-HU" sz="1200" i="1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4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8340</TotalTime>
  <Words>59</Words>
  <Application>Microsoft Office PowerPoint</Application>
  <PresentationFormat>Diavetítés a képernyőre (16:9 oldalarány)</PresentationFormat>
  <Paragraphs>20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Times New Roman</vt:lpstr>
      <vt:lpstr>Alapértelmezett terv</vt:lpstr>
      <vt:lpstr>Értékpapírpiacok </vt:lpstr>
      <vt:lpstr>PowerPoint-bemutató</vt:lpstr>
      <vt:lpstr>PowerPoint-bemutató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218</cp:revision>
  <dcterms:created xsi:type="dcterms:W3CDTF">2002-09-12T08:02:34Z</dcterms:created>
  <dcterms:modified xsi:type="dcterms:W3CDTF">2020-01-07T07:31:15Z</dcterms:modified>
</cp:coreProperties>
</file>