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4"/>
  </p:notesMasterIdLst>
  <p:sldIdLst>
    <p:sldId id="256" r:id="rId2"/>
    <p:sldId id="282" r:id="rId3"/>
    <p:sldId id="283" r:id="rId4"/>
    <p:sldId id="284" r:id="rId5"/>
    <p:sldId id="285" r:id="rId6"/>
    <p:sldId id="291" r:id="rId7"/>
    <p:sldId id="286" r:id="rId8"/>
    <p:sldId id="287" r:id="rId9"/>
    <p:sldId id="288" r:id="rId10"/>
    <p:sldId id="289" r:id="rId11"/>
    <p:sldId id="290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 autoAdjust="0"/>
    <p:restoredTop sz="96341" autoAdjust="0"/>
  </p:normalViewPr>
  <p:slideViewPr>
    <p:cSldViewPr snapToObjects="1">
      <p:cViewPr varScale="1">
        <p:scale>
          <a:sx n="117" d="100"/>
          <a:sy n="117" d="100"/>
        </p:scale>
        <p:origin x="21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ÚTMUTATÓ A HITELES VEZETŐVÉ VÁLÁSHOZ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51520" y="540444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>
                <a:solidFill>
                  <a:schemeClr val="bg1"/>
                </a:solidFill>
                <a:latin typeface="Arial"/>
                <a:ea typeface="+mj-ea"/>
                <a:cs typeface="Arial"/>
              </a:rPr>
              <a:t>POLGÁR ZITA</a:t>
            </a:r>
            <a:endParaRPr lang="hu-HU" sz="2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FFFF7DB-5C36-C846-AFF0-71C627C5FF59}"/>
              </a:ext>
            </a:extLst>
          </p:cNvPr>
          <p:cNvSpPr txBox="1"/>
          <p:nvPr/>
        </p:nvSpPr>
        <p:spPr>
          <a:xfrm>
            <a:off x="611560" y="371761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AP6_Oktig_SZTE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open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4A7BD0-475C-0E46-A31A-9B3107C95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vezető vezérkérdése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8D69ED2-3559-854F-A736-9FEB87A09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hu-HU" sz="6600" i="1" dirty="0"/>
              <a:t>„Ma mit tehetek meg az embereimért?”</a:t>
            </a:r>
            <a:endParaRPr lang="hu-HU" sz="6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8078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F56221-37A0-BF41-BCE3-2FE1ACE8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vezető is kérhet támogatást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497A4CE-47F8-D343-82A5-0FE4D560B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vezető nem attól vezető, hogy mindent egyedül, saját kútfőből kell megoldania</a:t>
            </a:r>
          </a:p>
          <a:p>
            <a:r>
              <a:rPr lang="hu-HU" dirty="0"/>
              <a:t>Minden feladat önállóan is nagy felelősség</a:t>
            </a:r>
          </a:p>
          <a:p>
            <a:r>
              <a:rPr lang="hu-HU" dirty="0"/>
              <a:t>Nem feltétlenül tud mindent egyedül elvégezni, mert van, amihez kifejezetten szükséges professzionális segítség</a:t>
            </a:r>
          </a:p>
          <a:p>
            <a:r>
              <a:rPr lang="hu-HU" b="1" dirty="0"/>
              <a:t>A vezető szakmai támogatásra való igénye növekszik a szervezet méretével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8296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1D744D-5B87-D143-BB63-5FD155960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vezetésről...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3A0B484-57AA-1F40-8DBA-BEE12FB4B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algn="just"/>
            <a:r>
              <a:rPr lang="hu-HU" b="1" dirty="0"/>
              <a:t>„A vezető első felelőssége meghatározni a valóságot. Az utolsó pedig köszönetet mondani. A kettő között pedig a vezető szolgál.” </a:t>
            </a:r>
          </a:p>
          <a:p>
            <a:pPr marL="0" indent="0" algn="r">
              <a:buNone/>
            </a:pPr>
            <a:r>
              <a:rPr lang="hu-HU" dirty="0"/>
              <a:t>	(Max </a:t>
            </a:r>
            <a:r>
              <a:rPr lang="hu-HU" dirty="0" err="1"/>
              <a:t>DePree</a:t>
            </a:r>
            <a:r>
              <a:rPr lang="hu-HU" dirty="0"/>
              <a:t>)</a:t>
            </a:r>
          </a:p>
          <a:p>
            <a:pPr marL="0" indent="0" algn="just">
              <a:buNone/>
            </a:pPr>
            <a:r>
              <a:rPr lang="hu-HU" dirty="0"/>
              <a:t>Helyzetfüggő, hogy mikor milyen vezetői fellépésre van szükség. Azonban az emberekkel való bánásmód tekintetében mindig ugyanaz az elv érvényes.</a:t>
            </a:r>
          </a:p>
        </p:txBody>
      </p:sp>
    </p:spTree>
    <p:extLst>
      <p:ext uri="{BB962C8B-B14F-4D97-AF65-F5344CB8AC3E}">
        <p14:creationId xmlns:p14="http://schemas.microsoft.com/office/powerpoint/2010/main" val="366171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8D378D-E639-CD46-9401-3A7935879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Elv: A vezető munkája a csapat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FF71622-B179-2B44-9A42-31B0E69E6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szervezetet emberek alkotják</a:t>
            </a:r>
            <a:r>
              <a:rPr lang="hu-HU" dirty="0"/>
              <a:t>, ezért velük kell foglalkozni</a:t>
            </a:r>
          </a:p>
          <a:p>
            <a:r>
              <a:rPr lang="hu-HU" dirty="0"/>
              <a:t>A szervezeti gondok, mindig humán problémákat jeleznek</a:t>
            </a:r>
          </a:p>
          <a:p>
            <a:r>
              <a:rPr lang="hu-HU" dirty="0"/>
              <a:t>A szervezeti betegségek elmulasztott vezetői tetteket jelentenek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922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E59C38-C280-5441-ABDD-836ED21FF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vezető helyes működése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AA01B9-14F3-1844-AC82-79AB074F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 </a:t>
            </a:r>
            <a:r>
              <a:rPr lang="hu-HU" dirty="0">
                <a:solidFill>
                  <a:srgbClr val="FF0000"/>
                </a:solidFill>
              </a:rPr>
              <a:t>figyelmét</a:t>
            </a:r>
            <a:r>
              <a:rPr lang="hu-HU" dirty="0"/>
              <a:t> mindig az embereire fordítja, velük foglalkozik</a:t>
            </a:r>
          </a:p>
          <a:p>
            <a:pPr lvl="0"/>
            <a:r>
              <a:rPr lang="hu-HU" dirty="0">
                <a:solidFill>
                  <a:srgbClr val="FF0000"/>
                </a:solidFill>
              </a:rPr>
              <a:t>Megismeri</a:t>
            </a:r>
            <a:r>
              <a:rPr lang="hu-HU" dirty="0"/>
              <a:t> őket és az aktuális (szervezeti) helyzetet, amiben vannak</a:t>
            </a:r>
          </a:p>
          <a:p>
            <a:pPr lvl="0"/>
            <a:r>
              <a:rPr lang="hu-HU" dirty="0"/>
              <a:t>Ez alapján </a:t>
            </a:r>
            <a:r>
              <a:rPr lang="hu-HU" dirty="0">
                <a:solidFill>
                  <a:srgbClr val="FF0000"/>
                </a:solidFill>
              </a:rPr>
              <a:t>felismeri, hogy mit kell tenni</a:t>
            </a:r>
            <a:endParaRPr lang="hu-HU" dirty="0"/>
          </a:p>
          <a:p>
            <a:pPr lvl="0"/>
            <a:r>
              <a:rPr lang="hu-HU" dirty="0"/>
              <a:t>Ha szükséges, mindehhez szakmai segítséget vesz igénybe (HR, külsős szakértő)</a:t>
            </a:r>
          </a:p>
        </p:txBody>
      </p:sp>
    </p:spTree>
    <p:extLst>
      <p:ext uri="{BB962C8B-B14F-4D97-AF65-F5344CB8AC3E}">
        <p14:creationId xmlns:p14="http://schemas.microsoft.com/office/powerpoint/2010/main" val="193652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867012-F35B-A54B-9C95-A3B4C213B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vezető legfontosabb feladatai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DFA3F6C-ACD6-234D-AC17-65A39EAFE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hu-HU" dirty="0"/>
              <a:t>Embereket találni (toborzás-kiválasztás)</a:t>
            </a:r>
          </a:p>
          <a:p>
            <a:pPr marL="514350" lvl="0" indent="-514350">
              <a:buAutoNum type="arabicPeriod"/>
            </a:pPr>
            <a:r>
              <a:rPr lang="hu-HU" dirty="0"/>
              <a:t>Motivációt felébreszteni (lelkesítés)</a:t>
            </a:r>
          </a:p>
          <a:p>
            <a:pPr marL="514350" lvl="0" indent="-514350">
              <a:buAutoNum type="arabicPeriod"/>
            </a:pPr>
            <a:r>
              <a:rPr lang="hu-HU" dirty="0"/>
              <a:t>A megfelelő (stabil) keretek és feltételek biztosítása (szervezetépítés és -fejlesztés)</a:t>
            </a:r>
          </a:p>
        </p:txBody>
      </p:sp>
    </p:spTree>
    <p:extLst>
      <p:ext uri="{BB962C8B-B14F-4D97-AF65-F5344CB8AC3E}">
        <p14:creationId xmlns:p14="http://schemas.microsoft.com/office/powerpoint/2010/main" val="270290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62B1A5-4219-8442-BCC8-CCD3817E3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cél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3F8083-B738-354C-B68C-CB44F256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Támogatni őket a megvalósításban és biztonságot teremteni. (Ezt jelenti az emberek emelése)</a:t>
            </a:r>
          </a:p>
          <a:p>
            <a:r>
              <a:rPr lang="hu-HU" dirty="0">
                <a:solidFill>
                  <a:srgbClr val="FF0000"/>
                </a:solidFill>
              </a:rPr>
              <a:t>Egyedül az a vezető tudja megtartani az embereit, aki nap mint nap azon munkálkodik, hogy őket tegye eredményessé</a:t>
            </a:r>
          </a:p>
        </p:txBody>
      </p:sp>
    </p:spTree>
    <p:extLst>
      <p:ext uri="{BB962C8B-B14F-4D97-AF65-F5344CB8AC3E}">
        <p14:creationId xmlns:p14="http://schemas.microsoft.com/office/powerpoint/2010/main" val="96118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85C74D-689B-CB40-92C3-1DD2847B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vezetés mindig helyzetfüggő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9B4E89-3F5F-764F-9066-0F6964131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hu-HU" dirty="0"/>
              <a:t>A vezető feladatai mindig azon múlnak, hogy épp mi a status quo a szervezetben és mi az abból fakadó irány</a:t>
            </a:r>
          </a:p>
          <a:p>
            <a:r>
              <a:rPr lang="hu-HU" i="1" dirty="0"/>
              <a:t>Például: Ha épp </a:t>
            </a:r>
            <a:r>
              <a:rPr lang="hu-HU" i="1" dirty="0" err="1"/>
              <a:t>hatékonytalan</a:t>
            </a:r>
            <a:r>
              <a:rPr lang="hu-HU" i="1" dirty="0"/>
              <a:t> a csapat munkavégzése, akkor elsősorban azon kell dolgozni, hogy ez megszűnjön. Kideríteni ennek az okait. </a:t>
            </a:r>
          </a:p>
          <a:p>
            <a:r>
              <a:rPr lang="hu-HU" i="1" dirty="0"/>
              <a:t>A cél pedig a hatékonyság elérése és növelése lesz.</a:t>
            </a:r>
          </a:p>
        </p:txBody>
      </p:sp>
    </p:spTree>
    <p:extLst>
      <p:ext uri="{BB962C8B-B14F-4D97-AF65-F5344CB8AC3E}">
        <p14:creationId xmlns:p14="http://schemas.microsoft.com/office/powerpoint/2010/main" val="199132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A27476-4860-7C41-BEBE-CC9DF0234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fejlődés kulcsa a változás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AFB820-3B05-FD4B-B5FD-390C03C43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hu-HU" dirty="0"/>
              <a:t>Egy szervezet akkor fejlődik, ha változik</a:t>
            </a:r>
          </a:p>
          <a:p>
            <a:r>
              <a:rPr lang="hu-HU" dirty="0"/>
              <a:t>Remek dolog a stabil és kiszámítható működés, de mindig azok a szervezetek maradnak fenn, amelyek képesek megújulni</a:t>
            </a:r>
          </a:p>
          <a:p>
            <a:r>
              <a:rPr lang="hu-HU" dirty="0"/>
              <a:t>Időről-időre szükség van a status quo felülvizsgálatára: mit kell tökéletesíteni, javítani, hatékonyabbá tenni, fejleszteni, esetleg átalakítani, elhagyni, megszüntetni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211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1EA131-F147-D748-A0E9-5F09D449D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Mindig van mit tenni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C81F4B5-3F29-1D41-8866-2BA0D4410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Nincs olyan, hogy nincs mit tenni</a:t>
            </a:r>
          </a:p>
          <a:p>
            <a:r>
              <a:rPr lang="hu-HU" dirty="0"/>
              <a:t>Az, hogy látszólag nincsenek gondok, nem feltétlenül jelenti azt, hogy ez így is van</a:t>
            </a:r>
          </a:p>
          <a:p>
            <a:r>
              <a:rPr lang="hu-HU" dirty="0"/>
              <a:t>Lehet, hogy akadályokat kell elhárítani</a:t>
            </a:r>
          </a:p>
          <a:p>
            <a:r>
              <a:rPr lang="hu-HU" dirty="0">
                <a:solidFill>
                  <a:srgbClr val="FF0000"/>
                </a:solidFill>
              </a:rPr>
              <a:t>Mindig lehet fejleszteni, még jobbnak lenni</a:t>
            </a:r>
          </a:p>
          <a:p>
            <a:r>
              <a:rPr lang="hu-HU" dirty="0"/>
              <a:t>A vezető megfelelő hozzáállása az, hogy proaktívan keresi a lehetőséget erre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7100627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2182</TotalTime>
  <Words>451</Words>
  <Application>Microsoft Macintosh PowerPoint</Application>
  <PresentationFormat>Diavetítés a képernyőre (4:3 oldalarány)</PresentationFormat>
  <Paragraphs>50</Paragraphs>
  <Slides>12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Calibri</vt:lpstr>
      <vt:lpstr>SZTE</vt:lpstr>
      <vt:lpstr>  EFOP-3.4.3-16-2016-00014 </vt:lpstr>
      <vt:lpstr>A vezetésről...</vt:lpstr>
      <vt:lpstr>Elv: A vezető munkája a csapat</vt:lpstr>
      <vt:lpstr>A vezető helyes működése</vt:lpstr>
      <vt:lpstr>A vezető legfontosabb feladatai</vt:lpstr>
      <vt:lpstr>A cél</vt:lpstr>
      <vt:lpstr>A vezetés mindig helyzetfüggő</vt:lpstr>
      <vt:lpstr>A fejlődés kulcsa a változás</vt:lpstr>
      <vt:lpstr>Mindig van mit tenni</vt:lpstr>
      <vt:lpstr>A vezető vezérkérdése</vt:lpstr>
      <vt:lpstr>A vezető is kérhet támogatást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Zita Polgár</cp:lastModifiedBy>
  <cp:revision>221</cp:revision>
  <dcterms:created xsi:type="dcterms:W3CDTF">2014-03-03T11:13:53Z</dcterms:created>
  <dcterms:modified xsi:type="dcterms:W3CDTF">2020-07-09T08:32:46Z</dcterms:modified>
</cp:coreProperties>
</file>