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2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 autoAdjust="0"/>
    <p:restoredTop sz="96376" autoAdjust="0"/>
  </p:normalViewPr>
  <p:slideViewPr>
    <p:cSldViewPr snapToObjects="1">
      <p:cViewPr varScale="1">
        <p:scale>
          <a:sx n="130" d="100"/>
          <a:sy n="130" d="100"/>
        </p:scale>
        <p:origin x="20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959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2020. 06. 28.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ÚTMUTATÓ A HITELES VEZETŐVÉ VÁLÁSHOZ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540444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>
                <a:solidFill>
                  <a:schemeClr val="bg1"/>
                </a:solidFill>
                <a:latin typeface="Arial"/>
                <a:ea typeface="+mj-ea"/>
                <a:cs typeface="Arial"/>
              </a:rPr>
              <a:t>POLGÁR ZITA</a:t>
            </a:r>
            <a:endParaRPr lang="hu-HU" sz="2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FFFF7DB-5C36-C846-AFF0-71C627C5FF59}"/>
              </a:ext>
            </a:extLst>
          </p:cNvPr>
          <p:cNvSpPr txBox="1"/>
          <p:nvPr/>
        </p:nvSpPr>
        <p:spPr>
          <a:xfrm>
            <a:off x="611560" y="371761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1D744D-5B87-D143-BB63-5FD15596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Ítéletmentesség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A0B484-57AA-1F40-8DBA-BEE12FB4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Megismerés előtt méltatlan ítélkezni, utána értelmetlen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FF0000"/>
                </a:solidFill>
              </a:rPr>
              <a:t>Ne az emberről mondjon véleményt, hanem arról, amit tett</a:t>
            </a:r>
          </a:p>
          <a:p>
            <a:r>
              <a:rPr lang="hu-HU" dirty="0"/>
              <a:t>Magáról állít ki bizonyítványt, aki ítélkezik</a:t>
            </a:r>
          </a:p>
          <a:p>
            <a:r>
              <a:rPr lang="hu-HU" dirty="0"/>
              <a:t>Pl. ”az emberem lusta”</a:t>
            </a:r>
          </a:p>
          <a:p>
            <a:r>
              <a:rPr lang="hu-HU" dirty="0"/>
              <a:t>Nem kedvelem ezt az embert. Muszáj jobban megismernem!” A. Lincoln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171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543C8E-484E-D041-880B-A4A5CE7A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Lelkesedés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79F114-1417-FD43-B72E-BFD3B4F8D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lelkesedés az, amely elindítja megvalósítás iránti vágyat és arra késztet, hogy ideáinkat tettekké formáljuk.</a:t>
            </a:r>
          </a:p>
          <a:p>
            <a:r>
              <a:rPr lang="hu-HU" dirty="0">
                <a:solidFill>
                  <a:srgbClr val="FF0000"/>
                </a:solidFill>
              </a:rPr>
              <a:t>A vezető meg kell, hogy találja azt, ami iránt lelkesedhet</a:t>
            </a:r>
          </a:p>
          <a:p>
            <a:r>
              <a:rPr lang="hu-HU" dirty="0"/>
              <a:t>Így tud inspiráló célt adni az embereinek</a:t>
            </a:r>
          </a:p>
          <a:p>
            <a:r>
              <a:rPr lang="hu-HU" dirty="0"/>
              <a:t>Lelkesítésben benne van a lélek szó = a vezető lelket tud önteni a csapatába</a:t>
            </a:r>
          </a:p>
        </p:txBody>
      </p:sp>
    </p:spTree>
    <p:extLst>
      <p:ext uri="{BB962C8B-B14F-4D97-AF65-F5344CB8AC3E}">
        <p14:creationId xmlns:p14="http://schemas.microsoft.com/office/powerpoint/2010/main" val="412221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405164-65A4-A748-A675-BA29797A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Kitartás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45ED90-96B5-F041-A250-27F0534ED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Mindig az a cél/ vízió agilisabb és értékesebb, amely állhatatosságot igényel</a:t>
            </a:r>
          </a:p>
          <a:p>
            <a:r>
              <a:rPr lang="hu-HU" dirty="0"/>
              <a:t>Ügyelni kell arra is, hogy ne legyen extrém nehéz a cél, mert feladást hozhat</a:t>
            </a:r>
          </a:p>
          <a:p>
            <a:r>
              <a:rPr lang="hu-HU" dirty="0"/>
              <a:t>Fejleszti a jellemet, a megbirkózási stratégiát</a:t>
            </a:r>
          </a:p>
          <a:p>
            <a:r>
              <a:rPr lang="hu-HU" dirty="0"/>
              <a:t>Meghaladhatja az ember önmagát</a:t>
            </a:r>
          </a:p>
          <a:p>
            <a:r>
              <a:rPr lang="hu-HU" dirty="0"/>
              <a:t>Nagyobb az öröm a megvalósuláskor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495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2B71AA-8D3B-A14C-8DFB-E514B6D89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Döntésképesség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15A089C-58E6-7A4A-95A8-FD0701A37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Maga a vezetés is egy döntés</a:t>
            </a:r>
          </a:p>
          <a:p>
            <a:r>
              <a:rPr lang="hu-HU" dirty="0">
                <a:solidFill>
                  <a:srgbClr val="FF0000"/>
                </a:solidFill>
              </a:rPr>
              <a:t>A vezetői lét egyik leggyakoribb szereplője a döntés</a:t>
            </a:r>
          </a:p>
          <a:p>
            <a:r>
              <a:rPr lang="hu-HU" dirty="0"/>
              <a:t>Ráadásul nemcsak önmaga, hanem mások nevében is hozza meg</a:t>
            </a:r>
          </a:p>
          <a:p>
            <a:r>
              <a:rPr lang="hu-HU" dirty="0"/>
              <a:t>A döntésképtelenség óriási probléma</a:t>
            </a:r>
          </a:p>
          <a:p>
            <a:r>
              <a:rPr lang="hu-HU" dirty="0"/>
              <a:t>Önvizsgálatot igényel, ha ez megjelenik</a:t>
            </a:r>
          </a:p>
          <a:p>
            <a:r>
              <a:rPr lang="hu-HU" dirty="0"/>
              <a:t>Legyőzni a belső akadályokat</a:t>
            </a:r>
          </a:p>
        </p:txBody>
      </p:sp>
    </p:spTree>
    <p:extLst>
      <p:ext uri="{BB962C8B-B14F-4D97-AF65-F5344CB8AC3E}">
        <p14:creationId xmlns:p14="http://schemas.microsoft.com/office/powerpoint/2010/main" val="382209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5EAA09-3C96-3C42-9889-DC81C009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Megbízhatóság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049967-FCD2-524D-8A6D-C116263A4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vezető szavait pusztán a rangjából adódóan is könnyebben elhiszik</a:t>
            </a:r>
          </a:p>
          <a:p>
            <a:r>
              <a:rPr lang="hu-HU" dirty="0">
                <a:solidFill>
                  <a:srgbClr val="FF0000"/>
                </a:solidFill>
              </a:rPr>
              <a:t>Az emberek bízni akarnak a vezetőjükben, amire rá is kell szolgálni</a:t>
            </a:r>
          </a:p>
          <a:p>
            <a:r>
              <a:rPr lang="hu-HU" dirty="0"/>
              <a:t>Szavahihetőség, nem csak beszél...</a:t>
            </a:r>
          </a:p>
          <a:p>
            <a:r>
              <a:rPr lang="hu-HU" dirty="0"/>
              <a:t>Mernek-e támaszkodni az emberek a vezetőre, ”ott lesz-e számukra”</a:t>
            </a:r>
          </a:p>
          <a:p>
            <a:r>
              <a:rPr lang="hu-HU" dirty="0"/>
              <a:t>Nem él soha vissza a bizalommal</a:t>
            </a:r>
          </a:p>
        </p:txBody>
      </p:sp>
    </p:spTree>
    <p:extLst>
      <p:ext uri="{BB962C8B-B14F-4D97-AF65-F5344CB8AC3E}">
        <p14:creationId xmlns:p14="http://schemas.microsoft.com/office/powerpoint/2010/main" val="317937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A9E49C-B3F0-0148-82AA-885251C0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Következetesség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9C2F3F-3976-FE45-ADBC-5A29D52EF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kijelölt irány tartásával összhangban cselekedni</a:t>
            </a:r>
          </a:p>
          <a:p>
            <a:r>
              <a:rPr lang="hu-HU" dirty="0"/>
              <a:t>Nem változtatni mindennap valamin</a:t>
            </a:r>
          </a:p>
          <a:p>
            <a:r>
              <a:rPr lang="hu-HU" dirty="0"/>
              <a:t>Biztonságot teremteni az embereknek</a:t>
            </a:r>
          </a:p>
          <a:p>
            <a:r>
              <a:rPr lang="hu-HU" dirty="0"/>
              <a:t>Elmagyarázni minden változást, okokat, irányváltáskor is láttatni a miérteket</a:t>
            </a:r>
          </a:p>
          <a:p>
            <a:r>
              <a:rPr lang="hu-HU" dirty="0"/>
              <a:t>Nem letérni az útról!</a:t>
            </a:r>
          </a:p>
          <a:p>
            <a:r>
              <a:rPr lang="hu-HU" dirty="0"/>
              <a:t>A következetes vezető lesz követhető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775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FD86F0-9D5C-B04B-828D-DB88D401A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Megközelíthetőség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62BBB0-EBB3-3D44-83C5-F6123C387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Lehetőség az emberekkel való kapcsolódásra</a:t>
            </a:r>
          </a:p>
          <a:p>
            <a:r>
              <a:rPr lang="hu-HU" dirty="0"/>
              <a:t>Nem ugyanaz, mint az „</a:t>
            </a:r>
            <a:r>
              <a:rPr lang="hu-HU" dirty="0" err="1"/>
              <a:t>open</a:t>
            </a:r>
            <a:r>
              <a:rPr lang="hu-HU" dirty="0"/>
              <a:t> </a:t>
            </a:r>
            <a:r>
              <a:rPr lang="hu-HU" dirty="0" err="1"/>
              <a:t>door</a:t>
            </a:r>
            <a:r>
              <a:rPr lang="hu-HU" dirty="0"/>
              <a:t> policy”</a:t>
            </a:r>
          </a:p>
          <a:p>
            <a:r>
              <a:rPr lang="hu-HU" dirty="0"/>
              <a:t>Kevés beosztott megy be magától az ajtón</a:t>
            </a:r>
          </a:p>
          <a:p>
            <a:r>
              <a:rPr lang="hu-HU" dirty="0">
                <a:solidFill>
                  <a:srgbClr val="FF0000"/>
                </a:solidFill>
              </a:rPr>
              <a:t>A vezetőnek kell nyitnia az emberei felé, mert ezzel tud igazán bizalmat építeni</a:t>
            </a:r>
          </a:p>
          <a:p>
            <a:r>
              <a:rPr lang="hu-HU" dirty="0"/>
              <a:t>A megközelíthetőség nem haverság</a:t>
            </a:r>
          </a:p>
          <a:p>
            <a:r>
              <a:rPr lang="hu-HU" dirty="0"/>
              <a:t>Határok megtartása fontos!</a:t>
            </a:r>
          </a:p>
        </p:txBody>
      </p:sp>
    </p:spTree>
    <p:extLst>
      <p:ext uri="{BB962C8B-B14F-4D97-AF65-F5344CB8AC3E}">
        <p14:creationId xmlns:p14="http://schemas.microsoft.com/office/powerpoint/2010/main" val="92231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9617BB-81A9-5C4C-89ED-8B8F4D9F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Változás iránti elköteleződés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8FF690-6ED9-6141-8A7C-0EECB588E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vezető változásra való fogékonyságán múlhat egy szervezet sorsa</a:t>
            </a:r>
          </a:p>
          <a:p>
            <a:r>
              <a:rPr lang="hu-HU" dirty="0"/>
              <a:t>„Így szoktuk csinálni” – a szervezet halála</a:t>
            </a:r>
          </a:p>
          <a:p>
            <a:r>
              <a:rPr lang="hu-HU" dirty="0"/>
              <a:t>Az fejlődik, ami változik</a:t>
            </a:r>
          </a:p>
          <a:p>
            <a:r>
              <a:rPr lang="hu-HU" dirty="0">
                <a:solidFill>
                  <a:srgbClr val="FF0000"/>
                </a:solidFill>
              </a:rPr>
              <a:t>Meglépni mindent ami a csapat és az eredményességük javát szolgálja</a:t>
            </a:r>
          </a:p>
          <a:p>
            <a:r>
              <a:rPr lang="hu-HU" dirty="0"/>
              <a:t>Lehetőségek keresését a jobbra</a:t>
            </a:r>
          </a:p>
          <a:p>
            <a:r>
              <a:rPr lang="hu-HU" dirty="0"/>
              <a:t>Lezárni azt, ami nem működik</a:t>
            </a:r>
          </a:p>
        </p:txBody>
      </p:sp>
    </p:spTree>
    <p:extLst>
      <p:ext uri="{BB962C8B-B14F-4D97-AF65-F5344CB8AC3E}">
        <p14:creationId xmlns:p14="http://schemas.microsoft.com/office/powerpoint/2010/main" val="1111601604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2132</TotalTime>
  <Words>383</Words>
  <Application>Microsoft Macintosh PowerPoint</Application>
  <PresentationFormat>Diavetítés a képernyőre (4:3 oldalarány)</PresentationFormat>
  <Paragraphs>59</Paragraphs>
  <Slides>10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SZTE</vt:lpstr>
      <vt:lpstr>  EFOP-3.4.3-16-2016-00014 </vt:lpstr>
      <vt:lpstr>Ítéletmentesség</vt:lpstr>
      <vt:lpstr>Lelkesedés</vt:lpstr>
      <vt:lpstr>Kitartás</vt:lpstr>
      <vt:lpstr>Döntésképesség</vt:lpstr>
      <vt:lpstr>Megbízhatóság</vt:lpstr>
      <vt:lpstr>Következetesség</vt:lpstr>
      <vt:lpstr>Megközelíthetőség</vt:lpstr>
      <vt:lpstr>Változás iránti elköteleződés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Zita Polgár</cp:lastModifiedBy>
  <cp:revision>194</cp:revision>
  <dcterms:created xsi:type="dcterms:W3CDTF">2014-03-03T11:13:53Z</dcterms:created>
  <dcterms:modified xsi:type="dcterms:W3CDTF">2020-06-28T14:35:32Z</dcterms:modified>
</cp:coreProperties>
</file>