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1803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7374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80418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8650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00481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8412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9812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1082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659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200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914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A3EC-D860-4DA9-98E9-9C3D6C96E583}" type="datetimeFigureOut">
              <a:rPr lang="hu-HU" smtClean="0"/>
              <a:pPr/>
              <a:t>2020.09.08.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FF1A-F820-41B2-8D48-2E60004138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133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etika jelentése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4071942"/>
            <a:ext cx="6400800" cy="1752600"/>
          </a:xfrm>
        </p:spPr>
        <p:txBody>
          <a:bodyPr>
            <a:noAutofit/>
          </a:bodyPr>
          <a:lstStyle/>
          <a:p>
            <a:pPr algn="just"/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/>
          </a:p>
        </p:txBody>
      </p:sp>
      <p:pic>
        <p:nvPicPr>
          <p:cNvPr id="4" name="Rögzített hang etik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85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hu-HU" dirty="0" smtClean="0"/>
              <a:t>1.</a:t>
            </a:r>
            <a:r>
              <a:rPr lang="hu-HU" dirty="0" smtClean="0"/>
              <a:t> Sok </a:t>
            </a:r>
            <a:r>
              <a:rPr lang="hu-HU" dirty="0" smtClean="0"/>
              <a:t>esetben, hétköznapi értelemben a következő kifejezéseket: szokás, erkölcs, etika, szinonimaként használják, filozófiai és jogi szempontból is egészen más jelentenek. Ezért érdemes ezeket a kifejezéseket külön is elemezni.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1.1. </a:t>
            </a:r>
            <a:r>
              <a:rPr lang="hu-HU" b="1" dirty="0" smtClean="0"/>
              <a:t>A szokás</a:t>
            </a:r>
            <a:r>
              <a:rPr lang="hu-HU" dirty="0" smtClean="0"/>
              <a:t> elsősorban az egyén szempontjából külső (</a:t>
            </a:r>
            <a:r>
              <a:rPr lang="hu-HU" dirty="0" err="1" smtClean="0"/>
              <a:t>heteronóm</a:t>
            </a:r>
            <a:r>
              <a:rPr lang="hu-HU" dirty="0" smtClean="0"/>
              <a:t>) normát jelent, melyeket az egyén általában elfogad, ugyanakkor külső kényszerítő erővel is hat rájuk. Szociológiai oldalról megvilágítva a szokás egy „megdermedt gondolat”, ami segít, hogy gyorsabban és automatikusabban cselekedjünk.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1.2.</a:t>
            </a:r>
            <a:r>
              <a:rPr lang="hu-HU" b="1" dirty="0" smtClean="0"/>
              <a:t> Az erkölcs</a:t>
            </a:r>
            <a:r>
              <a:rPr lang="hu-HU" dirty="0" smtClean="0"/>
              <a:t> sokkal inkább az individuum belső (autonóm) szabályaira vonatkozó megjelölés, melynek eredete végső soron éppúgy lehet a közösség, ám ebben az esetben a helyesség autonómiáján van a hangsúly. A kettő között lehet összefüggés, ideális esetben elveik, normáik azonosak lehetnek, de előfordulhatnak markáns különbségek is.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1.3. </a:t>
            </a:r>
            <a:r>
              <a:rPr lang="hu-HU" b="1" dirty="0" smtClean="0"/>
              <a:t>Az etika</a:t>
            </a:r>
            <a:r>
              <a:rPr lang="hu-HU" dirty="0" smtClean="0"/>
              <a:t> ógörög eredetű kifejezés: „</a:t>
            </a:r>
            <a:r>
              <a:rPr lang="hu-HU" dirty="0" err="1" smtClean="0"/>
              <a:t>ethikos</a:t>
            </a:r>
            <a:r>
              <a:rPr lang="hu-HU" dirty="0" smtClean="0"/>
              <a:t>”, aminek jelentése az erkölcsre, illetve a szokásra vonatkozó „ethosz” (otthonosság) vagy másképpen „a helyesség tökéletessége”. Az „</a:t>
            </a:r>
            <a:r>
              <a:rPr lang="hu-HU" dirty="0" err="1" smtClean="0"/>
              <a:t>éthosz</a:t>
            </a:r>
            <a:r>
              <a:rPr lang="hu-HU" dirty="0" smtClean="0"/>
              <a:t>” pedig a jellem, az erény, másképpen a „helyesség állandósága”. (Elsősorban nem konkrét szabályokban testesül meg, hanem a szabályok mibenlétével, illetve megismerhetőségével foglalkozik.)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Ellenőrző kérdés: </a:t>
            </a:r>
            <a:r>
              <a:rPr lang="hu-HU" i="1" dirty="0" smtClean="0"/>
              <a:t>Mindannyian ismerjük (nemcsak gasztronómiai szempontból értendő) étkezési szokásainkat: az úgynevezett „étkezés közbeni viselkedés formuláit”: az evőeszközök használatának módjait és szokásait. Ám vajon mi történhet, ha az adott közösség étkezése esetében (a kés, villa, kanál használata) a közösségi normáktól eltérően ellentétes (jobb-bal) kézbe kerül, s ezzel nemcsak a szokásokat sérti/k meg, hanem tényleges zavart okozhatnak az adott közösségi tevékenység (egymás melletti, közös, étkezés) során? </a:t>
            </a:r>
            <a:r>
              <a:rPr lang="hu-HU" dirty="0" smtClean="0"/>
              <a:t>A kérdés okainak feltárása egészen más megítélés alá helyezheti a hétköznapi felfogást!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311</Words>
  <Application>Microsoft Office PowerPoint</Application>
  <PresentationFormat>Diavetítés a képernyőre (4:3 oldalarány)</PresentationFormat>
  <Paragraphs>9</Paragraphs>
  <Slides>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Az etika jelentése</vt:lpstr>
      <vt:lpstr>2. dia</vt:lpstr>
      <vt:lpstr>3. dia</vt:lpstr>
      <vt:lpstr>4. dia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etika jelentése</dc:title>
  <dc:creator>admin</dc:creator>
  <cp:lastModifiedBy>Szte</cp:lastModifiedBy>
  <cp:revision>10</cp:revision>
  <dcterms:created xsi:type="dcterms:W3CDTF">2020-09-01T13:44:42Z</dcterms:created>
  <dcterms:modified xsi:type="dcterms:W3CDTF">2020-09-08T11:50:00Z</dcterms:modified>
</cp:coreProperties>
</file>