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5"/>
  </p:notesMasterIdLst>
  <p:sldIdLst>
    <p:sldId id="371" r:id="rId2"/>
    <p:sldId id="359" r:id="rId3"/>
    <p:sldId id="372" r:id="rId4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45" autoAdjust="0"/>
  </p:normalViewPr>
  <p:slideViewPr>
    <p:cSldViewPr>
      <p:cViewPr varScale="1">
        <p:scale>
          <a:sx n="81" d="100"/>
          <a:sy n="81" d="100"/>
        </p:scale>
        <p:origin x="94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DAF3D64-0373-402C-99D4-EA5E280C2C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273E92F-CCB1-4449-87BB-9FFC7DE2054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278201F-55A8-4D39-A8C1-7C74DAD1192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9718B030-E3E1-4435-9147-CD810E8E42E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noProof="0"/>
              <a:t>Mintaszöveg szerkesztése</a:t>
            </a:r>
          </a:p>
          <a:p>
            <a:pPr lvl="1"/>
            <a:r>
              <a:rPr lang="hu-HU" altLang="hu-HU" noProof="0"/>
              <a:t>Második szint</a:t>
            </a:r>
          </a:p>
          <a:p>
            <a:pPr lvl="2"/>
            <a:r>
              <a:rPr lang="hu-HU" altLang="hu-HU" noProof="0"/>
              <a:t>Harmadik szint</a:t>
            </a:r>
          </a:p>
          <a:p>
            <a:pPr lvl="3"/>
            <a:r>
              <a:rPr lang="hu-HU" altLang="hu-HU" noProof="0"/>
              <a:t>Negyedik szint</a:t>
            </a:r>
          </a:p>
          <a:p>
            <a:pPr lvl="4"/>
            <a:r>
              <a:rPr lang="hu-HU" altLang="hu-HU" noProof="0"/>
              <a:t>Ötödik szint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467BE56-6559-43D7-B6A1-D80FC84CE2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541E5D4E-85AD-49F0-947B-85D59C855F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Arial" panose="020B0604020202020204" pitchFamily="34" charset="0"/>
              </a:defRPr>
            </a:lvl1pPr>
          </a:lstStyle>
          <a:p>
            <a:fld id="{D1F0EE87-406E-477E-B400-6CE599C3F4AF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7733F119-8773-4398-95B3-A1091C6419CD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EF0C0B51-B4C9-4529-8B90-09CF2398EE5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EE19049-C100-43DE-93C9-2B21549B0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0" lang="hu-HU" altLang="hu-H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B394ED1E-8E28-4CA5-BEE2-E7F85C8A016E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CC44A69D-AFE4-46D2-AE4D-8A8DFCE278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75815CFE-8953-4D06-8D50-443BAA1C5E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793E8D0-2B7F-4A31-9E11-9DADB0560A18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42DA2DC3-3B22-441B-89BF-2E9F5710A3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84DB77DF-68CB-4871-8438-1B961F3F8B0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19B7ADD-66D2-448A-BA2C-35D5572D2C16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FB1C0894-A101-47BD-A6DB-9CD9254BF9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F96113C3-51A2-4832-A4BB-C7087A1239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</p:grpSp>
      <p:sp>
        <p:nvSpPr>
          <p:cNvPr id="208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/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altLang="hu-HU" noProof="0"/>
              <a:t>Minta alcímének szerkesztése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58D13EC8-5EEE-476E-8D0A-632703F8E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253139FC-C7A4-4BF7-AA00-EC4CDCEEC8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96A22C81-A23F-4443-B13E-2C8D89ED50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6DB65-249A-4F3E-A076-8D2FA7A9625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982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09996E-BCED-490D-97B3-189EA2BCC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2C7B76-9552-4B35-A891-5E022DF94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57C405-26FB-4E8F-B621-550378AF6C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BBC68-B97A-47B7-970F-AC117FC353C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626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DA8581-48AF-4A99-A566-B3E64D60AA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E413F5-0276-41C2-B7DD-BEC6987C8D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C571C7-F306-4E33-9097-FCE5DE4F9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F873-8EA7-4C96-9ABF-FC41A07B2E1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862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152351-397C-4F45-A49A-1CD8EB8A4A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420579-5B81-4405-9E8C-C34753CC5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CEE862-24FD-4547-93BC-85EB74A631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70999-401F-4F13-B5CA-E3DF499B8EA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114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73D52D-4821-43F2-884B-CD509B92A4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073DEC-F579-4E57-B4D7-1DF382BD53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0B8D1D-D80A-40CE-82CE-D935FC680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AED-EC16-4B9F-A64D-7E26AB4D9BC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3045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EFB4C3-ECE3-4D4C-813D-BAC8EB97CA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53B194-B18B-49E8-9146-448DDF1DB9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15583-358C-469D-9184-31874A493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C98FC-DB05-4720-A358-6FBD01676D1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2985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50B54A-5699-4CC3-A67A-D0A766735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43A28F-F687-488A-A95C-10FDAE6B7E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0B17CA-E789-4EA8-8FF0-4D978312B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F62BF-57F6-426A-9F08-4EB9CDAB49B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680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6B752D-97C0-40E3-AB28-86EB106CCB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36AD0-56F0-4E8E-A8B1-50E64CBE6E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462E48-CF4C-4251-B359-4524BC9B2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885720-E1D9-45B2-861C-AEAC151E2B4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0405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CDBC991-5E91-4F74-9C3F-379AF2986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8D3714-4B7D-449B-9846-16A716959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4840650-8110-4920-89B6-75CF4E2C4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B9051-86F3-4724-B822-4F1B34BDFA9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6333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CABA29-60EC-4130-81C2-90080D00B9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C5D36-349B-41EA-A045-D76871AC54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C85A0-A21C-4A64-9CAD-09820BC469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19282-23D3-4C99-B4F4-703597720F7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7087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EFB4FA-20DA-45BB-8AF9-C916E11A9A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1C6D0-8532-4E41-9C3C-28977F60CA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093FD1-DD44-4463-A38B-09AA7099E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EC921-0CA2-4ECF-A777-C075C2439AA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626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489DF659-5E86-4CBB-9C47-3E68FCA30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316CEE-66E3-4571-A48C-C32A43B1DA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207876" name="Rectangle 4">
            <a:extLst>
              <a:ext uri="{FF2B5EF4-FFF2-40B4-BE49-F238E27FC236}">
                <a16:creationId xmlns:a16="http://schemas.microsoft.com/office/drawing/2014/main" id="{F0733D20-FE3F-4238-A977-C115A9E1A09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7877" name="Rectangle 5">
            <a:extLst>
              <a:ext uri="{FF2B5EF4-FFF2-40B4-BE49-F238E27FC236}">
                <a16:creationId xmlns:a16="http://schemas.microsoft.com/office/drawing/2014/main" id="{5E2C1873-D816-4BA5-A8E8-160013BCDF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207878" name="Rectangle 6">
            <a:extLst>
              <a:ext uri="{FF2B5EF4-FFF2-40B4-BE49-F238E27FC236}">
                <a16:creationId xmlns:a16="http://schemas.microsoft.com/office/drawing/2014/main" id="{D3B90E03-A520-4243-A8B4-FC0A23D7CB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solidFill>
                  <a:schemeClr val="bg2"/>
                </a:solidFill>
              </a:defRPr>
            </a:lvl1pPr>
          </a:lstStyle>
          <a:p>
            <a:fld id="{86704C0A-2DC8-4711-8FF2-262E551853AF}" type="slidenum">
              <a:rPr lang="hu-HU" altLang="hu-HU"/>
              <a:pPr/>
              <a:t>‹#›</a:t>
            </a:fld>
            <a:endParaRPr lang="hu-HU" altLang="hu-HU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D2DD133D-57B4-422F-84AD-359C930CF29A}"/>
              </a:ext>
            </a:extLst>
          </p:cNvPr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8">
              <a:extLst>
                <a:ext uri="{FF2B5EF4-FFF2-40B4-BE49-F238E27FC236}">
                  <a16:creationId xmlns:a16="http://schemas.microsoft.com/office/drawing/2014/main" id="{1842A5C5-BEEA-4CF1-9070-0A2932ACE9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1045" name="Rectangle 9">
              <a:extLst>
                <a:ext uri="{FF2B5EF4-FFF2-40B4-BE49-F238E27FC236}">
                  <a16:creationId xmlns:a16="http://schemas.microsoft.com/office/drawing/2014/main" id="{EBD1B586-4484-4010-8859-D28AF91FA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kumimoji="0" lang="hu-HU" altLang="hu-H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32" name="Group 10">
            <a:extLst>
              <a:ext uri="{FF2B5EF4-FFF2-40B4-BE49-F238E27FC236}">
                <a16:creationId xmlns:a16="http://schemas.microsoft.com/office/drawing/2014/main" id="{284270F7-C53E-422D-93E9-443C98322908}"/>
              </a:ext>
            </a:extLst>
          </p:cNvPr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1">
              <a:extLst>
                <a:ext uri="{FF2B5EF4-FFF2-40B4-BE49-F238E27FC236}">
                  <a16:creationId xmlns:a16="http://schemas.microsoft.com/office/drawing/2014/main" id="{8AFC53AB-6D25-4180-AA90-126AA69383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1043" name="Rectangle 12">
              <a:extLst>
                <a:ext uri="{FF2B5EF4-FFF2-40B4-BE49-F238E27FC236}">
                  <a16:creationId xmlns:a16="http://schemas.microsoft.com/office/drawing/2014/main" id="{82CC2AAB-D923-403F-A22A-374333602F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</p:grpSp>
      <p:grpSp>
        <p:nvGrpSpPr>
          <p:cNvPr id="1033" name="Group 13">
            <a:extLst>
              <a:ext uri="{FF2B5EF4-FFF2-40B4-BE49-F238E27FC236}">
                <a16:creationId xmlns:a16="http://schemas.microsoft.com/office/drawing/2014/main" id="{DC21BECC-2E2A-48DF-B62C-F62F3C868B0C}"/>
              </a:ext>
            </a:extLst>
          </p:cNvPr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4">
              <a:extLst>
                <a:ext uri="{FF2B5EF4-FFF2-40B4-BE49-F238E27FC236}">
                  <a16:creationId xmlns:a16="http://schemas.microsoft.com/office/drawing/2014/main" id="{12016CAE-FAA5-484B-8AC8-BB59395F74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1041" name="Rectangle 15">
              <a:extLst>
                <a:ext uri="{FF2B5EF4-FFF2-40B4-BE49-F238E27FC236}">
                  <a16:creationId xmlns:a16="http://schemas.microsoft.com/office/drawing/2014/main" id="{DA04555D-48EB-4D02-8B82-A0E2498E3B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</p:grpSp>
      <p:grpSp>
        <p:nvGrpSpPr>
          <p:cNvPr id="1034" name="Group 16">
            <a:extLst>
              <a:ext uri="{FF2B5EF4-FFF2-40B4-BE49-F238E27FC236}">
                <a16:creationId xmlns:a16="http://schemas.microsoft.com/office/drawing/2014/main" id="{55AB91D4-4D4E-4CD6-A0EC-ADEFAA3E2F04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7">
              <a:extLst>
                <a:ext uri="{FF2B5EF4-FFF2-40B4-BE49-F238E27FC236}">
                  <a16:creationId xmlns:a16="http://schemas.microsoft.com/office/drawing/2014/main" id="{41F39C96-034F-43E9-8A9B-4B1E064450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1039" name="Rectangle 18">
              <a:extLst>
                <a:ext uri="{FF2B5EF4-FFF2-40B4-BE49-F238E27FC236}">
                  <a16:creationId xmlns:a16="http://schemas.microsoft.com/office/drawing/2014/main" id="{AB6B4DBC-5417-4220-8DC7-88C74C4D9A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</p:grpSp>
      <p:grpSp>
        <p:nvGrpSpPr>
          <p:cNvPr id="207891" name="Group 19">
            <a:extLst>
              <a:ext uri="{FF2B5EF4-FFF2-40B4-BE49-F238E27FC236}">
                <a16:creationId xmlns:a16="http://schemas.microsoft.com/office/drawing/2014/main" id="{B996E8DD-9F59-402F-983F-F965B83BFC62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20">
              <a:extLst>
                <a:ext uri="{FF2B5EF4-FFF2-40B4-BE49-F238E27FC236}">
                  <a16:creationId xmlns:a16="http://schemas.microsoft.com/office/drawing/2014/main" id="{3468BA3B-684B-474B-9C8B-3062D93787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  <p:sp>
          <p:nvSpPr>
            <p:cNvPr id="1037" name="Rectangle 21">
              <a:extLst>
                <a:ext uri="{FF2B5EF4-FFF2-40B4-BE49-F238E27FC236}">
                  <a16:creationId xmlns:a16="http://schemas.microsoft.com/office/drawing/2014/main" id="{3D3AC21D-052D-410B-B980-EF6C7CE812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hu-HU" altLang="hu-H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1143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BCE9B1-4D24-4371-BB8B-738903756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1319213"/>
          </a:xfrm>
        </p:spPr>
        <p:txBody>
          <a:bodyPr/>
          <a:lstStyle/>
          <a:p>
            <a:pPr algn="ctr">
              <a:defRPr/>
            </a:pPr>
            <a:r>
              <a:rPr lang="hu-HU" dirty="0"/>
              <a:t>Top-down and </a:t>
            </a:r>
            <a:r>
              <a:rPr lang="hu-HU" dirty="0" err="1"/>
              <a:t>bottom-up</a:t>
            </a:r>
            <a:r>
              <a:rPr lang="hu-HU" dirty="0"/>
              <a:t> </a:t>
            </a:r>
            <a:r>
              <a:rPr lang="hu-HU" dirty="0" err="1"/>
              <a:t>processes</a:t>
            </a:r>
            <a:br>
              <a:rPr lang="hu-HU" dirty="0"/>
            </a:br>
            <a:r>
              <a:rPr lang="hu-HU" dirty="0" err="1"/>
              <a:t>Presentation</a:t>
            </a:r>
            <a:r>
              <a:rPr lang="hu-HU" dirty="0"/>
              <a:t> 1</a:t>
            </a:r>
          </a:p>
        </p:txBody>
      </p:sp>
      <p:pic>
        <p:nvPicPr>
          <p:cNvPr id="4099" name="Tartalom helye 3">
            <a:extLst>
              <a:ext uri="{FF2B5EF4-FFF2-40B4-BE49-F238E27FC236}">
                <a16:creationId xmlns:a16="http://schemas.microsoft.com/office/drawing/2014/main" id="{BB372654-57EB-42CA-AF69-9ABB2AE03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0" y="1719067"/>
            <a:ext cx="6731000" cy="42433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23D311C1-F53F-4749-9DD1-41AB0F4B1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hu-HU">
                <a:latin typeface="Arial" panose="020B0604020202020204" pitchFamily="34" charset="0"/>
              </a:rPr>
              <a:t>The layman’s view on reading: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5921540-DE01-44E7-BF46-F3945F292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hu-HU" sz="2800" dirty="0"/>
              <a:t>TEXT =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hu-HU" dirty="0"/>
              <a:t> collection of words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hu-HU" dirty="0"/>
              <a:t> grouped into phrases, sentences, 	paragraphs</a:t>
            </a:r>
            <a:endParaRPr lang="hu-HU" altLang="hu-HU" dirty="0"/>
          </a:p>
          <a:p>
            <a:pPr lvl="1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hu-HU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hu-HU" sz="2800" dirty="0"/>
              <a:t>In order to understand the text, we need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altLang="hu-HU" dirty="0"/>
              <a:t> linguistic knowledge</a:t>
            </a:r>
            <a:endParaRPr lang="hu-HU" altLang="hu-HU" dirty="0"/>
          </a:p>
          <a:p>
            <a:pPr lvl="1" indent="0" eaLnBrk="1" hangingPunct="1">
              <a:lnSpc>
                <a:spcPct val="90000"/>
              </a:lnSpc>
              <a:buFontTx/>
              <a:buNone/>
              <a:defRPr/>
            </a:pPr>
            <a:endParaRPr lang="en-GB" altLang="hu-HU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hu-HU" sz="2800" dirty="0"/>
              <a:t>MEANING: resides in the text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if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the</a:t>
            </a:r>
            <a:r>
              <a:rPr lang="hu-HU" altLang="hu-HU" sz="2800" dirty="0"/>
              <a:t> </a:t>
            </a:r>
            <a:r>
              <a:rPr lang="hu-HU" altLang="hu-HU" sz="2800" dirty="0" err="1"/>
              <a:t>reader</a:t>
            </a:r>
            <a:r>
              <a:rPr lang="hu-HU" altLang="hu-HU" sz="2800" dirty="0"/>
              <a:t> </a:t>
            </a:r>
            <a:r>
              <a:rPr lang="hu-HU" altLang="hu-HU" sz="2800" dirty="0" err="1"/>
              <a:t>wants</a:t>
            </a:r>
            <a:r>
              <a:rPr lang="hu-HU" altLang="hu-HU" sz="2800" dirty="0"/>
              <a:t> </a:t>
            </a:r>
            <a:r>
              <a:rPr lang="hu-HU" altLang="hu-HU" sz="2800" dirty="0" err="1"/>
              <a:t>to</a:t>
            </a:r>
            <a:r>
              <a:rPr lang="hu-HU" altLang="hu-HU" sz="2800" dirty="0"/>
              <a:t> </a:t>
            </a:r>
            <a:r>
              <a:rPr lang="hu-HU" altLang="hu-HU" sz="2800" dirty="0" err="1"/>
              <a:t>understand</a:t>
            </a:r>
            <a:r>
              <a:rPr lang="hu-HU" altLang="hu-HU" sz="2800" dirty="0"/>
              <a:t> </a:t>
            </a:r>
            <a:r>
              <a:rPr lang="hu-HU" altLang="hu-HU" sz="2800" dirty="0" err="1"/>
              <a:t>it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they</a:t>
            </a:r>
            <a:r>
              <a:rPr lang="hu-HU" altLang="hu-HU" sz="2800" dirty="0"/>
              <a:t> must </a:t>
            </a:r>
            <a:r>
              <a:rPr lang="hu-HU" altLang="hu-HU" sz="2800" dirty="0" err="1"/>
              <a:t>extract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it</a:t>
            </a:r>
            <a:r>
              <a:rPr lang="hu-HU" altLang="hu-HU" sz="2800" dirty="0"/>
              <a:t> </a:t>
            </a:r>
            <a:r>
              <a:rPr lang="hu-HU" altLang="hu-HU" sz="2800" dirty="0" err="1"/>
              <a:t>letter</a:t>
            </a:r>
            <a:r>
              <a:rPr lang="hu-HU" altLang="hu-HU" sz="2800" dirty="0"/>
              <a:t> </a:t>
            </a:r>
            <a:r>
              <a:rPr lang="hu-HU" altLang="hu-HU" sz="2800" dirty="0" err="1"/>
              <a:t>by</a:t>
            </a:r>
            <a:r>
              <a:rPr lang="hu-HU" altLang="hu-HU" sz="2800" dirty="0"/>
              <a:t> </a:t>
            </a:r>
            <a:r>
              <a:rPr lang="hu-HU" altLang="hu-HU" sz="2800" dirty="0" err="1"/>
              <a:t>letter</a:t>
            </a:r>
            <a:r>
              <a:rPr lang="hu-HU" altLang="hu-HU" sz="2800" dirty="0"/>
              <a:t>, </a:t>
            </a:r>
            <a:r>
              <a:rPr lang="hu-HU" altLang="hu-HU" sz="2800" dirty="0" err="1"/>
              <a:t>word</a:t>
            </a:r>
            <a:r>
              <a:rPr lang="hu-HU" altLang="hu-HU" sz="2800" dirty="0"/>
              <a:t> </a:t>
            </a:r>
            <a:r>
              <a:rPr lang="hu-HU" altLang="hu-HU" sz="2800" dirty="0" err="1"/>
              <a:t>by</a:t>
            </a:r>
            <a:r>
              <a:rPr lang="hu-HU" altLang="hu-HU" sz="2800" dirty="0"/>
              <a:t> </a:t>
            </a:r>
            <a:r>
              <a:rPr lang="hu-HU" altLang="hu-HU" sz="2800" dirty="0" err="1"/>
              <a:t>word</a:t>
            </a:r>
            <a:r>
              <a:rPr lang="hu-HU" altLang="hu-HU" sz="2800" dirty="0"/>
              <a:t>.</a:t>
            </a:r>
            <a:endParaRPr lang="en-GB" altLang="hu-HU" sz="2800" dirty="0"/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hu-HU" altLang="hu-HU" sz="1200" dirty="0"/>
              <a:t>						               (Johnson 2008:271)</a:t>
            </a:r>
            <a:endParaRPr lang="en-GB" altLang="hu-HU" sz="1200" dirty="0"/>
          </a:p>
          <a:p>
            <a:pPr lvl="1" eaLnBrk="1" hangingPunct="1">
              <a:lnSpc>
                <a:spcPct val="90000"/>
              </a:lnSpc>
              <a:defRPr/>
            </a:pPr>
            <a:endParaRPr lang="en-GB" altLang="hu-HU" dirty="0"/>
          </a:p>
        </p:txBody>
      </p:sp>
      <p:pic>
        <p:nvPicPr>
          <p:cNvPr id="6" name="Rögzített hang">
            <a:hlinkClick r:id="" action="ppaction://media"/>
            <a:extLst>
              <a:ext uri="{FF2B5EF4-FFF2-40B4-BE49-F238E27FC236}">
                <a16:creationId xmlns:a16="http://schemas.microsoft.com/office/drawing/2014/main" id="{29EB8F59-B9F9-47F4-BEE7-C06FF64214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980310-FE83-4B0B-97B5-932BBE1C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AEC87C-5A28-45B2-B2DF-13F4E22BA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en-US" sz="2800" dirty="0"/>
              <a:t>This curriculum has been made at the University of Szeged, and supported by the European Union. Project identity number: EFOP-3.4.3-16-2016-00014</a:t>
            </a:r>
          </a:p>
          <a:p>
            <a:pPr>
              <a:defRPr/>
            </a:pPr>
            <a:endParaRPr lang="hu-HU" dirty="0"/>
          </a:p>
        </p:txBody>
      </p:sp>
      <p:pic>
        <p:nvPicPr>
          <p:cNvPr id="6148" name="Tartalom helye 3">
            <a:extLst>
              <a:ext uri="{FF2B5EF4-FFF2-40B4-BE49-F238E27FC236}">
                <a16:creationId xmlns:a16="http://schemas.microsoft.com/office/drawing/2014/main" id="{5F654696-B237-44AD-A0CC-094C5C60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49650"/>
            <a:ext cx="379730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elling a Product or Service">
  <a:themeElements>
    <a:clrScheme name="Selling a Product or Service 2">
      <a:dk1>
        <a:srgbClr val="000066"/>
      </a:dk1>
      <a:lt1>
        <a:srgbClr val="FFFFFF"/>
      </a:lt1>
      <a:dk2>
        <a:srgbClr val="3333FF"/>
      </a:dk2>
      <a:lt2>
        <a:srgbClr val="3399FF"/>
      </a:lt2>
      <a:accent1>
        <a:srgbClr val="66CCFF"/>
      </a:accent1>
      <a:accent2>
        <a:srgbClr val="FF66FF"/>
      </a:accent2>
      <a:accent3>
        <a:srgbClr val="FFFFFF"/>
      </a:accent3>
      <a:accent4>
        <a:srgbClr val="000056"/>
      </a:accent4>
      <a:accent5>
        <a:srgbClr val="B8E2FF"/>
      </a:accent5>
      <a:accent6>
        <a:srgbClr val="E75CE7"/>
      </a:accent6>
      <a:hlink>
        <a:srgbClr val="CC00CC"/>
      </a:hlink>
      <a:folHlink>
        <a:srgbClr val="CC99FF"/>
      </a:folHlink>
    </a:clrScheme>
    <a:fontScheme name="Selling a Product or Serv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hu-HU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BLUSH</Template>
  <TotalTime>7618</TotalTime>
  <Words>101</Words>
  <Application>Microsoft Office PowerPoint</Application>
  <PresentationFormat>Diavetítés a képernyőre (4:3 oldalarány)</PresentationFormat>
  <Paragraphs>12</Paragraphs>
  <Slides>3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7" baseType="lpstr">
      <vt:lpstr>Tahoma</vt:lpstr>
      <vt:lpstr>Arial</vt:lpstr>
      <vt:lpstr>Times New Roman</vt:lpstr>
      <vt:lpstr>Selling a Product or Service</vt:lpstr>
      <vt:lpstr>Top-down and bottom-up processes Presentation 1</vt:lpstr>
      <vt:lpstr>The layman’s view on reading: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Felhasznalo</dc:creator>
  <cp:lastModifiedBy>Tápainé Dr. Balla Ágnes Anna</cp:lastModifiedBy>
  <cp:revision>144</cp:revision>
  <dcterms:created xsi:type="dcterms:W3CDTF">2011-08-23T15:37:25Z</dcterms:created>
  <dcterms:modified xsi:type="dcterms:W3CDTF">2020-06-27T15:19:34Z</dcterms:modified>
</cp:coreProperties>
</file>