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950" r:id="rId2"/>
  </p:sldMasterIdLst>
  <p:notesMasterIdLst>
    <p:notesMasterId r:id="rId23"/>
  </p:notesMasterIdLst>
  <p:handoutMasterIdLst>
    <p:handoutMasterId r:id="rId24"/>
  </p:handoutMasterIdLst>
  <p:sldIdLst>
    <p:sldId id="305" r:id="rId3"/>
    <p:sldId id="299" r:id="rId4"/>
    <p:sldId id="301" r:id="rId5"/>
    <p:sldId id="307" r:id="rId6"/>
    <p:sldId id="312" r:id="rId7"/>
    <p:sldId id="336" r:id="rId8"/>
    <p:sldId id="337" r:id="rId9"/>
    <p:sldId id="309" r:id="rId10"/>
    <p:sldId id="331" r:id="rId11"/>
    <p:sldId id="313" r:id="rId12"/>
    <p:sldId id="326" r:id="rId13"/>
    <p:sldId id="306" r:id="rId14"/>
    <p:sldId id="315" r:id="rId15"/>
    <p:sldId id="311" r:id="rId16"/>
    <p:sldId id="338" r:id="rId17"/>
    <p:sldId id="329" r:id="rId18"/>
    <p:sldId id="339" r:id="rId19"/>
    <p:sldId id="334" r:id="rId20"/>
    <p:sldId id="296" r:id="rId21"/>
    <p:sldId id="283" r:id="rId22"/>
  </p:sldIdLst>
  <p:sldSz cx="9144000" cy="6858000" type="screen4x3"/>
  <p:notesSz cx="6735763" cy="9866313"/>
  <p:defaultTextStyle>
    <a:defPPr>
      <a:defRPr lang="hu-HU"/>
    </a:defPPr>
    <a:lvl1pPr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000" kern="1200">
        <a:solidFill>
          <a:schemeClr val="tx1"/>
        </a:solidFill>
        <a:latin typeface="Arial" panose="020B0604020202020204" pitchFamily="34" charset="0"/>
        <a:ea typeface="+mn-ea"/>
        <a:cs typeface="+mn-cs"/>
      </a:defRPr>
    </a:lvl5pPr>
    <a:lvl6pPr marL="2286000" algn="l" defTabSz="914400" rtl="0" eaLnBrk="1" latinLnBrk="0" hangingPunct="1">
      <a:defRPr sz="2000" kern="1200">
        <a:solidFill>
          <a:schemeClr val="tx1"/>
        </a:solidFill>
        <a:latin typeface="Arial" panose="020B0604020202020204" pitchFamily="34" charset="0"/>
        <a:ea typeface="+mn-ea"/>
        <a:cs typeface="+mn-cs"/>
      </a:defRPr>
    </a:lvl6pPr>
    <a:lvl7pPr marL="2743200" algn="l" defTabSz="914400" rtl="0" eaLnBrk="1" latinLnBrk="0" hangingPunct="1">
      <a:defRPr sz="2000" kern="1200">
        <a:solidFill>
          <a:schemeClr val="tx1"/>
        </a:solidFill>
        <a:latin typeface="Arial" panose="020B0604020202020204" pitchFamily="34" charset="0"/>
        <a:ea typeface="+mn-ea"/>
        <a:cs typeface="+mn-cs"/>
      </a:defRPr>
    </a:lvl7pPr>
    <a:lvl8pPr marL="3200400" algn="l" defTabSz="914400" rtl="0" eaLnBrk="1" latinLnBrk="0" hangingPunct="1">
      <a:defRPr sz="2000" kern="1200">
        <a:solidFill>
          <a:schemeClr val="tx1"/>
        </a:solidFill>
        <a:latin typeface="Arial" panose="020B0604020202020204" pitchFamily="34" charset="0"/>
        <a:ea typeface="+mn-ea"/>
        <a:cs typeface="+mn-cs"/>
      </a:defRPr>
    </a:lvl8pPr>
    <a:lvl9pPr marL="3657600" algn="l" defTabSz="914400" rtl="0" eaLnBrk="1" latinLnBrk="0" hangingPunct="1">
      <a:defRPr sz="2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99"/>
    <a:srgbClr val="000000"/>
    <a:srgbClr val="FF9900"/>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Közepesen sötét stílus 2 – 6.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86" autoAdjust="0"/>
    <p:restoredTop sz="93638" autoAdjust="0"/>
  </p:normalViewPr>
  <p:slideViewPr>
    <p:cSldViewPr>
      <p:cViewPr varScale="1">
        <p:scale>
          <a:sx n="62" d="100"/>
          <a:sy n="62" d="100"/>
        </p:scale>
        <p:origin x="1728"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hu-HU"/>
          </a:p>
        </p:txBody>
      </p:sp>
      <p:sp>
        <p:nvSpPr>
          <p:cNvPr id="62467"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hu-HU"/>
          </a:p>
        </p:txBody>
      </p:sp>
      <p:sp>
        <p:nvSpPr>
          <p:cNvPr id="62468"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hu-HU"/>
          </a:p>
        </p:txBody>
      </p:sp>
      <p:sp>
        <p:nvSpPr>
          <p:cNvPr id="62469"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CCFAE95-9811-4596-AB35-BB9655A00103}" type="slidenum">
              <a:rPr lang="hu-HU" altLang="hu-HU"/>
              <a:pPr>
                <a:defRPr/>
              </a:pPr>
              <a:t>‹#›</a:t>
            </a:fld>
            <a:endParaRPr lang="hu-HU" altLang="hu-H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hu-HU"/>
          </a:p>
        </p:txBody>
      </p:sp>
      <p:sp>
        <p:nvSpPr>
          <p:cNvPr id="4099"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hu-HU"/>
          </a:p>
        </p:txBody>
      </p:sp>
      <p:sp>
        <p:nvSpPr>
          <p:cNvPr id="4100" name="Rectangle 4"/>
          <p:cNvSpPr>
            <a:spLocks noRo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p>
        </p:txBody>
      </p:sp>
      <p:sp>
        <p:nvSpPr>
          <p:cNvPr id="4102"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hu-HU"/>
          </a:p>
        </p:txBody>
      </p:sp>
      <p:sp>
        <p:nvSpPr>
          <p:cNvPr id="4103"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4402622-3156-47A9-8FB0-117BEB0AE595}" type="slidenum">
              <a:rPr lang="hu-HU" altLang="hu-HU"/>
              <a:pPr>
                <a:defRPr/>
              </a:pPr>
              <a:t>‹#›</a:t>
            </a:fld>
            <a:endParaRPr lang="hu-HU" altLang="hu-H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B170E94-FD07-40BE-8D90-632BB65CC59F}" type="slidenum">
              <a:rPr lang="hu-HU" altLang="hu-HU" smtClean="0"/>
              <a:pPr>
                <a:spcBef>
                  <a:spcPct val="0"/>
                </a:spcBef>
              </a:pPr>
              <a:t>20</a:t>
            </a:fld>
            <a:endParaRPr lang="hu-HU" altLang="hu-HU" smtClean="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hu-HU" altLang="hu-HU" smtClean="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defRPr/>
              </a:pPr>
              <a:endParaRPr lang="hu-HU" altLang="hu-HU" sz="2400" smtClean="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endParaRPr lang="hu-HU" altLang="hu-HU" sz="2400" smtClean="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endParaRPr lang="hu-HU" altLang="hu-HU" sz="2400" smtClean="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endParaRPr lang="hu-HU" altLang="hu-HU" sz="2400" smtClean="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endParaRPr lang="hu-HU" altLang="hu-HU" sz="2400" smtClean="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endParaRPr lang="hu-HU" altLang="hu-HU" sz="2400" smtClean="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endParaRPr lang="hu-HU" altLang="hu-HU" sz="2400" smtClean="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endParaRPr lang="hu-HU" altLang="hu-HU" sz="2400" smtClean="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endParaRPr lang="hu-HU" altLang="hu-HU" sz="2400" smtClean="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endParaRPr lang="hu-HU" altLang="hu-HU" sz="2400" smtClean="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endParaRPr lang="hu-HU" altLang="hu-HU" sz="2400" smtClean="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endParaRPr lang="hu-HU" altLang="hu-HU" sz="2400" smtClean="0">
                  <a:latin typeface="Times New Roman" pitchFamily="18" charset="0"/>
                </a:endParaRPr>
              </a:p>
            </p:txBody>
          </p:sp>
        </p:grpSp>
      </p:grpSp>
      <p:sp>
        <p:nvSpPr>
          <p:cNvPr id="1333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hu-HU"/>
              <a:t>Mintacím szerkesztése</a:t>
            </a:r>
          </a:p>
        </p:txBody>
      </p:sp>
      <p:sp>
        <p:nvSpPr>
          <p:cNvPr id="1333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hu-HU"/>
              <a:t>Alcím mintájának szerkesztése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hu-HU"/>
          </a:p>
        </p:txBody>
      </p:sp>
      <p:sp>
        <p:nvSpPr>
          <p:cNvPr id="19" name="Rectangle 17"/>
          <p:cNvSpPr>
            <a:spLocks noGrp="1" noChangeArrowheads="1"/>
          </p:cNvSpPr>
          <p:nvPr>
            <p:ph type="ftr" sz="quarter" idx="11"/>
          </p:nvPr>
        </p:nvSpPr>
        <p:spPr/>
        <p:txBody>
          <a:bodyPr/>
          <a:lstStyle>
            <a:lvl1pPr>
              <a:defRPr/>
            </a:lvl1pPr>
          </a:lstStyle>
          <a:p>
            <a:pPr>
              <a:defRPr/>
            </a:pPr>
            <a:endParaRPr lang="hu-HU"/>
          </a:p>
        </p:txBody>
      </p:sp>
      <p:sp>
        <p:nvSpPr>
          <p:cNvPr id="20" name="Rectangle 18"/>
          <p:cNvSpPr>
            <a:spLocks noGrp="1" noChangeArrowheads="1"/>
          </p:cNvSpPr>
          <p:nvPr>
            <p:ph type="sldNum" sz="quarter" idx="12"/>
          </p:nvPr>
        </p:nvSpPr>
        <p:spPr/>
        <p:txBody>
          <a:bodyPr/>
          <a:lstStyle>
            <a:lvl1pPr>
              <a:defRPr/>
            </a:lvl1pPr>
          </a:lstStyle>
          <a:p>
            <a:pPr>
              <a:defRPr/>
            </a:pPr>
            <a:fld id="{828F3C6A-7E41-4611-8218-5725D47E66AD}" type="slidenum">
              <a:rPr lang="hu-HU" altLang="hu-HU"/>
              <a:pPr>
                <a:defRPr/>
              </a:pPr>
              <a:t>‹#›</a:t>
            </a:fld>
            <a:endParaRPr lang="hu-HU" altLang="hu-HU"/>
          </a:p>
        </p:txBody>
      </p:sp>
    </p:spTree>
    <p:extLst>
      <p:ext uri="{BB962C8B-B14F-4D97-AF65-F5344CB8AC3E}">
        <p14:creationId xmlns:p14="http://schemas.microsoft.com/office/powerpoint/2010/main" val="4294240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2"/>
          <p:cNvSpPr>
            <a:spLocks noGrp="1" noChangeArrowheads="1"/>
          </p:cNvSpPr>
          <p:nvPr>
            <p:ph type="ftr" sz="quarter" idx="10"/>
          </p:nvPr>
        </p:nvSpPr>
        <p:spPr>
          <a:ln/>
        </p:spPr>
        <p:txBody>
          <a:bodyPr/>
          <a:lstStyle>
            <a:lvl1pPr>
              <a:defRPr/>
            </a:lvl1pPr>
          </a:lstStyle>
          <a:p>
            <a:pPr>
              <a:defRPr/>
            </a:pPr>
            <a:endParaRPr lang="hu-HU"/>
          </a:p>
        </p:txBody>
      </p:sp>
      <p:sp>
        <p:nvSpPr>
          <p:cNvPr id="5" name="Rectangle 3"/>
          <p:cNvSpPr>
            <a:spLocks noGrp="1" noChangeArrowheads="1"/>
          </p:cNvSpPr>
          <p:nvPr>
            <p:ph type="sldNum" sz="quarter" idx="11"/>
          </p:nvPr>
        </p:nvSpPr>
        <p:spPr>
          <a:ln/>
        </p:spPr>
        <p:txBody>
          <a:bodyPr/>
          <a:lstStyle>
            <a:lvl1pPr>
              <a:defRPr/>
            </a:lvl1pPr>
          </a:lstStyle>
          <a:p>
            <a:pPr>
              <a:defRPr/>
            </a:pPr>
            <a:fld id="{81EA7276-B5AC-4289-9980-32EB8BB63E82}" type="slidenum">
              <a:rPr lang="hu-HU" altLang="hu-HU"/>
              <a:pPr>
                <a:defRPr/>
              </a:pPr>
              <a:t>‹#›</a:t>
            </a:fld>
            <a:endParaRPr lang="hu-HU" altLang="hu-HU"/>
          </a:p>
        </p:txBody>
      </p:sp>
      <p:sp>
        <p:nvSpPr>
          <p:cNvPr id="6" name="Rectangle 16"/>
          <p:cNvSpPr>
            <a:spLocks noGrp="1" noChangeArrowheads="1"/>
          </p:cNvSpPr>
          <p:nvPr>
            <p:ph type="dt" sz="half" idx="12"/>
          </p:nvPr>
        </p:nvSpPr>
        <p:spPr>
          <a:ln/>
        </p:spPr>
        <p:txBody>
          <a:bodyPr/>
          <a:lstStyle>
            <a:lvl1pPr>
              <a:defRPr/>
            </a:lvl1pPr>
          </a:lstStyle>
          <a:p>
            <a:pPr>
              <a:defRPr/>
            </a:pPr>
            <a:endParaRPr lang="hu-HU"/>
          </a:p>
        </p:txBody>
      </p:sp>
    </p:spTree>
    <p:extLst>
      <p:ext uri="{BB962C8B-B14F-4D97-AF65-F5344CB8AC3E}">
        <p14:creationId xmlns:p14="http://schemas.microsoft.com/office/powerpoint/2010/main" val="2723380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457200"/>
            <a:ext cx="2057400" cy="5410200"/>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457200"/>
            <a:ext cx="6019800" cy="5410200"/>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2"/>
          <p:cNvSpPr>
            <a:spLocks noGrp="1" noChangeArrowheads="1"/>
          </p:cNvSpPr>
          <p:nvPr>
            <p:ph type="ftr" sz="quarter" idx="10"/>
          </p:nvPr>
        </p:nvSpPr>
        <p:spPr>
          <a:ln/>
        </p:spPr>
        <p:txBody>
          <a:bodyPr/>
          <a:lstStyle>
            <a:lvl1pPr>
              <a:defRPr/>
            </a:lvl1pPr>
          </a:lstStyle>
          <a:p>
            <a:pPr>
              <a:defRPr/>
            </a:pPr>
            <a:endParaRPr lang="hu-HU"/>
          </a:p>
        </p:txBody>
      </p:sp>
      <p:sp>
        <p:nvSpPr>
          <p:cNvPr id="5" name="Rectangle 3"/>
          <p:cNvSpPr>
            <a:spLocks noGrp="1" noChangeArrowheads="1"/>
          </p:cNvSpPr>
          <p:nvPr>
            <p:ph type="sldNum" sz="quarter" idx="11"/>
          </p:nvPr>
        </p:nvSpPr>
        <p:spPr>
          <a:ln/>
        </p:spPr>
        <p:txBody>
          <a:bodyPr/>
          <a:lstStyle>
            <a:lvl1pPr>
              <a:defRPr/>
            </a:lvl1pPr>
          </a:lstStyle>
          <a:p>
            <a:pPr>
              <a:defRPr/>
            </a:pPr>
            <a:fld id="{FE777E68-4A95-4F24-BA7A-5023A5BDEEAE}" type="slidenum">
              <a:rPr lang="hu-HU" altLang="hu-HU"/>
              <a:pPr>
                <a:defRPr/>
              </a:pPr>
              <a:t>‹#›</a:t>
            </a:fld>
            <a:endParaRPr lang="hu-HU" altLang="hu-HU"/>
          </a:p>
        </p:txBody>
      </p:sp>
      <p:sp>
        <p:nvSpPr>
          <p:cNvPr id="6" name="Rectangle 16"/>
          <p:cNvSpPr>
            <a:spLocks noGrp="1" noChangeArrowheads="1"/>
          </p:cNvSpPr>
          <p:nvPr>
            <p:ph type="dt" sz="half" idx="12"/>
          </p:nvPr>
        </p:nvSpPr>
        <p:spPr>
          <a:ln/>
        </p:spPr>
        <p:txBody>
          <a:bodyPr/>
          <a:lstStyle>
            <a:lvl1pPr>
              <a:defRPr/>
            </a:lvl1pPr>
          </a:lstStyle>
          <a:p>
            <a:pPr>
              <a:defRPr/>
            </a:pPr>
            <a:endParaRPr lang="hu-HU"/>
          </a:p>
        </p:txBody>
      </p:sp>
    </p:spTree>
    <p:extLst>
      <p:ext uri="{BB962C8B-B14F-4D97-AF65-F5344CB8AC3E}">
        <p14:creationId xmlns:p14="http://schemas.microsoft.com/office/powerpoint/2010/main" val="3089630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Cím és táblázat">
    <p:spTree>
      <p:nvGrpSpPr>
        <p:cNvPr id="1" name=""/>
        <p:cNvGrpSpPr/>
        <p:nvPr/>
      </p:nvGrpSpPr>
      <p:grpSpPr>
        <a:xfrm>
          <a:off x="0" y="0"/>
          <a:ext cx="0" cy="0"/>
          <a:chOff x="0" y="0"/>
          <a:chExt cx="0" cy="0"/>
        </a:xfrm>
      </p:grpSpPr>
      <p:sp>
        <p:nvSpPr>
          <p:cNvPr id="2" name="Cím 1"/>
          <p:cNvSpPr>
            <a:spLocks noGrp="1"/>
          </p:cNvSpPr>
          <p:nvPr>
            <p:ph type="title"/>
          </p:nvPr>
        </p:nvSpPr>
        <p:spPr>
          <a:xfrm>
            <a:off x="457200" y="457200"/>
            <a:ext cx="8229600" cy="1371600"/>
          </a:xfrm>
        </p:spPr>
        <p:txBody>
          <a:bodyPr/>
          <a:lstStyle/>
          <a:p>
            <a:r>
              <a:rPr lang="hu-HU" smtClean="0"/>
              <a:t>Mintacím szerkesztése</a:t>
            </a:r>
            <a:endParaRPr lang="hu-HU"/>
          </a:p>
        </p:txBody>
      </p:sp>
      <p:sp>
        <p:nvSpPr>
          <p:cNvPr id="3" name="Táblázat helye 2"/>
          <p:cNvSpPr>
            <a:spLocks noGrp="1"/>
          </p:cNvSpPr>
          <p:nvPr>
            <p:ph type="tbl" idx="1"/>
          </p:nvPr>
        </p:nvSpPr>
        <p:spPr>
          <a:xfrm>
            <a:off x="457200" y="1981200"/>
            <a:ext cx="8229600" cy="3886200"/>
          </a:xfrm>
        </p:spPr>
        <p:txBody>
          <a:bodyPr/>
          <a:lstStyle/>
          <a:p>
            <a:pPr lvl="0"/>
            <a:endParaRPr lang="hu-HU" noProof="0" smtClean="0"/>
          </a:p>
        </p:txBody>
      </p:sp>
      <p:sp>
        <p:nvSpPr>
          <p:cNvPr id="4" name="Rectangle 2"/>
          <p:cNvSpPr>
            <a:spLocks noGrp="1" noChangeArrowheads="1"/>
          </p:cNvSpPr>
          <p:nvPr>
            <p:ph type="ftr" sz="quarter" idx="10"/>
          </p:nvPr>
        </p:nvSpPr>
        <p:spPr>
          <a:ln/>
        </p:spPr>
        <p:txBody>
          <a:bodyPr/>
          <a:lstStyle>
            <a:lvl1pPr>
              <a:defRPr/>
            </a:lvl1pPr>
          </a:lstStyle>
          <a:p>
            <a:pPr>
              <a:defRPr/>
            </a:pPr>
            <a:endParaRPr lang="hu-HU"/>
          </a:p>
        </p:txBody>
      </p:sp>
      <p:sp>
        <p:nvSpPr>
          <p:cNvPr id="5" name="Rectangle 3"/>
          <p:cNvSpPr>
            <a:spLocks noGrp="1" noChangeArrowheads="1"/>
          </p:cNvSpPr>
          <p:nvPr>
            <p:ph type="sldNum" sz="quarter" idx="11"/>
          </p:nvPr>
        </p:nvSpPr>
        <p:spPr>
          <a:ln/>
        </p:spPr>
        <p:txBody>
          <a:bodyPr/>
          <a:lstStyle>
            <a:lvl1pPr>
              <a:defRPr/>
            </a:lvl1pPr>
          </a:lstStyle>
          <a:p>
            <a:pPr>
              <a:defRPr/>
            </a:pPr>
            <a:fld id="{87413EE5-C2A2-418B-A82B-74DE5167C2BA}" type="slidenum">
              <a:rPr lang="hu-HU" altLang="hu-HU"/>
              <a:pPr>
                <a:defRPr/>
              </a:pPr>
              <a:t>‹#›</a:t>
            </a:fld>
            <a:endParaRPr lang="hu-HU" altLang="hu-HU"/>
          </a:p>
        </p:txBody>
      </p:sp>
      <p:sp>
        <p:nvSpPr>
          <p:cNvPr id="6" name="Rectangle 16"/>
          <p:cNvSpPr>
            <a:spLocks noGrp="1" noChangeArrowheads="1"/>
          </p:cNvSpPr>
          <p:nvPr>
            <p:ph type="dt" sz="half" idx="12"/>
          </p:nvPr>
        </p:nvSpPr>
        <p:spPr>
          <a:ln/>
        </p:spPr>
        <p:txBody>
          <a:bodyPr/>
          <a:lstStyle>
            <a:lvl1pPr>
              <a:defRPr/>
            </a:lvl1pPr>
          </a:lstStyle>
          <a:p>
            <a:pPr>
              <a:defRPr/>
            </a:pPr>
            <a:endParaRPr lang="hu-HU"/>
          </a:p>
        </p:txBody>
      </p:sp>
    </p:spTree>
    <p:extLst>
      <p:ext uri="{BB962C8B-B14F-4D97-AF65-F5344CB8AC3E}">
        <p14:creationId xmlns:p14="http://schemas.microsoft.com/office/powerpoint/2010/main" val="41575516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u-HU" smtClean="0"/>
              <a:t>Alcím mintájának szerkesztése</a:t>
            </a:r>
            <a:endParaRPr lang="hu-HU"/>
          </a:p>
        </p:txBody>
      </p:sp>
      <p:sp>
        <p:nvSpPr>
          <p:cNvPr id="4" name="Rectangle 2"/>
          <p:cNvSpPr>
            <a:spLocks noGrp="1" noChangeArrowheads="1"/>
          </p:cNvSpPr>
          <p:nvPr>
            <p:ph type="ftr" sz="quarter" idx="10"/>
          </p:nvPr>
        </p:nvSpPr>
        <p:spPr>
          <a:ln/>
        </p:spPr>
        <p:txBody>
          <a:bodyPr/>
          <a:lstStyle>
            <a:lvl1pPr>
              <a:defRPr/>
            </a:lvl1pPr>
          </a:lstStyle>
          <a:p>
            <a:pPr>
              <a:defRPr/>
            </a:pPr>
            <a:endParaRPr lang="hu-HU"/>
          </a:p>
        </p:txBody>
      </p:sp>
      <p:sp>
        <p:nvSpPr>
          <p:cNvPr id="5" name="Rectangle 3"/>
          <p:cNvSpPr>
            <a:spLocks noGrp="1" noChangeArrowheads="1"/>
          </p:cNvSpPr>
          <p:nvPr>
            <p:ph type="sldNum" sz="quarter" idx="11"/>
          </p:nvPr>
        </p:nvSpPr>
        <p:spPr>
          <a:ln/>
        </p:spPr>
        <p:txBody>
          <a:bodyPr/>
          <a:lstStyle>
            <a:lvl1pPr>
              <a:defRPr/>
            </a:lvl1pPr>
          </a:lstStyle>
          <a:p>
            <a:pPr>
              <a:defRPr/>
            </a:pPr>
            <a:fld id="{44CCE047-0B67-48E5-804C-D443AA969839}" type="slidenum">
              <a:rPr lang="hu-HU" altLang="hu-HU"/>
              <a:pPr>
                <a:defRPr/>
              </a:pPr>
              <a:t>‹#›</a:t>
            </a:fld>
            <a:endParaRPr lang="hu-HU" altLang="hu-HU"/>
          </a:p>
        </p:txBody>
      </p:sp>
      <p:sp>
        <p:nvSpPr>
          <p:cNvPr id="6" name="Rectangle 16"/>
          <p:cNvSpPr>
            <a:spLocks noGrp="1" noChangeArrowheads="1"/>
          </p:cNvSpPr>
          <p:nvPr>
            <p:ph type="dt" sz="half" idx="12"/>
          </p:nvPr>
        </p:nvSpPr>
        <p:spPr>
          <a:ln/>
        </p:spPr>
        <p:txBody>
          <a:bodyPr/>
          <a:lstStyle>
            <a:lvl1pPr>
              <a:defRPr/>
            </a:lvl1pPr>
          </a:lstStyle>
          <a:p>
            <a:pPr>
              <a:defRPr/>
            </a:pPr>
            <a:endParaRPr lang="hu-HU"/>
          </a:p>
        </p:txBody>
      </p:sp>
    </p:spTree>
    <p:extLst>
      <p:ext uri="{BB962C8B-B14F-4D97-AF65-F5344CB8AC3E}">
        <p14:creationId xmlns:p14="http://schemas.microsoft.com/office/powerpoint/2010/main" val="3463985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2"/>
          <p:cNvSpPr>
            <a:spLocks noGrp="1" noChangeArrowheads="1"/>
          </p:cNvSpPr>
          <p:nvPr>
            <p:ph type="ftr" sz="quarter" idx="10"/>
          </p:nvPr>
        </p:nvSpPr>
        <p:spPr>
          <a:ln/>
        </p:spPr>
        <p:txBody>
          <a:bodyPr/>
          <a:lstStyle>
            <a:lvl1pPr>
              <a:defRPr/>
            </a:lvl1pPr>
          </a:lstStyle>
          <a:p>
            <a:pPr>
              <a:defRPr/>
            </a:pPr>
            <a:endParaRPr lang="hu-HU"/>
          </a:p>
        </p:txBody>
      </p:sp>
      <p:sp>
        <p:nvSpPr>
          <p:cNvPr id="5" name="Rectangle 3"/>
          <p:cNvSpPr>
            <a:spLocks noGrp="1" noChangeArrowheads="1"/>
          </p:cNvSpPr>
          <p:nvPr>
            <p:ph type="sldNum" sz="quarter" idx="11"/>
          </p:nvPr>
        </p:nvSpPr>
        <p:spPr>
          <a:ln/>
        </p:spPr>
        <p:txBody>
          <a:bodyPr/>
          <a:lstStyle>
            <a:lvl1pPr>
              <a:defRPr/>
            </a:lvl1pPr>
          </a:lstStyle>
          <a:p>
            <a:pPr>
              <a:defRPr/>
            </a:pPr>
            <a:fld id="{48D6A871-CA02-47F5-9C44-8A1075AE2225}" type="slidenum">
              <a:rPr lang="hu-HU" altLang="hu-HU"/>
              <a:pPr>
                <a:defRPr/>
              </a:pPr>
              <a:t>‹#›</a:t>
            </a:fld>
            <a:endParaRPr lang="hu-HU" altLang="hu-HU"/>
          </a:p>
        </p:txBody>
      </p:sp>
      <p:sp>
        <p:nvSpPr>
          <p:cNvPr id="6" name="Rectangle 16"/>
          <p:cNvSpPr>
            <a:spLocks noGrp="1" noChangeArrowheads="1"/>
          </p:cNvSpPr>
          <p:nvPr>
            <p:ph type="dt" sz="half" idx="12"/>
          </p:nvPr>
        </p:nvSpPr>
        <p:spPr>
          <a:ln/>
        </p:spPr>
        <p:txBody>
          <a:bodyPr/>
          <a:lstStyle>
            <a:lvl1pPr>
              <a:defRPr/>
            </a:lvl1pPr>
          </a:lstStyle>
          <a:p>
            <a:pPr>
              <a:defRPr/>
            </a:pPr>
            <a:endParaRPr lang="hu-HU"/>
          </a:p>
        </p:txBody>
      </p:sp>
    </p:spTree>
    <p:extLst>
      <p:ext uri="{BB962C8B-B14F-4D97-AF65-F5344CB8AC3E}">
        <p14:creationId xmlns:p14="http://schemas.microsoft.com/office/powerpoint/2010/main" val="1243242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
        <p:nvSpPr>
          <p:cNvPr id="4" name="Rectangle 2"/>
          <p:cNvSpPr>
            <a:spLocks noGrp="1" noChangeArrowheads="1"/>
          </p:cNvSpPr>
          <p:nvPr>
            <p:ph type="ftr" sz="quarter" idx="10"/>
          </p:nvPr>
        </p:nvSpPr>
        <p:spPr>
          <a:ln/>
        </p:spPr>
        <p:txBody>
          <a:bodyPr/>
          <a:lstStyle>
            <a:lvl1pPr>
              <a:defRPr/>
            </a:lvl1pPr>
          </a:lstStyle>
          <a:p>
            <a:pPr>
              <a:defRPr/>
            </a:pPr>
            <a:endParaRPr lang="hu-HU"/>
          </a:p>
        </p:txBody>
      </p:sp>
      <p:sp>
        <p:nvSpPr>
          <p:cNvPr id="5" name="Rectangle 3"/>
          <p:cNvSpPr>
            <a:spLocks noGrp="1" noChangeArrowheads="1"/>
          </p:cNvSpPr>
          <p:nvPr>
            <p:ph type="sldNum" sz="quarter" idx="11"/>
          </p:nvPr>
        </p:nvSpPr>
        <p:spPr>
          <a:ln/>
        </p:spPr>
        <p:txBody>
          <a:bodyPr/>
          <a:lstStyle>
            <a:lvl1pPr>
              <a:defRPr/>
            </a:lvl1pPr>
          </a:lstStyle>
          <a:p>
            <a:pPr>
              <a:defRPr/>
            </a:pPr>
            <a:fld id="{7EDBFF89-C551-48BE-BF3E-681E52A063D4}" type="slidenum">
              <a:rPr lang="hu-HU" altLang="hu-HU"/>
              <a:pPr>
                <a:defRPr/>
              </a:pPr>
              <a:t>‹#›</a:t>
            </a:fld>
            <a:endParaRPr lang="hu-HU" altLang="hu-HU"/>
          </a:p>
        </p:txBody>
      </p:sp>
      <p:sp>
        <p:nvSpPr>
          <p:cNvPr id="6" name="Rectangle 16"/>
          <p:cNvSpPr>
            <a:spLocks noGrp="1" noChangeArrowheads="1"/>
          </p:cNvSpPr>
          <p:nvPr>
            <p:ph type="dt" sz="half" idx="12"/>
          </p:nvPr>
        </p:nvSpPr>
        <p:spPr>
          <a:ln/>
        </p:spPr>
        <p:txBody>
          <a:bodyPr/>
          <a:lstStyle>
            <a:lvl1pPr>
              <a:defRPr/>
            </a:lvl1pPr>
          </a:lstStyle>
          <a:p>
            <a:pPr>
              <a:defRPr/>
            </a:pPr>
            <a:endParaRPr lang="hu-HU"/>
          </a:p>
        </p:txBody>
      </p:sp>
    </p:spTree>
    <p:extLst>
      <p:ext uri="{BB962C8B-B14F-4D97-AF65-F5344CB8AC3E}">
        <p14:creationId xmlns:p14="http://schemas.microsoft.com/office/powerpoint/2010/main" val="26052034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Rectangle 2"/>
          <p:cNvSpPr>
            <a:spLocks noGrp="1" noChangeArrowheads="1"/>
          </p:cNvSpPr>
          <p:nvPr>
            <p:ph type="ftr" sz="quarter" idx="10"/>
          </p:nvPr>
        </p:nvSpPr>
        <p:spPr>
          <a:ln/>
        </p:spPr>
        <p:txBody>
          <a:bodyPr/>
          <a:lstStyle>
            <a:lvl1pPr>
              <a:defRPr/>
            </a:lvl1pPr>
          </a:lstStyle>
          <a:p>
            <a:pPr>
              <a:defRPr/>
            </a:pPr>
            <a:endParaRPr lang="hu-HU"/>
          </a:p>
        </p:txBody>
      </p:sp>
      <p:sp>
        <p:nvSpPr>
          <p:cNvPr id="6" name="Rectangle 3"/>
          <p:cNvSpPr>
            <a:spLocks noGrp="1" noChangeArrowheads="1"/>
          </p:cNvSpPr>
          <p:nvPr>
            <p:ph type="sldNum" sz="quarter" idx="11"/>
          </p:nvPr>
        </p:nvSpPr>
        <p:spPr>
          <a:ln/>
        </p:spPr>
        <p:txBody>
          <a:bodyPr/>
          <a:lstStyle>
            <a:lvl1pPr>
              <a:defRPr/>
            </a:lvl1pPr>
          </a:lstStyle>
          <a:p>
            <a:pPr>
              <a:defRPr/>
            </a:pPr>
            <a:fld id="{1A00DF78-9F5C-4150-9971-D735FAA1BA41}" type="slidenum">
              <a:rPr lang="hu-HU" altLang="hu-HU"/>
              <a:pPr>
                <a:defRPr/>
              </a:pPr>
              <a:t>‹#›</a:t>
            </a:fld>
            <a:endParaRPr lang="hu-HU" altLang="hu-HU"/>
          </a:p>
        </p:txBody>
      </p:sp>
      <p:sp>
        <p:nvSpPr>
          <p:cNvPr id="7" name="Rectangle 16"/>
          <p:cNvSpPr>
            <a:spLocks noGrp="1" noChangeArrowheads="1"/>
          </p:cNvSpPr>
          <p:nvPr>
            <p:ph type="dt" sz="half" idx="12"/>
          </p:nvPr>
        </p:nvSpPr>
        <p:spPr>
          <a:ln/>
        </p:spPr>
        <p:txBody>
          <a:bodyPr/>
          <a:lstStyle>
            <a:lvl1pPr>
              <a:defRPr/>
            </a:lvl1pPr>
          </a:lstStyle>
          <a:p>
            <a:pPr>
              <a:defRPr/>
            </a:pPr>
            <a:endParaRPr lang="hu-HU"/>
          </a:p>
        </p:txBody>
      </p:sp>
    </p:spTree>
    <p:extLst>
      <p:ext uri="{BB962C8B-B14F-4D97-AF65-F5344CB8AC3E}">
        <p14:creationId xmlns:p14="http://schemas.microsoft.com/office/powerpoint/2010/main" val="3200951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Rectangle 2"/>
          <p:cNvSpPr>
            <a:spLocks noGrp="1" noChangeArrowheads="1"/>
          </p:cNvSpPr>
          <p:nvPr>
            <p:ph type="ftr" sz="quarter" idx="10"/>
          </p:nvPr>
        </p:nvSpPr>
        <p:spPr>
          <a:ln/>
        </p:spPr>
        <p:txBody>
          <a:bodyPr/>
          <a:lstStyle>
            <a:lvl1pPr>
              <a:defRPr/>
            </a:lvl1pPr>
          </a:lstStyle>
          <a:p>
            <a:pPr>
              <a:defRPr/>
            </a:pPr>
            <a:endParaRPr lang="hu-HU"/>
          </a:p>
        </p:txBody>
      </p:sp>
      <p:sp>
        <p:nvSpPr>
          <p:cNvPr id="8" name="Rectangle 3"/>
          <p:cNvSpPr>
            <a:spLocks noGrp="1" noChangeArrowheads="1"/>
          </p:cNvSpPr>
          <p:nvPr>
            <p:ph type="sldNum" sz="quarter" idx="11"/>
          </p:nvPr>
        </p:nvSpPr>
        <p:spPr>
          <a:ln/>
        </p:spPr>
        <p:txBody>
          <a:bodyPr/>
          <a:lstStyle>
            <a:lvl1pPr>
              <a:defRPr/>
            </a:lvl1pPr>
          </a:lstStyle>
          <a:p>
            <a:pPr>
              <a:defRPr/>
            </a:pPr>
            <a:fld id="{5ABCCA0A-090A-4D7B-9D22-44D9C73F4DEA}" type="slidenum">
              <a:rPr lang="hu-HU" altLang="hu-HU"/>
              <a:pPr>
                <a:defRPr/>
              </a:pPr>
              <a:t>‹#›</a:t>
            </a:fld>
            <a:endParaRPr lang="hu-HU" altLang="hu-HU"/>
          </a:p>
        </p:txBody>
      </p:sp>
      <p:sp>
        <p:nvSpPr>
          <p:cNvPr id="9" name="Rectangle 16"/>
          <p:cNvSpPr>
            <a:spLocks noGrp="1" noChangeArrowheads="1"/>
          </p:cNvSpPr>
          <p:nvPr>
            <p:ph type="dt" sz="half" idx="12"/>
          </p:nvPr>
        </p:nvSpPr>
        <p:spPr>
          <a:ln/>
        </p:spPr>
        <p:txBody>
          <a:bodyPr/>
          <a:lstStyle>
            <a:lvl1pPr>
              <a:defRPr/>
            </a:lvl1pPr>
          </a:lstStyle>
          <a:p>
            <a:pPr>
              <a:defRPr/>
            </a:pPr>
            <a:endParaRPr lang="hu-HU"/>
          </a:p>
        </p:txBody>
      </p:sp>
    </p:spTree>
    <p:extLst>
      <p:ext uri="{BB962C8B-B14F-4D97-AF65-F5344CB8AC3E}">
        <p14:creationId xmlns:p14="http://schemas.microsoft.com/office/powerpoint/2010/main" val="28333255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Rectangle 2"/>
          <p:cNvSpPr>
            <a:spLocks noGrp="1" noChangeArrowheads="1"/>
          </p:cNvSpPr>
          <p:nvPr>
            <p:ph type="ftr" sz="quarter" idx="10"/>
          </p:nvPr>
        </p:nvSpPr>
        <p:spPr>
          <a:ln/>
        </p:spPr>
        <p:txBody>
          <a:bodyPr/>
          <a:lstStyle>
            <a:lvl1pPr>
              <a:defRPr/>
            </a:lvl1pPr>
          </a:lstStyle>
          <a:p>
            <a:pPr>
              <a:defRPr/>
            </a:pPr>
            <a:endParaRPr lang="hu-HU"/>
          </a:p>
        </p:txBody>
      </p:sp>
      <p:sp>
        <p:nvSpPr>
          <p:cNvPr id="4" name="Rectangle 3"/>
          <p:cNvSpPr>
            <a:spLocks noGrp="1" noChangeArrowheads="1"/>
          </p:cNvSpPr>
          <p:nvPr>
            <p:ph type="sldNum" sz="quarter" idx="11"/>
          </p:nvPr>
        </p:nvSpPr>
        <p:spPr>
          <a:ln/>
        </p:spPr>
        <p:txBody>
          <a:bodyPr/>
          <a:lstStyle>
            <a:lvl1pPr>
              <a:defRPr/>
            </a:lvl1pPr>
          </a:lstStyle>
          <a:p>
            <a:pPr>
              <a:defRPr/>
            </a:pPr>
            <a:fld id="{956B75A9-45A1-4275-8427-AEAF28BB4CC8}" type="slidenum">
              <a:rPr lang="hu-HU" altLang="hu-HU"/>
              <a:pPr>
                <a:defRPr/>
              </a:pPr>
              <a:t>‹#›</a:t>
            </a:fld>
            <a:endParaRPr lang="hu-HU" altLang="hu-HU"/>
          </a:p>
        </p:txBody>
      </p:sp>
      <p:sp>
        <p:nvSpPr>
          <p:cNvPr id="5" name="Rectangle 16"/>
          <p:cNvSpPr>
            <a:spLocks noGrp="1" noChangeArrowheads="1"/>
          </p:cNvSpPr>
          <p:nvPr>
            <p:ph type="dt" sz="half" idx="12"/>
          </p:nvPr>
        </p:nvSpPr>
        <p:spPr>
          <a:ln/>
        </p:spPr>
        <p:txBody>
          <a:bodyPr/>
          <a:lstStyle>
            <a:lvl1pPr>
              <a:defRPr/>
            </a:lvl1pPr>
          </a:lstStyle>
          <a:p>
            <a:pPr>
              <a:defRPr/>
            </a:pPr>
            <a:endParaRPr lang="hu-HU"/>
          </a:p>
        </p:txBody>
      </p:sp>
    </p:spTree>
    <p:extLst>
      <p:ext uri="{BB962C8B-B14F-4D97-AF65-F5344CB8AC3E}">
        <p14:creationId xmlns:p14="http://schemas.microsoft.com/office/powerpoint/2010/main" val="27203845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hu-HU"/>
          </a:p>
        </p:txBody>
      </p:sp>
      <p:sp>
        <p:nvSpPr>
          <p:cNvPr id="3" name="Rectangle 3"/>
          <p:cNvSpPr>
            <a:spLocks noGrp="1" noChangeArrowheads="1"/>
          </p:cNvSpPr>
          <p:nvPr>
            <p:ph type="sldNum" sz="quarter" idx="11"/>
          </p:nvPr>
        </p:nvSpPr>
        <p:spPr>
          <a:ln/>
        </p:spPr>
        <p:txBody>
          <a:bodyPr/>
          <a:lstStyle>
            <a:lvl1pPr>
              <a:defRPr/>
            </a:lvl1pPr>
          </a:lstStyle>
          <a:p>
            <a:pPr>
              <a:defRPr/>
            </a:pPr>
            <a:fld id="{B3983AA3-D7EE-43AA-A228-DB7ACE3C936D}" type="slidenum">
              <a:rPr lang="hu-HU" altLang="hu-HU"/>
              <a:pPr>
                <a:defRPr/>
              </a:pPr>
              <a:t>‹#›</a:t>
            </a:fld>
            <a:endParaRPr lang="hu-HU" altLang="hu-HU"/>
          </a:p>
        </p:txBody>
      </p:sp>
      <p:sp>
        <p:nvSpPr>
          <p:cNvPr id="4" name="Rectangle 16"/>
          <p:cNvSpPr>
            <a:spLocks noGrp="1" noChangeArrowheads="1"/>
          </p:cNvSpPr>
          <p:nvPr>
            <p:ph type="dt" sz="half" idx="12"/>
          </p:nvPr>
        </p:nvSpPr>
        <p:spPr>
          <a:ln/>
        </p:spPr>
        <p:txBody>
          <a:bodyPr/>
          <a:lstStyle>
            <a:lvl1pPr>
              <a:defRPr/>
            </a:lvl1pPr>
          </a:lstStyle>
          <a:p>
            <a:pPr>
              <a:defRPr/>
            </a:pPr>
            <a:endParaRPr lang="hu-HU"/>
          </a:p>
        </p:txBody>
      </p:sp>
    </p:spTree>
    <p:extLst>
      <p:ext uri="{BB962C8B-B14F-4D97-AF65-F5344CB8AC3E}">
        <p14:creationId xmlns:p14="http://schemas.microsoft.com/office/powerpoint/2010/main" val="2053401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2"/>
          <p:cNvSpPr>
            <a:spLocks noGrp="1" noChangeArrowheads="1"/>
          </p:cNvSpPr>
          <p:nvPr>
            <p:ph type="ftr" sz="quarter" idx="10"/>
          </p:nvPr>
        </p:nvSpPr>
        <p:spPr>
          <a:ln/>
        </p:spPr>
        <p:txBody>
          <a:bodyPr/>
          <a:lstStyle>
            <a:lvl1pPr>
              <a:defRPr/>
            </a:lvl1pPr>
          </a:lstStyle>
          <a:p>
            <a:pPr>
              <a:defRPr/>
            </a:pPr>
            <a:endParaRPr lang="hu-HU"/>
          </a:p>
        </p:txBody>
      </p:sp>
      <p:sp>
        <p:nvSpPr>
          <p:cNvPr id="5" name="Rectangle 3"/>
          <p:cNvSpPr>
            <a:spLocks noGrp="1" noChangeArrowheads="1"/>
          </p:cNvSpPr>
          <p:nvPr>
            <p:ph type="sldNum" sz="quarter" idx="11"/>
          </p:nvPr>
        </p:nvSpPr>
        <p:spPr>
          <a:ln/>
        </p:spPr>
        <p:txBody>
          <a:bodyPr/>
          <a:lstStyle>
            <a:lvl1pPr>
              <a:defRPr/>
            </a:lvl1pPr>
          </a:lstStyle>
          <a:p>
            <a:pPr>
              <a:defRPr/>
            </a:pPr>
            <a:fld id="{14DB5F22-8C75-4EED-B034-D5B4B75996A2}" type="slidenum">
              <a:rPr lang="hu-HU" altLang="hu-HU"/>
              <a:pPr>
                <a:defRPr/>
              </a:pPr>
              <a:t>‹#›</a:t>
            </a:fld>
            <a:endParaRPr lang="hu-HU" altLang="hu-HU"/>
          </a:p>
        </p:txBody>
      </p:sp>
      <p:sp>
        <p:nvSpPr>
          <p:cNvPr id="6" name="Rectangle 16"/>
          <p:cNvSpPr>
            <a:spLocks noGrp="1" noChangeArrowheads="1"/>
          </p:cNvSpPr>
          <p:nvPr>
            <p:ph type="dt" sz="half" idx="12"/>
          </p:nvPr>
        </p:nvSpPr>
        <p:spPr>
          <a:ln/>
        </p:spPr>
        <p:txBody>
          <a:bodyPr/>
          <a:lstStyle>
            <a:lvl1pPr>
              <a:defRPr/>
            </a:lvl1pPr>
          </a:lstStyle>
          <a:p>
            <a:pPr>
              <a:defRPr/>
            </a:pPr>
            <a:endParaRPr lang="hu-HU"/>
          </a:p>
        </p:txBody>
      </p:sp>
    </p:spTree>
    <p:extLst>
      <p:ext uri="{BB962C8B-B14F-4D97-AF65-F5344CB8AC3E}">
        <p14:creationId xmlns:p14="http://schemas.microsoft.com/office/powerpoint/2010/main" val="37298224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2"/>
          <p:cNvSpPr>
            <a:spLocks noGrp="1" noChangeArrowheads="1"/>
          </p:cNvSpPr>
          <p:nvPr>
            <p:ph type="ftr" sz="quarter" idx="10"/>
          </p:nvPr>
        </p:nvSpPr>
        <p:spPr>
          <a:ln/>
        </p:spPr>
        <p:txBody>
          <a:bodyPr/>
          <a:lstStyle>
            <a:lvl1pPr>
              <a:defRPr/>
            </a:lvl1pPr>
          </a:lstStyle>
          <a:p>
            <a:pPr>
              <a:defRPr/>
            </a:pPr>
            <a:endParaRPr lang="hu-HU"/>
          </a:p>
        </p:txBody>
      </p:sp>
      <p:sp>
        <p:nvSpPr>
          <p:cNvPr id="6" name="Rectangle 3"/>
          <p:cNvSpPr>
            <a:spLocks noGrp="1" noChangeArrowheads="1"/>
          </p:cNvSpPr>
          <p:nvPr>
            <p:ph type="sldNum" sz="quarter" idx="11"/>
          </p:nvPr>
        </p:nvSpPr>
        <p:spPr>
          <a:ln/>
        </p:spPr>
        <p:txBody>
          <a:bodyPr/>
          <a:lstStyle>
            <a:lvl1pPr>
              <a:defRPr/>
            </a:lvl1pPr>
          </a:lstStyle>
          <a:p>
            <a:pPr>
              <a:defRPr/>
            </a:pPr>
            <a:fld id="{B018BD0C-CEEB-4360-80B5-5CDCC37EE272}" type="slidenum">
              <a:rPr lang="hu-HU" altLang="hu-HU"/>
              <a:pPr>
                <a:defRPr/>
              </a:pPr>
              <a:t>‹#›</a:t>
            </a:fld>
            <a:endParaRPr lang="hu-HU" altLang="hu-HU"/>
          </a:p>
        </p:txBody>
      </p:sp>
      <p:sp>
        <p:nvSpPr>
          <p:cNvPr id="7" name="Rectangle 16"/>
          <p:cNvSpPr>
            <a:spLocks noGrp="1" noChangeArrowheads="1"/>
          </p:cNvSpPr>
          <p:nvPr>
            <p:ph type="dt" sz="half" idx="12"/>
          </p:nvPr>
        </p:nvSpPr>
        <p:spPr>
          <a:ln/>
        </p:spPr>
        <p:txBody>
          <a:bodyPr/>
          <a:lstStyle>
            <a:lvl1pPr>
              <a:defRPr/>
            </a:lvl1pPr>
          </a:lstStyle>
          <a:p>
            <a:pPr>
              <a:defRPr/>
            </a:pPr>
            <a:endParaRPr lang="hu-HU"/>
          </a:p>
        </p:txBody>
      </p:sp>
    </p:spTree>
    <p:extLst>
      <p:ext uri="{BB962C8B-B14F-4D97-AF65-F5344CB8AC3E}">
        <p14:creationId xmlns:p14="http://schemas.microsoft.com/office/powerpoint/2010/main" val="40724431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smtClean="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2"/>
          <p:cNvSpPr>
            <a:spLocks noGrp="1" noChangeArrowheads="1"/>
          </p:cNvSpPr>
          <p:nvPr>
            <p:ph type="ftr" sz="quarter" idx="10"/>
          </p:nvPr>
        </p:nvSpPr>
        <p:spPr>
          <a:ln/>
        </p:spPr>
        <p:txBody>
          <a:bodyPr/>
          <a:lstStyle>
            <a:lvl1pPr>
              <a:defRPr/>
            </a:lvl1pPr>
          </a:lstStyle>
          <a:p>
            <a:pPr>
              <a:defRPr/>
            </a:pPr>
            <a:endParaRPr lang="hu-HU"/>
          </a:p>
        </p:txBody>
      </p:sp>
      <p:sp>
        <p:nvSpPr>
          <p:cNvPr id="6" name="Rectangle 3"/>
          <p:cNvSpPr>
            <a:spLocks noGrp="1" noChangeArrowheads="1"/>
          </p:cNvSpPr>
          <p:nvPr>
            <p:ph type="sldNum" sz="quarter" idx="11"/>
          </p:nvPr>
        </p:nvSpPr>
        <p:spPr>
          <a:ln/>
        </p:spPr>
        <p:txBody>
          <a:bodyPr/>
          <a:lstStyle>
            <a:lvl1pPr>
              <a:defRPr/>
            </a:lvl1pPr>
          </a:lstStyle>
          <a:p>
            <a:pPr>
              <a:defRPr/>
            </a:pPr>
            <a:fld id="{C22A3AE4-7A54-4481-A97E-807933906930}" type="slidenum">
              <a:rPr lang="hu-HU" altLang="hu-HU"/>
              <a:pPr>
                <a:defRPr/>
              </a:pPr>
              <a:t>‹#›</a:t>
            </a:fld>
            <a:endParaRPr lang="hu-HU" altLang="hu-HU"/>
          </a:p>
        </p:txBody>
      </p:sp>
      <p:sp>
        <p:nvSpPr>
          <p:cNvPr id="7" name="Rectangle 16"/>
          <p:cNvSpPr>
            <a:spLocks noGrp="1" noChangeArrowheads="1"/>
          </p:cNvSpPr>
          <p:nvPr>
            <p:ph type="dt" sz="half" idx="12"/>
          </p:nvPr>
        </p:nvSpPr>
        <p:spPr>
          <a:ln/>
        </p:spPr>
        <p:txBody>
          <a:bodyPr/>
          <a:lstStyle>
            <a:lvl1pPr>
              <a:defRPr/>
            </a:lvl1pPr>
          </a:lstStyle>
          <a:p>
            <a:pPr>
              <a:defRPr/>
            </a:pPr>
            <a:endParaRPr lang="hu-HU"/>
          </a:p>
        </p:txBody>
      </p:sp>
    </p:spTree>
    <p:extLst>
      <p:ext uri="{BB962C8B-B14F-4D97-AF65-F5344CB8AC3E}">
        <p14:creationId xmlns:p14="http://schemas.microsoft.com/office/powerpoint/2010/main" val="39682184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2"/>
          <p:cNvSpPr>
            <a:spLocks noGrp="1" noChangeArrowheads="1"/>
          </p:cNvSpPr>
          <p:nvPr>
            <p:ph type="ftr" sz="quarter" idx="10"/>
          </p:nvPr>
        </p:nvSpPr>
        <p:spPr>
          <a:ln/>
        </p:spPr>
        <p:txBody>
          <a:bodyPr/>
          <a:lstStyle>
            <a:lvl1pPr>
              <a:defRPr/>
            </a:lvl1pPr>
          </a:lstStyle>
          <a:p>
            <a:pPr>
              <a:defRPr/>
            </a:pPr>
            <a:endParaRPr lang="hu-HU"/>
          </a:p>
        </p:txBody>
      </p:sp>
      <p:sp>
        <p:nvSpPr>
          <p:cNvPr id="5" name="Rectangle 3"/>
          <p:cNvSpPr>
            <a:spLocks noGrp="1" noChangeArrowheads="1"/>
          </p:cNvSpPr>
          <p:nvPr>
            <p:ph type="sldNum" sz="quarter" idx="11"/>
          </p:nvPr>
        </p:nvSpPr>
        <p:spPr>
          <a:ln/>
        </p:spPr>
        <p:txBody>
          <a:bodyPr/>
          <a:lstStyle>
            <a:lvl1pPr>
              <a:defRPr/>
            </a:lvl1pPr>
          </a:lstStyle>
          <a:p>
            <a:pPr>
              <a:defRPr/>
            </a:pPr>
            <a:fld id="{7002FD28-F155-4ABF-A429-CE40429284C4}" type="slidenum">
              <a:rPr lang="hu-HU" altLang="hu-HU"/>
              <a:pPr>
                <a:defRPr/>
              </a:pPr>
              <a:t>‹#›</a:t>
            </a:fld>
            <a:endParaRPr lang="hu-HU" altLang="hu-HU"/>
          </a:p>
        </p:txBody>
      </p:sp>
      <p:sp>
        <p:nvSpPr>
          <p:cNvPr id="6" name="Rectangle 16"/>
          <p:cNvSpPr>
            <a:spLocks noGrp="1" noChangeArrowheads="1"/>
          </p:cNvSpPr>
          <p:nvPr>
            <p:ph type="dt" sz="half" idx="12"/>
          </p:nvPr>
        </p:nvSpPr>
        <p:spPr>
          <a:ln/>
        </p:spPr>
        <p:txBody>
          <a:bodyPr/>
          <a:lstStyle>
            <a:lvl1pPr>
              <a:defRPr/>
            </a:lvl1pPr>
          </a:lstStyle>
          <a:p>
            <a:pPr>
              <a:defRPr/>
            </a:pPr>
            <a:endParaRPr lang="hu-HU"/>
          </a:p>
        </p:txBody>
      </p:sp>
    </p:spTree>
    <p:extLst>
      <p:ext uri="{BB962C8B-B14F-4D97-AF65-F5344CB8AC3E}">
        <p14:creationId xmlns:p14="http://schemas.microsoft.com/office/powerpoint/2010/main" val="15688148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457200"/>
            <a:ext cx="2057400" cy="5410200"/>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457200"/>
            <a:ext cx="6019800" cy="5410200"/>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Rectangle 2"/>
          <p:cNvSpPr>
            <a:spLocks noGrp="1" noChangeArrowheads="1"/>
          </p:cNvSpPr>
          <p:nvPr>
            <p:ph type="ftr" sz="quarter" idx="10"/>
          </p:nvPr>
        </p:nvSpPr>
        <p:spPr>
          <a:ln/>
        </p:spPr>
        <p:txBody>
          <a:bodyPr/>
          <a:lstStyle>
            <a:lvl1pPr>
              <a:defRPr/>
            </a:lvl1pPr>
          </a:lstStyle>
          <a:p>
            <a:pPr>
              <a:defRPr/>
            </a:pPr>
            <a:endParaRPr lang="hu-HU"/>
          </a:p>
        </p:txBody>
      </p:sp>
      <p:sp>
        <p:nvSpPr>
          <p:cNvPr id="5" name="Rectangle 3"/>
          <p:cNvSpPr>
            <a:spLocks noGrp="1" noChangeArrowheads="1"/>
          </p:cNvSpPr>
          <p:nvPr>
            <p:ph type="sldNum" sz="quarter" idx="11"/>
          </p:nvPr>
        </p:nvSpPr>
        <p:spPr>
          <a:ln/>
        </p:spPr>
        <p:txBody>
          <a:bodyPr/>
          <a:lstStyle>
            <a:lvl1pPr>
              <a:defRPr/>
            </a:lvl1pPr>
          </a:lstStyle>
          <a:p>
            <a:pPr>
              <a:defRPr/>
            </a:pPr>
            <a:fld id="{EDCA4664-6FAB-45F8-AD35-981370AE50C6}" type="slidenum">
              <a:rPr lang="hu-HU" altLang="hu-HU"/>
              <a:pPr>
                <a:defRPr/>
              </a:pPr>
              <a:t>‹#›</a:t>
            </a:fld>
            <a:endParaRPr lang="hu-HU" altLang="hu-HU"/>
          </a:p>
        </p:txBody>
      </p:sp>
      <p:sp>
        <p:nvSpPr>
          <p:cNvPr id="6" name="Rectangle 16"/>
          <p:cNvSpPr>
            <a:spLocks noGrp="1" noChangeArrowheads="1"/>
          </p:cNvSpPr>
          <p:nvPr>
            <p:ph type="dt" sz="half" idx="12"/>
          </p:nvPr>
        </p:nvSpPr>
        <p:spPr>
          <a:ln/>
        </p:spPr>
        <p:txBody>
          <a:bodyPr/>
          <a:lstStyle>
            <a:lvl1pPr>
              <a:defRPr/>
            </a:lvl1pPr>
          </a:lstStyle>
          <a:p>
            <a:pPr>
              <a:defRPr/>
            </a:pPr>
            <a:endParaRPr lang="hu-HU"/>
          </a:p>
        </p:txBody>
      </p:sp>
    </p:spTree>
    <p:extLst>
      <p:ext uri="{BB962C8B-B14F-4D97-AF65-F5344CB8AC3E}">
        <p14:creationId xmlns:p14="http://schemas.microsoft.com/office/powerpoint/2010/main" val="3465993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
        <p:nvSpPr>
          <p:cNvPr id="4" name="Rectangle 2"/>
          <p:cNvSpPr>
            <a:spLocks noGrp="1" noChangeArrowheads="1"/>
          </p:cNvSpPr>
          <p:nvPr>
            <p:ph type="ftr" sz="quarter" idx="10"/>
          </p:nvPr>
        </p:nvSpPr>
        <p:spPr>
          <a:ln/>
        </p:spPr>
        <p:txBody>
          <a:bodyPr/>
          <a:lstStyle>
            <a:lvl1pPr>
              <a:defRPr/>
            </a:lvl1pPr>
          </a:lstStyle>
          <a:p>
            <a:pPr>
              <a:defRPr/>
            </a:pPr>
            <a:endParaRPr lang="hu-HU"/>
          </a:p>
        </p:txBody>
      </p:sp>
      <p:sp>
        <p:nvSpPr>
          <p:cNvPr id="5" name="Rectangle 3"/>
          <p:cNvSpPr>
            <a:spLocks noGrp="1" noChangeArrowheads="1"/>
          </p:cNvSpPr>
          <p:nvPr>
            <p:ph type="sldNum" sz="quarter" idx="11"/>
          </p:nvPr>
        </p:nvSpPr>
        <p:spPr>
          <a:ln/>
        </p:spPr>
        <p:txBody>
          <a:bodyPr/>
          <a:lstStyle>
            <a:lvl1pPr>
              <a:defRPr/>
            </a:lvl1pPr>
          </a:lstStyle>
          <a:p>
            <a:pPr>
              <a:defRPr/>
            </a:pPr>
            <a:fld id="{4B4036F9-EF41-488A-915C-82DB7770D79C}" type="slidenum">
              <a:rPr lang="hu-HU" altLang="hu-HU"/>
              <a:pPr>
                <a:defRPr/>
              </a:pPr>
              <a:t>‹#›</a:t>
            </a:fld>
            <a:endParaRPr lang="hu-HU" altLang="hu-HU"/>
          </a:p>
        </p:txBody>
      </p:sp>
      <p:sp>
        <p:nvSpPr>
          <p:cNvPr id="6" name="Rectangle 16"/>
          <p:cNvSpPr>
            <a:spLocks noGrp="1" noChangeArrowheads="1"/>
          </p:cNvSpPr>
          <p:nvPr>
            <p:ph type="dt" sz="half" idx="12"/>
          </p:nvPr>
        </p:nvSpPr>
        <p:spPr>
          <a:ln/>
        </p:spPr>
        <p:txBody>
          <a:bodyPr/>
          <a:lstStyle>
            <a:lvl1pPr>
              <a:defRPr/>
            </a:lvl1pPr>
          </a:lstStyle>
          <a:p>
            <a:pPr>
              <a:defRPr/>
            </a:pPr>
            <a:endParaRPr lang="hu-HU"/>
          </a:p>
        </p:txBody>
      </p:sp>
    </p:spTree>
    <p:extLst>
      <p:ext uri="{BB962C8B-B14F-4D97-AF65-F5344CB8AC3E}">
        <p14:creationId xmlns:p14="http://schemas.microsoft.com/office/powerpoint/2010/main" val="3201709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Rectangle 2"/>
          <p:cNvSpPr>
            <a:spLocks noGrp="1" noChangeArrowheads="1"/>
          </p:cNvSpPr>
          <p:nvPr>
            <p:ph type="ftr" sz="quarter" idx="10"/>
          </p:nvPr>
        </p:nvSpPr>
        <p:spPr>
          <a:ln/>
        </p:spPr>
        <p:txBody>
          <a:bodyPr/>
          <a:lstStyle>
            <a:lvl1pPr>
              <a:defRPr/>
            </a:lvl1pPr>
          </a:lstStyle>
          <a:p>
            <a:pPr>
              <a:defRPr/>
            </a:pPr>
            <a:endParaRPr lang="hu-HU"/>
          </a:p>
        </p:txBody>
      </p:sp>
      <p:sp>
        <p:nvSpPr>
          <p:cNvPr id="6" name="Rectangle 3"/>
          <p:cNvSpPr>
            <a:spLocks noGrp="1" noChangeArrowheads="1"/>
          </p:cNvSpPr>
          <p:nvPr>
            <p:ph type="sldNum" sz="quarter" idx="11"/>
          </p:nvPr>
        </p:nvSpPr>
        <p:spPr>
          <a:ln/>
        </p:spPr>
        <p:txBody>
          <a:bodyPr/>
          <a:lstStyle>
            <a:lvl1pPr>
              <a:defRPr/>
            </a:lvl1pPr>
          </a:lstStyle>
          <a:p>
            <a:pPr>
              <a:defRPr/>
            </a:pPr>
            <a:fld id="{5A63C427-AA21-4C2E-A6CB-595B73BF52F5}" type="slidenum">
              <a:rPr lang="hu-HU" altLang="hu-HU"/>
              <a:pPr>
                <a:defRPr/>
              </a:pPr>
              <a:t>‹#›</a:t>
            </a:fld>
            <a:endParaRPr lang="hu-HU" altLang="hu-HU"/>
          </a:p>
        </p:txBody>
      </p:sp>
      <p:sp>
        <p:nvSpPr>
          <p:cNvPr id="7" name="Rectangle 16"/>
          <p:cNvSpPr>
            <a:spLocks noGrp="1" noChangeArrowheads="1"/>
          </p:cNvSpPr>
          <p:nvPr>
            <p:ph type="dt" sz="half" idx="12"/>
          </p:nvPr>
        </p:nvSpPr>
        <p:spPr>
          <a:ln/>
        </p:spPr>
        <p:txBody>
          <a:bodyPr/>
          <a:lstStyle>
            <a:lvl1pPr>
              <a:defRPr/>
            </a:lvl1pPr>
          </a:lstStyle>
          <a:p>
            <a:pPr>
              <a:defRPr/>
            </a:pPr>
            <a:endParaRPr lang="hu-HU"/>
          </a:p>
        </p:txBody>
      </p:sp>
    </p:spTree>
    <p:extLst>
      <p:ext uri="{BB962C8B-B14F-4D97-AF65-F5344CB8AC3E}">
        <p14:creationId xmlns:p14="http://schemas.microsoft.com/office/powerpoint/2010/main" val="1144578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Rectangle 2"/>
          <p:cNvSpPr>
            <a:spLocks noGrp="1" noChangeArrowheads="1"/>
          </p:cNvSpPr>
          <p:nvPr>
            <p:ph type="ftr" sz="quarter" idx="10"/>
          </p:nvPr>
        </p:nvSpPr>
        <p:spPr>
          <a:ln/>
        </p:spPr>
        <p:txBody>
          <a:bodyPr/>
          <a:lstStyle>
            <a:lvl1pPr>
              <a:defRPr/>
            </a:lvl1pPr>
          </a:lstStyle>
          <a:p>
            <a:pPr>
              <a:defRPr/>
            </a:pPr>
            <a:endParaRPr lang="hu-HU"/>
          </a:p>
        </p:txBody>
      </p:sp>
      <p:sp>
        <p:nvSpPr>
          <p:cNvPr id="8" name="Rectangle 3"/>
          <p:cNvSpPr>
            <a:spLocks noGrp="1" noChangeArrowheads="1"/>
          </p:cNvSpPr>
          <p:nvPr>
            <p:ph type="sldNum" sz="quarter" idx="11"/>
          </p:nvPr>
        </p:nvSpPr>
        <p:spPr>
          <a:ln/>
        </p:spPr>
        <p:txBody>
          <a:bodyPr/>
          <a:lstStyle>
            <a:lvl1pPr>
              <a:defRPr/>
            </a:lvl1pPr>
          </a:lstStyle>
          <a:p>
            <a:pPr>
              <a:defRPr/>
            </a:pPr>
            <a:fld id="{964F0296-44A6-4D26-8993-0CCEA7E6DDA9}" type="slidenum">
              <a:rPr lang="hu-HU" altLang="hu-HU"/>
              <a:pPr>
                <a:defRPr/>
              </a:pPr>
              <a:t>‹#›</a:t>
            </a:fld>
            <a:endParaRPr lang="hu-HU" altLang="hu-HU"/>
          </a:p>
        </p:txBody>
      </p:sp>
      <p:sp>
        <p:nvSpPr>
          <p:cNvPr id="9" name="Rectangle 16"/>
          <p:cNvSpPr>
            <a:spLocks noGrp="1" noChangeArrowheads="1"/>
          </p:cNvSpPr>
          <p:nvPr>
            <p:ph type="dt" sz="half" idx="12"/>
          </p:nvPr>
        </p:nvSpPr>
        <p:spPr>
          <a:ln/>
        </p:spPr>
        <p:txBody>
          <a:bodyPr/>
          <a:lstStyle>
            <a:lvl1pPr>
              <a:defRPr/>
            </a:lvl1pPr>
          </a:lstStyle>
          <a:p>
            <a:pPr>
              <a:defRPr/>
            </a:pPr>
            <a:endParaRPr lang="hu-HU"/>
          </a:p>
        </p:txBody>
      </p:sp>
    </p:spTree>
    <p:extLst>
      <p:ext uri="{BB962C8B-B14F-4D97-AF65-F5344CB8AC3E}">
        <p14:creationId xmlns:p14="http://schemas.microsoft.com/office/powerpoint/2010/main" val="3164103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Rectangle 2"/>
          <p:cNvSpPr>
            <a:spLocks noGrp="1" noChangeArrowheads="1"/>
          </p:cNvSpPr>
          <p:nvPr>
            <p:ph type="ftr" sz="quarter" idx="10"/>
          </p:nvPr>
        </p:nvSpPr>
        <p:spPr>
          <a:ln/>
        </p:spPr>
        <p:txBody>
          <a:bodyPr/>
          <a:lstStyle>
            <a:lvl1pPr>
              <a:defRPr/>
            </a:lvl1pPr>
          </a:lstStyle>
          <a:p>
            <a:pPr>
              <a:defRPr/>
            </a:pPr>
            <a:endParaRPr lang="hu-HU"/>
          </a:p>
        </p:txBody>
      </p:sp>
      <p:sp>
        <p:nvSpPr>
          <p:cNvPr id="4" name="Rectangle 3"/>
          <p:cNvSpPr>
            <a:spLocks noGrp="1" noChangeArrowheads="1"/>
          </p:cNvSpPr>
          <p:nvPr>
            <p:ph type="sldNum" sz="quarter" idx="11"/>
          </p:nvPr>
        </p:nvSpPr>
        <p:spPr>
          <a:ln/>
        </p:spPr>
        <p:txBody>
          <a:bodyPr/>
          <a:lstStyle>
            <a:lvl1pPr>
              <a:defRPr/>
            </a:lvl1pPr>
          </a:lstStyle>
          <a:p>
            <a:pPr>
              <a:defRPr/>
            </a:pPr>
            <a:fld id="{2EEDCBFF-D373-4D90-B237-2942F19B26AD}" type="slidenum">
              <a:rPr lang="hu-HU" altLang="hu-HU"/>
              <a:pPr>
                <a:defRPr/>
              </a:pPr>
              <a:t>‹#›</a:t>
            </a:fld>
            <a:endParaRPr lang="hu-HU" altLang="hu-HU"/>
          </a:p>
        </p:txBody>
      </p:sp>
      <p:sp>
        <p:nvSpPr>
          <p:cNvPr id="5" name="Rectangle 16"/>
          <p:cNvSpPr>
            <a:spLocks noGrp="1" noChangeArrowheads="1"/>
          </p:cNvSpPr>
          <p:nvPr>
            <p:ph type="dt" sz="half" idx="12"/>
          </p:nvPr>
        </p:nvSpPr>
        <p:spPr>
          <a:ln/>
        </p:spPr>
        <p:txBody>
          <a:bodyPr/>
          <a:lstStyle>
            <a:lvl1pPr>
              <a:defRPr/>
            </a:lvl1pPr>
          </a:lstStyle>
          <a:p>
            <a:pPr>
              <a:defRPr/>
            </a:pPr>
            <a:endParaRPr lang="hu-HU"/>
          </a:p>
        </p:txBody>
      </p:sp>
    </p:spTree>
    <p:extLst>
      <p:ext uri="{BB962C8B-B14F-4D97-AF65-F5344CB8AC3E}">
        <p14:creationId xmlns:p14="http://schemas.microsoft.com/office/powerpoint/2010/main" val="418723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hu-HU"/>
          </a:p>
        </p:txBody>
      </p:sp>
      <p:sp>
        <p:nvSpPr>
          <p:cNvPr id="3" name="Rectangle 3"/>
          <p:cNvSpPr>
            <a:spLocks noGrp="1" noChangeArrowheads="1"/>
          </p:cNvSpPr>
          <p:nvPr>
            <p:ph type="sldNum" sz="quarter" idx="11"/>
          </p:nvPr>
        </p:nvSpPr>
        <p:spPr>
          <a:ln/>
        </p:spPr>
        <p:txBody>
          <a:bodyPr/>
          <a:lstStyle>
            <a:lvl1pPr>
              <a:defRPr/>
            </a:lvl1pPr>
          </a:lstStyle>
          <a:p>
            <a:pPr>
              <a:defRPr/>
            </a:pPr>
            <a:fld id="{CE72844B-EBB6-447C-AF15-5ED907F552E1}" type="slidenum">
              <a:rPr lang="hu-HU" altLang="hu-HU"/>
              <a:pPr>
                <a:defRPr/>
              </a:pPr>
              <a:t>‹#›</a:t>
            </a:fld>
            <a:endParaRPr lang="hu-HU" altLang="hu-HU"/>
          </a:p>
        </p:txBody>
      </p:sp>
      <p:sp>
        <p:nvSpPr>
          <p:cNvPr id="4" name="Rectangle 16"/>
          <p:cNvSpPr>
            <a:spLocks noGrp="1" noChangeArrowheads="1"/>
          </p:cNvSpPr>
          <p:nvPr>
            <p:ph type="dt" sz="half" idx="12"/>
          </p:nvPr>
        </p:nvSpPr>
        <p:spPr>
          <a:ln/>
        </p:spPr>
        <p:txBody>
          <a:bodyPr/>
          <a:lstStyle>
            <a:lvl1pPr>
              <a:defRPr/>
            </a:lvl1pPr>
          </a:lstStyle>
          <a:p>
            <a:pPr>
              <a:defRPr/>
            </a:pPr>
            <a:endParaRPr lang="hu-HU"/>
          </a:p>
        </p:txBody>
      </p:sp>
    </p:spTree>
    <p:extLst>
      <p:ext uri="{BB962C8B-B14F-4D97-AF65-F5344CB8AC3E}">
        <p14:creationId xmlns:p14="http://schemas.microsoft.com/office/powerpoint/2010/main" val="1966890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2"/>
          <p:cNvSpPr>
            <a:spLocks noGrp="1" noChangeArrowheads="1"/>
          </p:cNvSpPr>
          <p:nvPr>
            <p:ph type="ftr" sz="quarter" idx="10"/>
          </p:nvPr>
        </p:nvSpPr>
        <p:spPr>
          <a:ln/>
        </p:spPr>
        <p:txBody>
          <a:bodyPr/>
          <a:lstStyle>
            <a:lvl1pPr>
              <a:defRPr/>
            </a:lvl1pPr>
          </a:lstStyle>
          <a:p>
            <a:pPr>
              <a:defRPr/>
            </a:pPr>
            <a:endParaRPr lang="hu-HU"/>
          </a:p>
        </p:txBody>
      </p:sp>
      <p:sp>
        <p:nvSpPr>
          <p:cNvPr id="6" name="Rectangle 3"/>
          <p:cNvSpPr>
            <a:spLocks noGrp="1" noChangeArrowheads="1"/>
          </p:cNvSpPr>
          <p:nvPr>
            <p:ph type="sldNum" sz="quarter" idx="11"/>
          </p:nvPr>
        </p:nvSpPr>
        <p:spPr>
          <a:ln/>
        </p:spPr>
        <p:txBody>
          <a:bodyPr/>
          <a:lstStyle>
            <a:lvl1pPr>
              <a:defRPr/>
            </a:lvl1pPr>
          </a:lstStyle>
          <a:p>
            <a:pPr>
              <a:defRPr/>
            </a:pPr>
            <a:fld id="{B5A56AC1-3FAE-4CFB-9207-66F1AD5CF124}" type="slidenum">
              <a:rPr lang="hu-HU" altLang="hu-HU"/>
              <a:pPr>
                <a:defRPr/>
              </a:pPr>
              <a:t>‹#›</a:t>
            </a:fld>
            <a:endParaRPr lang="hu-HU" altLang="hu-HU"/>
          </a:p>
        </p:txBody>
      </p:sp>
      <p:sp>
        <p:nvSpPr>
          <p:cNvPr id="7" name="Rectangle 16"/>
          <p:cNvSpPr>
            <a:spLocks noGrp="1" noChangeArrowheads="1"/>
          </p:cNvSpPr>
          <p:nvPr>
            <p:ph type="dt" sz="half" idx="12"/>
          </p:nvPr>
        </p:nvSpPr>
        <p:spPr>
          <a:ln/>
        </p:spPr>
        <p:txBody>
          <a:bodyPr/>
          <a:lstStyle>
            <a:lvl1pPr>
              <a:defRPr/>
            </a:lvl1pPr>
          </a:lstStyle>
          <a:p>
            <a:pPr>
              <a:defRPr/>
            </a:pPr>
            <a:endParaRPr lang="hu-HU"/>
          </a:p>
        </p:txBody>
      </p:sp>
    </p:spTree>
    <p:extLst>
      <p:ext uri="{BB962C8B-B14F-4D97-AF65-F5344CB8AC3E}">
        <p14:creationId xmlns:p14="http://schemas.microsoft.com/office/powerpoint/2010/main" val="3523104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smtClean="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Rectangle 2"/>
          <p:cNvSpPr>
            <a:spLocks noGrp="1" noChangeArrowheads="1"/>
          </p:cNvSpPr>
          <p:nvPr>
            <p:ph type="ftr" sz="quarter" idx="10"/>
          </p:nvPr>
        </p:nvSpPr>
        <p:spPr>
          <a:ln/>
        </p:spPr>
        <p:txBody>
          <a:bodyPr/>
          <a:lstStyle>
            <a:lvl1pPr>
              <a:defRPr/>
            </a:lvl1pPr>
          </a:lstStyle>
          <a:p>
            <a:pPr>
              <a:defRPr/>
            </a:pPr>
            <a:endParaRPr lang="hu-HU"/>
          </a:p>
        </p:txBody>
      </p:sp>
      <p:sp>
        <p:nvSpPr>
          <p:cNvPr id="6" name="Rectangle 3"/>
          <p:cNvSpPr>
            <a:spLocks noGrp="1" noChangeArrowheads="1"/>
          </p:cNvSpPr>
          <p:nvPr>
            <p:ph type="sldNum" sz="quarter" idx="11"/>
          </p:nvPr>
        </p:nvSpPr>
        <p:spPr>
          <a:ln/>
        </p:spPr>
        <p:txBody>
          <a:bodyPr/>
          <a:lstStyle>
            <a:lvl1pPr>
              <a:defRPr/>
            </a:lvl1pPr>
          </a:lstStyle>
          <a:p>
            <a:pPr>
              <a:defRPr/>
            </a:pPr>
            <a:fld id="{50376962-7720-4B18-9C71-1C01724364FD}" type="slidenum">
              <a:rPr lang="hu-HU" altLang="hu-HU"/>
              <a:pPr>
                <a:defRPr/>
              </a:pPr>
              <a:t>‹#›</a:t>
            </a:fld>
            <a:endParaRPr lang="hu-HU" altLang="hu-HU"/>
          </a:p>
        </p:txBody>
      </p:sp>
      <p:sp>
        <p:nvSpPr>
          <p:cNvPr id="7" name="Rectangle 16"/>
          <p:cNvSpPr>
            <a:spLocks noGrp="1" noChangeArrowheads="1"/>
          </p:cNvSpPr>
          <p:nvPr>
            <p:ph type="dt" sz="half" idx="12"/>
          </p:nvPr>
        </p:nvSpPr>
        <p:spPr>
          <a:ln/>
        </p:spPr>
        <p:txBody>
          <a:bodyPr/>
          <a:lstStyle>
            <a:lvl1pPr>
              <a:defRPr/>
            </a:lvl1pPr>
          </a:lstStyle>
          <a:p>
            <a:pPr>
              <a:defRPr/>
            </a:pPr>
            <a:endParaRPr lang="hu-HU"/>
          </a:p>
        </p:txBody>
      </p:sp>
    </p:spTree>
    <p:extLst>
      <p:ext uri="{BB962C8B-B14F-4D97-AF65-F5344CB8AC3E}">
        <p14:creationId xmlns:p14="http://schemas.microsoft.com/office/powerpoint/2010/main" val="2440324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hu-HU"/>
          </a:p>
        </p:txBody>
      </p:sp>
      <p:sp>
        <p:nvSpPr>
          <p:cNvPr id="12291"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anose="020B0A04020102020204" pitchFamily="34" charset="0"/>
              </a:defRPr>
            </a:lvl1pPr>
          </a:lstStyle>
          <a:p>
            <a:pPr>
              <a:defRPr/>
            </a:pPr>
            <a:fld id="{65C69490-9B19-4AB0-BC84-67D67F83DCEC}" type="slidenum">
              <a:rPr lang="hu-HU" altLang="hu-HU"/>
              <a:pPr>
                <a:defRPr/>
              </a:pPr>
              <a:t>‹#›</a:t>
            </a:fld>
            <a:endParaRPr lang="hu-HU" altLang="hu-HU"/>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defRPr/>
              </a:pPr>
              <a:endParaRPr lang="hu-HU" altLang="hu-HU" sz="2400" smtClean="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endParaRPr lang="hu-HU" altLang="hu-HU" sz="2400" smtClean="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endParaRPr lang="hu-HU" altLang="hu-HU" sz="1800" smtClean="0">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endParaRPr lang="hu-HU" altLang="hu-HU" sz="1800" smtClean="0">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endParaRPr lang="hu-HU" altLang="hu-HU" sz="1800" smtClean="0">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endParaRPr lang="hu-HU" altLang="hu-HU" sz="1800" smtClean="0">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endParaRPr lang="hu-HU" altLang="hu-HU" sz="2400" smtClean="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endParaRPr lang="hu-HU" altLang="hu-HU" sz="1800" smtClean="0">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endParaRPr lang="hu-HU" altLang="hu-HU" sz="1800" smtClean="0">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u-HU" altLang="hu-HU" smtClean="0"/>
              <a:t>Mintacím szerkesztése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hu-HU" smtClean="0"/>
              <a:t>Mintaszöveg szerkesztése</a:t>
            </a:r>
          </a:p>
          <a:p>
            <a:pPr lvl="1"/>
            <a:r>
              <a:rPr lang="hu-HU" altLang="hu-HU" smtClean="0"/>
              <a:t>Második szint</a:t>
            </a:r>
          </a:p>
          <a:p>
            <a:pPr lvl="2"/>
            <a:r>
              <a:rPr lang="hu-HU" altLang="hu-HU" smtClean="0"/>
              <a:t>Harmadik szint</a:t>
            </a:r>
          </a:p>
          <a:p>
            <a:pPr lvl="3"/>
            <a:r>
              <a:rPr lang="hu-HU" altLang="hu-HU" smtClean="0"/>
              <a:t>Negyedik szint</a:t>
            </a:r>
          </a:p>
          <a:p>
            <a:pPr lvl="4"/>
            <a:r>
              <a:rPr lang="hu-HU" altLang="hu-HU" smtClean="0"/>
              <a:t>Ötödik szint</a:t>
            </a:r>
          </a:p>
        </p:txBody>
      </p:sp>
      <p:sp>
        <p:nvSpPr>
          <p:cNvPr id="12304"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hu-HU"/>
          </a:p>
        </p:txBody>
      </p:sp>
    </p:spTree>
  </p:cSld>
  <p:clrMap bg1="lt1" tx1="dk1" bg2="lt2" tx2="dk2" accent1="accent1" accent2="accent2" accent3="accent3" accent4="accent4" accent5="accent5" accent6="accent6" hlink="hlink" folHlink="folHlink"/>
  <p:sldLayoutIdLst>
    <p:sldLayoutId id="2147484405" r:id="rId1"/>
    <p:sldLayoutId id="2147484383" r:id="rId2"/>
    <p:sldLayoutId id="2147484384" r:id="rId3"/>
    <p:sldLayoutId id="2147484385" r:id="rId4"/>
    <p:sldLayoutId id="2147484386" r:id="rId5"/>
    <p:sldLayoutId id="2147484387" r:id="rId6"/>
    <p:sldLayoutId id="2147484388" r:id="rId7"/>
    <p:sldLayoutId id="2147484389" r:id="rId8"/>
    <p:sldLayoutId id="2147484390" r:id="rId9"/>
    <p:sldLayoutId id="2147484391" r:id="rId10"/>
    <p:sldLayoutId id="2147484392" r:id="rId11"/>
    <p:sldLayoutId id="2147484393" r:id="rId12"/>
  </p:sldLayoutIdLst>
  <p:hf hd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hu-HU"/>
          </a:p>
        </p:txBody>
      </p:sp>
      <p:sp>
        <p:nvSpPr>
          <p:cNvPr id="12291"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anose="020B0A04020102020204" pitchFamily="34" charset="0"/>
              </a:defRPr>
            </a:lvl1pPr>
          </a:lstStyle>
          <a:p>
            <a:pPr>
              <a:defRPr/>
            </a:pPr>
            <a:fld id="{9B0CE869-0F57-4CB8-AF48-FBB9921624B1}" type="slidenum">
              <a:rPr lang="hu-HU" altLang="hu-HU"/>
              <a:pPr>
                <a:defRPr/>
              </a:pPr>
              <a:t>‹#›</a:t>
            </a:fld>
            <a:endParaRPr lang="hu-HU" altLang="hu-HU"/>
          </a:p>
        </p:txBody>
      </p:sp>
      <p:grpSp>
        <p:nvGrpSpPr>
          <p:cNvPr id="2052" name="Group 4"/>
          <p:cNvGrpSpPr>
            <a:grpSpLocks/>
          </p:cNvGrpSpPr>
          <p:nvPr/>
        </p:nvGrpSpPr>
        <p:grpSpPr bwMode="auto">
          <a:xfrm>
            <a:off x="0" y="0"/>
            <a:ext cx="9144000" cy="546100"/>
            <a:chOff x="0" y="0"/>
            <a:chExt cx="5760" cy="344"/>
          </a:xfrm>
        </p:grpSpPr>
        <p:sp>
          <p:nvSpPr>
            <p:cNvPr id="4915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defRPr/>
              </a:pPr>
              <a:endParaRPr lang="hu-HU" altLang="hu-HU" sz="2400" smtClean="0">
                <a:latin typeface="Times New Roman" pitchFamily="18" charset="0"/>
              </a:endParaRPr>
            </a:p>
          </p:txBody>
        </p:sp>
        <p:sp>
          <p:nvSpPr>
            <p:cNvPr id="4915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endParaRPr lang="hu-HU" altLang="hu-HU" sz="2400" smtClean="0">
                <a:latin typeface="Times New Roman" pitchFamily="18" charset="0"/>
              </a:endParaRPr>
            </a:p>
          </p:txBody>
        </p:sp>
        <p:sp>
          <p:nvSpPr>
            <p:cNvPr id="49159"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endParaRPr lang="hu-HU" altLang="hu-HU" sz="1800" smtClean="0">
                <a:solidFill>
                  <a:schemeClr val="hlink"/>
                </a:solidFill>
              </a:endParaRPr>
            </a:p>
          </p:txBody>
        </p:sp>
        <p:sp>
          <p:nvSpPr>
            <p:cNvPr id="49160"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endParaRPr lang="hu-HU" altLang="hu-HU" sz="1800" smtClean="0">
                <a:solidFill>
                  <a:schemeClr val="hlink"/>
                </a:solidFill>
              </a:endParaRPr>
            </a:p>
          </p:txBody>
        </p:sp>
        <p:sp>
          <p:nvSpPr>
            <p:cNvPr id="49161"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endParaRPr lang="hu-HU" altLang="hu-HU" sz="1800" smtClean="0">
                <a:solidFill>
                  <a:schemeClr val="accent2"/>
                </a:solidFill>
              </a:endParaRPr>
            </a:p>
          </p:txBody>
        </p:sp>
        <p:sp>
          <p:nvSpPr>
            <p:cNvPr id="49162"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endParaRPr lang="hu-HU" altLang="hu-HU" sz="1800" smtClean="0">
                <a:solidFill>
                  <a:schemeClr val="hlink"/>
                </a:solidFill>
              </a:endParaRPr>
            </a:p>
          </p:txBody>
        </p:sp>
        <p:sp>
          <p:nvSpPr>
            <p:cNvPr id="49163"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endParaRPr lang="hu-HU" altLang="hu-HU" sz="2400" smtClean="0">
                <a:latin typeface="Times New Roman" pitchFamily="18" charset="0"/>
              </a:endParaRPr>
            </a:p>
          </p:txBody>
        </p:sp>
        <p:sp>
          <p:nvSpPr>
            <p:cNvPr id="49164"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endParaRPr lang="hu-HU" altLang="hu-HU" sz="1800" smtClean="0">
                <a:solidFill>
                  <a:schemeClr val="accent2"/>
                </a:solidFill>
              </a:endParaRPr>
            </a:p>
          </p:txBody>
        </p:sp>
        <p:sp>
          <p:nvSpPr>
            <p:cNvPr id="49165"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eaLnBrk="1" hangingPunct="1">
                <a:defRPr/>
              </a:pPr>
              <a:endParaRPr lang="hu-HU" altLang="hu-HU" sz="1800" smtClean="0">
                <a:solidFill>
                  <a:schemeClr val="accent2"/>
                </a:solidFill>
              </a:endParaRPr>
            </a:p>
          </p:txBody>
        </p:sp>
      </p:grpSp>
      <p:sp>
        <p:nvSpPr>
          <p:cNvPr id="2053"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u-HU" altLang="hu-HU" smtClean="0"/>
              <a:t>Mintacím szerkesztése</a:t>
            </a:r>
          </a:p>
        </p:txBody>
      </p:sp>
      <p:sp>
        <p:nvSpPr>
          <p:cNvPr id="2054"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hu-HU" smtClean="0"/>
              <a:t>Mintaszöveg szerkesztése</a:t>
            </a:r>
          </a:p>
          <a:p>
            <a:pPr lvl="1"/>
            <a:r>
              <a:rPr lang="hu-HU" altLang="hu-HU" smtClean="0"/>
              <a:t>Második szint</a:t>
            </a:r>
          </a:p>
          <a:p>
            <a:pPr lvl="2"/>
            <a:r>
              <a:rPr lang="hu-HU" altLang="hu-HU" smtClean="0"/>
              <a:t>Harmadik szint</a:t>
            </a:r>
          </a:p>
          <a:p>
            <a:pPr lvl="3"/>
            <a:r>
              <a:rPr lang="hu-HU" altLang="hu-HU" smtClean="0"/>
              <a:t>Negyedik szint</a:t>
            </a:r>
          </a:p>
          <a:p>
            <a:pPr lvl="4"/>
            <a:r>
              <a:rPr lang="hu-HU" altLang="hu-HU" smtClean="0"/>
              <a:t>Ötödik szint</a:t>
            </a:r>
          </a:p>
        </p:txBody>
      </p:sp>
      <p:sp>
        <p:nvSpPr>
          <p:cNvPr id="12304"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hu-HU"/>
          </a:p>
        </p:txBody>
      </p:sp>
    </p:spTree>
  </p:cSld>
  <p:clrMap bg1="lt1" tx1="dk1" bg2="lt2" tx2="dk2" accent1="accent1" accent2="accent2" accent3="accent3" accent4="accent4" accent5="accent5" accent6="accent6" hlink="hlink" folHlink="folHlink"/>
  <p:sldLayoutIdLst>
    <p:sldLayoutId id="2147484394" r:id="rId1"/>
    <p:sldLayoutId id="2147484395" r:id="rId2"/>
    <p:sldLayoutId id="2147484396" r:id="rId3"/>
    <p:sldLayoutId id="2147484397" r:id="rId4"/>
    <p:sldLayoutId id="2147484398" r:id="rId5"/>
    <p:sldLayoutId id="2147484399" r:id="rId6"/>
    <p:sldLayoutId id="2147484400" r:id="rId7"/>
    <p:sldLayoutId id="2147484401" r:id="rId8"/>
    <p:sldLayoutId id="2147484402" r:id="rId9"/>
    <p:sldLayoutId id="2147484403" r:id="rId10"/>
    <p:sldLayoutId id="2147484404" r:id="rId11"/>
  </p:sldLayoutIdLst>
  <p:hf hd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valinagy78@mk.u-szeged.hu" TargetMode="Externa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17.jpeg"/><Relationship Id="rId4" Type="http://schemas.openxmlformats.org/officeDocument/2006/relationships/image" Target="../media/image16.jpeg"/></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9.jpeg"/><Relationship Id="rId1" Type="http://schemas.openxmlformats.org/officeDocument/2006/relationships/slideLayout" Target="../slideLayouts/slideLayout19.xml"/><Relationship Id="rId4" Type="http://schemas.openxmlformats.org/officeDocument/2006/relationships/image" Target="../media/image20.jpeg"/></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2.png"/><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hyperlink" Target="mailto:valinagy78@mk.u-szeged.h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mb0CQS_Rytw" TargetMode="Externa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ím 1"/>
          <p:cNvSpPr>
            <a:spLocks noGrp="1"/>
          </p:cNvSpPr>
          <p:nvPr>
            <p:ph type="title" idx="4294967295"/>
          </p:nvPr>
        </p:nvSpPr>
        <p:spPr>
          <a:xfrm>
            <a:off x="1676400" y="533400"/>
            <a:ext cx="6265863" cy="1066800"/>
          </a:xfrm>
        </p:spPr>
        <p:txBody>
          <a:bodyPr/>
          <a:lstStyle/>
          <a:p>
            <a:pPr algn="ctr"/>
            <a:r>
              <a:rPr lang="hu-HU" altLang="hu-HU" smtClean="0"/>
              <a:t> MEGHÍVÓ</a:t>
            </a:r>
            <a:br>
              <a:rPr lang="hu-HU" altLang="hu-HU" smtClean="0"/>
            </a:br>
            <a:r>
              <a:rPr lang="hu-HU" altLang="hu-HU" sz="2600" smtClean="0"/>
              <a:t>„Magyary Zoltán szeminárium”</a:t>
            </a:r>
            <a:endParaRPr lang="hu-HU" altLang="hu-HU" smtClean="0"/>
          </a:p>
        </p:txBody>
      </p:sp>
      <p:sp>
        <p:nvSpPr>
          <p:cNvPr id="6147" name="Tartalom helye 2"/>
          <p:cNvSpPr>
            <a:spLocks noGrp="1"/>
          </p:cNvSpPr>
          <p:nvPr>
            <p:ph idx="4294967295"/>
          </p:nvPr>
        </p:nvSpPr>
        <p:spPr>
          <a:xfrm>
            <a:off x="1116013" y="3581400"/>
            <a:ext cx="7646987" cy="2633663"/>
          </a:xfrm>
        </p:spPr>
        <p:txBody>
          <a:bodyPr/>
          <a:lstStyle/>
          <a:p>
            <a:pPr>
              <a:buFontTx/>
              <a:buNone/>
            </a:pPr>
            <a:r>
              <a:rPr lang="hu-HU" altLang="hu-HU" sz="1800" smtClean="0"/>
              <a:t>Program:</a:t>
            </a:r>
          </a:p>
          <a:p>
            <a:pPr>
              <a:buFontTx/>
              <a:buNone/>
            </a:pPr>
            <a:r>
              <a:rPr lang="hu-HU" altLang="hu-HU" sz="1800" smtClean="0"/>
              <a:t>12:00 – Köszöntő</a:t>
            </a:r>
          </a:p>
          <a:p>
            <a:pPr algn="just">
              <a:buFontTx/>
              <a:buNone/>
            </a:pPr>
            <a:r>
              <a:rPr lang="hu-HU" altLang="hu-HU" sz="1800" smtClean="0"/>
              <a:t>12:05 – Nagy Valéria: </a:t>
            </a:r>
            <a:r>
              <a:rPr lang="hu-HU" altLang="hu-HU" sz="1800" b="1" smtClean="0">
                <a:solidFill>
                  <a:srgbClr val="666699"/>
                </a:solidFill>
              </a:rPr>
              <a:t>Mérnöki tevékenység ökológiai hatása(i) vs. fenntarthatóság</a:t>
            </a:r>
          </a:p>
          <a:p>
            <a:pPr>
              <a:buFontTx/>
              <a:buNone/>
            </a:pPr>
            <a:r>
              <a:rPr lang="hu-HU" altLang="hu-HU" sz="1800" smtClean="0"/>
              <a:t>12:55 – Kérdések és hozzászólások, Zárszó</a:t>
            </a:r>
          </a:p>
          <a:p>
            <a:pPr>
              <a:buFontTx/>
              <a:buNone/>
            </a:pPr>
            <a:endParaRPr lang="hu-HU" altLang="hu-HU" sz="1800" smtClean="0"/>
          </a:p>
          <a:p>
            <a:pPr>
              <a:buFontTx/>
              <a:buNone/>
            </a:pPr>
            <a:r>
              <a:rPr lang="hu-HU" altLang="hu-HU" sz="1200" smtClean="0"/>
              <a:t>A részvétel ingyenes, de előzetes regisztrációhoz kötött.</a:t>
            </a:r>
          </a:p>
          <a:p>
            <a:pPr>
              <a:buFontTx/>
              <a:buNone/>
            </a:pPr>
            <a:r>
              <a:rPr lang="hu-HU" altLang="hu-HU" sz="1200" smtClean="0"/>
              <a:t>Részvételi szándékát kérem a </a:t>
            </a:r>
            <a:r>
              <a:rPr lang="hu-HU" altLang="hu-HU" sz="1200" smtClean="0">
                <a:hlinkClick r:id="rId2"/>
              </a:rPr>
              <a:t>valinagy78@mk.u-szeged.hu</a:t>
            </a:r>
            <a:r>
              <a:rPr lang="hu-HU" altLang="hu-HU" sz="1200" smtClean="0"/>
              <a:t> e-mail címen jelezze 2020. március 10. 12 óráig</a:t>
            </a:r>
          </a:p>
        </p:txBody>
      </p:sp>
      <p:sp>
        <p:nvSpPr>
          <p:cNvPr id="6148" name="Élőláb helye 4"/>
          <p:cNvSpPr txBox="1">
            <a:spLocks noGrp="1"/>
          </p:cNvSpPr>
          <p:nvPr/>
        </p:nvSpPr>
        <p:spPr bwMode="auto">
          <a:xfrm>
            <a:off x="755650" y="6248400"/>
            <a:ext cx="73453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buFontTx/>
              <a:buNone/>
            </a:pPr>
            <a:r>
              <a:rPr lang="hu-HU" altLang="hu-HU" sz="1200"/>
              <a:t>TÁMOP-4.2.4.A/2-11/1-2012-0001 </a:t>
            </a:r>
          </a:p>
          <a:p>
            <a:pPr algn="ctr" eaLnBrk="1" hangingPunct="1">
              <a:buFontTx/>
              <a:buNone/>
            </a:pPr>
            <a:r>
              <a:rPr lang="hu-HU" altLang="hu-HU" sz="1200"/>
              <a:t>A2-MZPD-13-0099 </a:t>
            </a:r>
          </a:p>
        </p:txBody>
      </p:sp>
      <p:pic>
        <p:nvPicPr>
          <p:cNvPr id="6149"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381000"/>
            <a:ext cx="1752600"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5" descr="Logó, felirattal"/>
          <p:cNvPicPr>
            <a:picLocks noChangeAspect="1" noChangeArrowheads="1"/>
          </p:cNvPicPr>
          <p:nvPr/>
        </p:nvPicPr>
        <p:blipFill>
          <a:blip r:embed="rId4">
            <a:extLst>
              <a:ext uri="{28A0092B-C50C-407E-A947-70E740481C1C}">
                <a14:useLocalDpi xmlns:a14="http://schemas.microsoft.com/office/drawing/2010/main" val="0"/>
              </a:ext>
            </a:extLst>
          </a:blip>
          <a:srcRect r="83029"/>
          <a:stretch>
            <a:fillRect/>
          </a:stretch>
        </p:blipFill>
        <p:spPr bwMode="auto">
          <a:xfrm>
            <a:off x="609600" y="457200"/>
            <a:ext cx="8572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txBox="1">
            <a:spLocks noChangeArrowheads="1"/>
          </p:cNvSpPr>
          <p:nvPr/>
        </p:nvSpPr>
        <p:spPr bwMode="auto">
          <a:xfrm>
            <a:off x="1116013" y="333375"/>
            <a:ext cx="1943100" cy="533400"/>
          </a:xfrm>
          <a:prstGeom prst="rect">
            <a:avLst/>
          </a:prstGeom>
          <a:noFill/>
          <a:ln>
            <a:noFill/>
          </a:ln>
          <a:extLst/>
        </p:spPr>
        <p:txBody>
          <a:bodyPr/>
          <a:lstStyle/>
          <a:p>
            <a:pPr marL="342900" indent="-342900" algn="ctr" eaLnBrk="1" hangingPunct="1">
              <a:buClr>
                <a:schemeClr val="bg2"/>
              </a:buClr>
              <a:buSzPct val="75000"/>
              <a:buFont typeface="Wingdings" pitchFamily="2" charset="2"/>
              <a:buNone/>
              <a:defRPr/>
            </a:pPr>
            <a:r>
              <a:rPr lang="hu-HU">
                <a:latin typeface="Arial" charset="0"/>
              </a:rPr>
              <a:t>Mérnöki Kar</a:t>
            </a:r>
          </a:p>
          <a:p>
            <a:pPr marL="342900" indent="-342900" algn="ctr" eaLnBrk="1" hangingPunct="1">
              <a:buClr>
                <a:schemeClr val="bg2"/>
              </a:buClr>
              <a:buSzPct val="75000"/>
              <a:buFont typeface="Wingdings" pitchFamily="2" charset="2"/>
              <a:buNone/>
              <a:defRPr/>
            </a:pPr>
            <a:r>
              <a:rPr lang="hu-HU" sz="1400" i="1">
                <a:effectLst>
                  <a:outerShdw blurRad="38100" dist="38100" dir="2700000" algn="tl">
                    <a:srgbClr val="C0C0C0"/>
                  </a:outerShdw>
                </a:effectLst>
                <a:latin typeface="Arial" charset="0"/>
              </a:rPr>
              <a:t>Műszaki Intézet</a:t>
            </a:r>
          </a:p>
        </p:txBody>
      </p:sp>
      <p:sp>
        <p:nvSpPr>
          <p:cNvPr id="6152" name="Tartalom helye 2"/>
          <p:cNvSpPr txBox="1">
            <a:spLocks/>
          </p:cNvSpPr>
          <p:nvPr/>
        </p:nvSpPr>
        <p:spPr bwMode="auto">
          <a:xfrm>
            <a:off x="1219200" y="1524000"/>
            <a:ext cx="714375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buClrTx/>
              <a:buSzTx/>
              <a:buFontTx/>
              <a:buNone/>
            </a:pPr>
            <a:endParaRPr lang="hu-HU" altLang="hu-HU" sz="1600">
              <a:solidFill>
                <a:schemeClr val="bg2"/>
              </a:solidFill>
            </a:endParaRPr>
          </a:p>
          <a:p>
            <a:pPr algn="ctr">
              <a:buClrTx/>
              <a:buSzTx/>
              <a:buFontTx/>
              <a:buNone/>
            </a:pPr>
            <a:r>
              <a:rPr lang="hu-HU" altLang="hu-HU" sz="1600">
                <a:solidFill>
                  <a:schemeClr val="bg2"/>
                </a:solidFill>
              </a:rPr>
              <a:t>Időpont: 2020. március 11. (szerda), 12:00</a:t>
            </a:r>
          </a:p>
          <a:p>
            <a:pPr algn="ctr">
              <a:buClrTx/>
              <a:buSzTx/>
              <a:buFontTx/>
              <a:buNone/>
            </a:pPr>
            <a:endParaRPr lang="hu-HU" altLang="hu-HU" sz="1600">
              <a:solidFill>
                <a:schemeClr val="bg2"/>
              </a:solidFill>
            </a:endParaRPr>
          </a:p>
          <a:p>
            <a:pPr algn="ctr">
              <a:buClrTx/>
              <a:buSzTx/>
              <a:buFontTx/>
              <a:buNone/>
            </a:pPr>
            <a:r>
              <a:rPr lang="hu-HU" altLang="hu-HU" sz="1600">
                <a:solidFill>
                  <a:schemeClr val="bg2"/>
                </a:solidFill>
              </a:rPr>
              <a:t>Helyszín:</a:t>
            </a:r>
          </a:p>
          <a:p>
            <a:pPr algn="ctr">
              <a:buClrTx/>
              <a:buSzTx/>
              <a:buFontTx/>
              <a:buNone/>
            </a:pPr>
            <a:r>
              <a:rPr lang="hu-HU" altLang="hu-HU" sz="1600">
                <a:solidFill>
                  <a:schemeClr val="bg2"/>
                </a:solidFill>
              </a:rPr>
              <a:t>Szegedi Tudományegyetem, Mérnöki Kar</a:t>
            </a:r>
          </a:p>
          <a:p>
            <a:pPr algn="ctr">
              <a:buClrTx/>
              <a:buSzTx/>
              <a:buFontTx/>
              <a:buNone/>
            </a:pPr>
            <a:r>
              <a:rPr lang="hu-HU" altLang="hu-HU" sz="1600">
                <a:solidFill>
                  <a:schemeClr val="bg2"/>
                </a:solidFill>
              </a:rPr>
              <a:t>6725 Szeged, Moszkvai krt. 9., „C” ép. Huszka terem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ím 1"/>
          <p:cNvSpPr>
            <a:spLocks noGrp="1"/>
          </p:cNvSpPr>
          <p:nvPr>
            <p:ph type="title" idx="4294967295"/>
          </p:nvPr>
        </p:nvSpPr>
        <p:spPr>
          <a:xfrm>
            <a:off x="1143000" y="381000"/>
            <a:ext cx="6324600" cy="1066800"/>
          </a:xfrm>
        </p:spPr>
        <p:txBody>
          <a:bodyPr/>
          <a:lstStyle/>
          <a:p>
            <a:pPr algn="ctr"/>
            <a:r>
              <a:rPr lang="hu-HU" altLang="hu-HU" smtClean="0">
                <a:solidFill>
                  <a:schemeClr val="hlink"/>
                </a:solidFill>
              </a:rPr>
              <a:t>(Sürgető) feladataink</a:t>
            </a:r>
          </a:p>
        </p:txBody>
      </p:sp>
      <p:sp>
        <p:nvSpPr>
          <p:cNvPr id="7171" name="Tartalom helye 2"/>
          <p:cNvSpPr>
            <a:spLocks noGrp="1"/>
          </p:cNvSpPr>
          <p:nvPr>
            <p:ph idx="4294967295"/>
          </p:nvPr>
        </p:nvSpPr>
        <p:spPr>
          <a:xfrm>
            <a:off x="838200" y="1447800"/>
            <a:ext cx="7848600" cy="4800600"/>
          </a:xfrm>
        </p:spPr>
        <p:txBody>
          <a:bodyPr/>
          <a:lstStyle/>
          <a:p>
            <a:pPr algn="just">
              <a:defRPr/>
            </a:pPr>
            <a:r>
              <a:rPr lang="hu-HU" altLang="hu-HU" sz="2200" dirty="0" smtClean="0"/>
              <a:t>Az energetika területén: előállítási/átalakítási technológiák, alkalmazási lehetőségek, felhasználási formák folyamatos fejlesztése, újragondolása…</a:t>
            </a:r>
          </a:p>
          <a:p>
            <a:pPr lvl="1" algn="just">
              <a:defRPr/>
            </a:pPr>
            <a:r>
              <a:rPr lang="hu-HU" altLang="hu-HU" sz="2200" dirty="0"/>
              <a:t>c</a:t>
            </a:r>
            <a:r>
              <a:rPr lang="hu-HU" altLang="hu-HU" sz="2200" dirty="0" smtClean="0"/>
              <a:t>sak egy példa: </a:t>
            </a:r>
            <a:r>
              <a:rPr lang="hu-HU" altLang="hu-HU" sz="2200" dirty="0" err="1" smtClean="0"/>
              <a:t>bio</a:t>
            </a:r>
            <a:r>
              <a:rPr lang="hu-HU" altLang="hu-HU" sz="2200" dirty="0" smtClean="0"/>
              <a:t>-hajtóanyagok előállítása – előállítási idő és energia (hatékonyság) + ökológiai hatás(ok)!!!!</a:t>
            </a:r>
          </a:p>
          <a:p>
            <a:pPr marL="457200" lvl="1" indent="0" algn="ctr">
              <a:buFont typeface="Wingdings" panose="05000000000000000000" pitchFamily="2" charset="2"/>
              <a:buNone/>
              <a:defRPr/>
            </a:pPr>
            <a:endParaRPr lang="hu-HU" altLang="hu-HU" sz="1000" dirty="0" smtClean="0"/>
          </a:p>
          <a:p>
            <a:pPr marL="457200" lvl="1" indent="0" algn="ctr">
              <a:buFont typeface="Wingdings" panose="05000000000000000000" pitchFamily="2" charset="2"/>
              <a:buNone/>
              <a:defRPr/>
            </a:pPr>
            <a:r>
              <a:rPr lang="hu-HU" altLang="hu-HU" sz="2200" dirty="0" smtClean="0"/>
              <a:t>(</a:t>
            </a:r>
            <a:r>
              <a:rPr lang="hu-HU" altLang="hu-HU" sz="2400" dirty="0" smtClean="0"/>
              <a:t>növényi olajok </a:t>
            </a:r>
            <a:r>
              <a:rPr lang="hu-HU" altLang="hu-HU" sz="2400" dirty="0"/>
              <a:t>mikrohullámmal </a:t>
            </a:r>
            <a:r>
              <a:rPr lang="hu-HU" altLang="hu-HU" sz="2400" dirty="0" smtClean="0"/>
              <a:t>segített</a:t>
            </a:r>
          </a:p>
          <a:p>
            <a:pPr marL="457200" lvl="1" indent="0" algn="ctr">
              <a:buFont typeface="Wingdings" panose="05000000000000000000" pitchFamily="2" charset="2"/>
              <a:buNone/>
              <a:defRPr/>
            </a:pPr>
            <a:r>
              <a:rPr lang="hu-HU" altLang="hu-HU" sz="2400" i="1" dirty="0" err="1" smtClean="0">
                <a:solidFill>
                  <a:srgbClr val="666699"/>
                </a:solidFill>
                <a:effectLst>
                  <a:outerShdw blurRad="38100" dist="38100" dir="2700000" algn="tl">
                    <a:srgbClr val="C0C0C0"/>
                  </a:outerShdw>
                </a:effectLst>
              </a:rPr>
              <a:t>átészterezési</a:t>
            </a:r>
            <a:r>
              <a:rPr lang="hu-HU" altLang="hu-HU" sz="2400" i="1" dirty="0" smtClean="0">
                <a:solidFill>
                  <a:srgbClr val="666699"/>
                </a:solidFill>
                <a:effectLst>
                  <a:outerShdw blurRad="38100" dist="38100" dir="2700000" algn="tl">
                    <a:srgbClr val="C0C0C0"/>
                  </a:outerShdw>
                </a:effectLst>
              </a:rPr>
              <a:t> eljárása</a:t>
            </a:r>
            <a:r>
              <a:rPr lang="hu-HU" altLang="hu-HU" sz="2000" dirty="0" smtClean="0"/>
              <a:t>)</a:t>
            </a:r>
          </a:p>
          <a:p>
            <a:pPr marL="457200" lvl="1" indent="0" algn="ctr">
              <a:buFont typeface="Wingdings" panose="05000000000000000000" pitchFamily="2" charset="2"/>
              <a:buNone/>
              <a:defRPr/>
            </a:pPr>
            <a:endParaRPr lang="hu-HU" altLang="hu-HU" sz="1000" dirty="0">
              <a:solidFill>
                <a:srgbClr val="666699"/>
              </a:solidFill>
            </a:endParaRPr>
          </a:p>
          <a:p>
            <a:pPr algn="just">
              <a:defRPr/>
            </a:pPr>
            <a:r>
              <a:rPr lang="hu-HU" altLang="hu-HU" sz="2200" i="1" dirty="0" smtClean="0">
                <a:solidFill>
                  <a:srgbClr val="666699"/>
                </a:solidFill>
                <a:effectLst>
                  <a:outerShdw blurRad="38100" dist="38100" dir="2700000" algn="tl">
                    <a:srgbClr val="C0C0C0"/>
                  </a:outerShdw>
                </a:effectLst>
              </a:rPr>
              <a:t>ÉS: egyéni közlekedés csökkentése</a:t>
            </a:r>
            <a:endParaRPr lang="hu-HU" altLang="hu-HU" sz="2200" dirty="0" smtClean="0"/>
          </a:p>
          <a:p>
            <a:pPr indent="0" algn="ctr">
              <a:buFont typeface="Wingdings" panose="05000000000000000000" pitchFamily="2" charset="2"/>
              <a:buNone/>
              <a:defRPr/>
            </a:pPr>
            <a:endParaRPr lang="hu-HU" altLang="hu-HU" sz="2200" i="1" dirty="0" smtClean="0">
              <a:solidFill>
                <a:srgbClr val="666699"/>
              </a:solidFill>
              <a:effectLst>
                <a:outerShdw blurRad="38100" dist="38100" dir="2700000" algn="tl">
                  <a:srgbClr val="000000">
                    <a:alpha val="43137"/>
                  </a:srgbClr>
                </a:outerShdw>
              </a:effectLst>
            </a:endParaRPr>
          </a:p>
        </p:txBody>
      </p:sp>
      <p:sp>
        <p:nvSpPr>
          <p:cNvPr id="15364" name="Dia számának helye 3"/>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spcBef>
                <a:spcPct val="0"/>
              </a:spcBef>
              <a:buClrTx/>
              <a:buSzTx/>
              <a:buFontTx/>
              <a:buNone/>
            </a:pPr>
            <a:fld id="{A6524891-FF57-4CF0-8F20-EE8ADD5ACB39}" type="slidenum">
              <a:rPr lang="hu-HU" altLang="hu-HU" sz="1200">
                <a:latin typeface="Arial Black" panose="020B0A04020102020204" pitchFamily="34" charset="0"/>
              </a:rPr>
              <a:pPr algn="r" eaLnBrk="1" hangingPunct="1">
                <a:spcBef>
                  <a:spcPct val="0"/>
                </a:spcBef>
                <a:buClrTx/>
                <a:buSzTx/>
                <a:buFontTx/>
                <a:buNone/>
              </a:pPr>
              <a:t>10</a:t>
            </a:fld>
            <a:endParaRPr lang="hu-HU" altLang="hu-HU" sz="1200">
              <a:latin typeface="Arial Black" panose="020B0A04020102020204" pitchFamily="34" charset="0"/>
            </a:endParaRPr>
          </a:p>
        </p:txBody>
      </p:sp>
      <p:pic>
        <p:nvPicPr>
          <p:cNvPr id="15365"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457200"/>
            <a:ext cx="16002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Élőláb helye 4"/>
          <p:cNvSpPr txBox="1">
            <a:spLocks noGrp="1"/>
          </p:cNvSpPr>
          <p:nvPr/>
        </p:nvSpPr>
        <p:spPr bwMode="auto">
          <a:xfrm>
            <a:off x="755650" y="6248400"/>
            <a:ext cx="73453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buFontTx/>
              <a:buNone/>
            </a:pPr>
            <a:r>
              <a:rPr lang="hu-HU" altLang="hu-HU" sz="1200"/>
              <a:t>TÁMOP-4.2.4.A/2-11/1-2012-0001 </a:t>
            </a:r>
          </a:p>
          <a:p>
            <a:pPr algn="ctr" eaLnBrk="1" hangingPunct="1">
              <a:buFontTx/>
              <a:buNone/>
            </a:pPr>
            <a:r>
              <a:rPr lang="hu-HU" altLang="hu-HU" sz="1200"/>
              <a:t>A2-MZPD-13-0099 </a:t>
            </a:r>
          </a:p>
        </p:txBody>
      </p:sp>
      <p:pic>
        <p:nvPicPr>
          <p:cNvPr id="15369" name="Picture 9" descr="Képtalálat a következ&amp;odblac;re: „homokóra”"/>
          <p:cNvPicPr>
            <a:picLocks noChangeAspect="1" noChangeArrowheads="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216900" y="4997450"/>
            <a:ext cx="698500"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ím 1"/>
          <p:cNvSpPr>
            <a:spLocks noGrp="1"/>
          </p:cNvSpPr>
          <p:nvPr>
            <p:ph type="title" idx="4294967295"/>
          </p:nvPr>
        </p:nvSpPr>
        <p:spPr>
          <a:xfrm>
            <a:off x="457200" y="796925"/>
            <a:ext cx="8229600" cy="4841875"/>
          </a:xfrm>
        </p:spPr>
        <p:txBody>
          <a:bodyPr/>
          <a:lstStyle/>
          <a:p>
            <a:pPr algn="ctr">
              <a:defRPr/>
            </a:pPr>
            <a:r>
              <a:rPr lang="hu-HU" altLang="hu-HU" dirty="0" smtClean="0">
                <a:solidFill>
                  <a:srgbClr val="666699"/>
                </a:solidFill>
              </a:rPr>
              <a:t>Példa:</a:t>
            </a:r>
            <a:br>
              <a:rPr lang="hu-HU" altLang="hu-HU" dirty="0" smtClean="0">
                <a:solidFill>
                  <a:srgbClr val="666699"/>
                </a:solidFill>
              </a:rPr>
            </a:br>
            <a:r>
              <a:rPr lang="hu-HU" altLang="hu-HU" dirty="0" smtClean="0">
                <a:solidFill>
                  <a:srgbClr val="666699"/>
                </a:solidFill>
                <a:effectLst>
                  <a:outerShdw blurRad="38100" dist="38100" dir="2700000" algn="tl">
                    <a:srgbClr val="000000">
                      <a:alpha val="43137"/>
                    </a:srgbClr>
                  </a:outerShdw>
                </a:effectLst>
              </a:rPr>
              <a:t>növényi olajok mikrohullámmal támogatott észterezési eljárása</a:t>
            </a:r>
            <a:r>
              <a:rPr lang="hu-HU" altLang="hu-HU" dirty="0" smtClean="0">
                <a:solidFill>
                  <a:srgbClr val="666699"/>
                </a:solidFill>
              </a:rPr>
              <a:t/>
            </a:r>
            <a:br>
              <a:rPr lang="hu-HU" altLang="hu-HU" dirty="0" smtClean="0">
                <a:solidFill>
                  <a:srgbClr val="666699"/>
                </a:solidFill>
              </a:rPr>
            </a:br>
            <a:r>
              <a:rPr lang="hu-HU" altLang="hu-HU" dirty="0" smtClean="0">
                <a:solidFill>
                  <a:srgbClr val="666699"/>
                </a:solidFill>
              </a:rPr>
              <a:t>az SZTE Mérnöki Karán</a:t>
            </a:r>
            <a:br>
              <a:rPr lang="hu-HU" altLang="hu-HU" dirty="0" smtClean="0">
                <a:solidFill>
                  <a:srgbClr val="666699"/>
                </a:solidFill>
              </a:rPr>
            </a:br>
            <a:r>
              <a:rPr lang="hu-HU" altLang="hu-HU" sz="3000" dirty="0" smtClean="0">
                <a:solidFill>
                  <a:srgbClr val="666699"/>
                </a:solidFill>
              </a:rPr>
              <a:t>(Műszaki Intézet, Folyamatmérnöki Intézet)</a:t>
            </a:r>
            <a:br>
              <a:rPr lang="hu-HU" altLang="hu-HU" sz="3000" dirty="0" smtClean="0">
                <a:solidFill>
                  <a:srgbClr val="666699"/>
                </a:solidFill>
              </a:rPr>
            </a:br>
            <a:r>
              <a:rPr lang="hu-HU" altLang="hu-HU" sz="3000" dirty="0" err="1" smtClean="0">
                <a:solidFill>
                  <a:srgbClr val="666699"/>
                </a:solidFill>
              </a:rPr>
              <a:t>Magyary</a:t>
            </a:r>
            <a:r>
              <a:rPr lang="hu-HU" altLang="hu-HU" sz="3000" dirty="0" smtClean="0">
                <a:solidFill>
                  <a:srgbClr val="666699"/>
                </a:solidFill>
              </a:rPr>
              <a:t> Zoltán Posztdoktori Ösztöndíj keretében</a:t>
            </a:r>
          </a:p>
        </p:txBody>
      </p:sp>
      <p:sp>
        <p:nvSpPr>
          <p:cNvPr id="16387" name="Dia számának helye 3"/>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spcBef>
                <a:spcPct val="0"/>
              </a:spcBef>
              <a:buClrTx/>
              <a:buSzTx/>
              <a:buFontTx/>
              <a:buNone/>
            </a:pPr>
            <a:fld id="{552D19A2-D61D-4B2B-880B-4ADED4B1F295}" type="slidenum">
              <a:rPr lang="hu-HU" altLang="hu-HU" sz="1200">
                <a:latin typeface="Arial Black" panose="020B0A04020102020204" pitchFamily="34" charset="0"/>
              </a:rPr>
              <a:pPr algn="r" eaLnBrk="1" hangingPunct="1">
                <a:spcBef>
                  <a:spcPct val="0"/>
                </a:spcBef>
                <a:buClrTx/>
                <a:buSzTx/>
                <a:buFontTx/>
                <a:buNone/>
              </a:pPr>
              <a:t>11</a:t>
            </a:fld>
            <a:endParaRPr lang="hu-HU" altLang="hu-HU" sz="1200">
              <a:latin typeface="Arial Black" panose="020B0A04020102020204" pitchFamily="34" charset="0"/>
            </a:endParaRPr>
          </a:p>
        </p:txBody>
      </p:sp>
      <p:pic>
        <p:nvPicPr>
          <p:cNvPr id="1638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457200"/>
            <a:ext cx="1752600"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Élőláb helye 4"/>
          <p:cNvSpPr txBox="1">
            <a:spLocks noGrp="1"/>
          </p:cNvSpPr>
          <p:nvPr/>
        </p:nvSpPr>
        <p:spPr bwMode="auto">
          <a:xfrm>
            <a:off x="755650" y="6248400"/>
            <a:ext cx="73453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buFontTx/>
              <a:buNone/>
            </a:pPr>
            <a:r>
              <a:rPr lang="hu-HU" altLang="hu-HU" sz="1200"/>
              <a:t>TÁMOP-4.2.4.A/2-11/1-2012-0001 </a:t>
            </a:r>
          </a:p>
          <a:p>
            <a:pPr algn="ctr" eaLnBrk="1" hangingPunct="1">
              <a:buFontTx/>
              <a:buNone/>
            </a:pPr>
            <a:r>
              <a:rPr lang="hu-HU" altLang="hu-HU" sz="1200"/>
              <a:t>A2-MZPD-13-0099 </a:t>
            </a:r>
          </a:p>
        </p:txBody>
      </p:sp>
      <p:pic>
        <p:nvPicPr>
          <p:cNvPr id="6" name="Kép 1" descr="http://wp.digischool.nl/studiebegeleiding/files/2011/10/planning.png"/>
          <p:cNvPicPr>
            <a:picLocks noChangeAspect="1" noChangeArrowheads="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H="1">
            <a:off x="7508421" y="4782156"/>
            <a:ext cx="1485748" cy="1337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ím 1"/>
          <p:cNvSpPr>
            <a:spLocks noGrp="1"/>
          </p:cNvSpPr>
          <p:nvPr>
            <p:ph type="title" idx="4294967295"/>
          </p:nvPr>
        </p:nvSpPr>
        <p:spPr>
          <a:xfrm>
            <a:off x="609600" y="333375"/>
            <a:ext cx="7162800" cy="1223963"/>
          </a:xfrm>
        </p:spPr>
        <p:txBody>
          <a:bodyPr/>
          <a:lstStyle/>
          <a:p>
            <a:pPr algn="ctr"/>
            <a:r>
              <a:rPr lang="hu-HU" altLang="hu-HU" smtClean="0">
                <a:solidFill>
                  <a:schemeClr val="hlink"/>
                </a:solidFill>
              </a:rPr>
              <a:t>„Mikrohullám”</a:t>
            </a:r>
          </a:p>
        </p:txBody>
      </p:sp>
      <p:sp>
        <p:nvSpPr>
          <p:cNvPr id="17411" name="Tartalom helye 2"/>
          <p:cNvSpPr>
            <a:spLocks noGrp="1"/>
          </p:cNvSpPr>
          <p:nvPr>
            <p:ph idx="4294967295"/>
          </p:nvPr>
        </p:nvSpPr>
        <p:spPr>
          <a:xfrm>
            <a:off x="1285875" y="1643063"/>
            <a:ext cx="7605713" cy="4376737"/>
          </a:xfrm>
        </p:spPr>
        <p:txBody>
          <a:bodyPr/>
          <a:lstStyle/>
          <a:p>
            <a:r>
              <a:rPr lang="hu-HU" altLang="hu-HU" sz="2200" smtClean="0"/>
              <a:t>Frekvencia tartomány: 300 MHz - 300 GHz</a:t>
            </a:r>
          </a:p>
        </p:txBody>
      </p:sp>
      <p:sp>
        <p:nvSpPr>
          <p:cNvPr id="17412" name="Dia számának helye 3"/>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spcBef>
                <a:spcPct val="0"/>
              </a:spcBef>
              <a:buClrTx/>
              <a:buSzTx/>
              <a:buFontTx/>
              <a:buNone/>
            </a:pPr>
            <a:fld id="{02D3C77B-C6C6-4C82-AFDA-FD3D8597C3D8}" type="slidenum">
              <a:rPr lang="hu-HU" altLang="hu-HU" sz="1200">
                <a:latin typeface="Arial Black" panose="020B0A04020102020204" pitchFamily="34" charset="0"/>
                <a:cs typeface="Arial" panose="020B0604020202020204" pitchFamily="34" charset="0"/>
              </a:rPr>
              <a:pPr algn="r" eaLnBrk="1" hangingPunct="1">
                <a:spcBef>
                  <a:spcPct val="0"/>
                </a:spcBef>
                <a:buClrTx/>
                <a:buSzTx/>
                <a:buFontTx/>
                <a:buNone/>
              </a:pPr>
              <a:t>12</a:t>
            </a:fld>
            <a:endParaRPr lang="hu-HU" altLang="hu-HU" sz="1200">
              <a:latin typeface="Arial Black" panose="020B0A04020102020204" pitchFamily="34" charset="0"/>
              <a:cs typeface="Arial" panose="020B0604020202020204" pitchFamily="34" charset="0"/>
            </a:endParaRPr>
          </a:p>
        </p:txBody>
      </p:sp>
      <p:pic>
        <p:nvPicPr>
          <p:cNvPr id="17413"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457200"/>
            <a:ext cx="1522413"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Élőláb helye 4"/>
          <p:cNvSpPr txBox="1">
            <a:spLocks noGrp="1"/>
          </p:cNvSpPr>
          <p:nvPr/>
        </p:nvSpPr>
        <p:spPr bwMode="auto">
          <a:xfrm>
            <a:off x="755650" y="6248400"/>
            <a:ext cx="73453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buFontTx/>
              <a:buNone/>
            </a:pPr>
            <a:r>
              <a:rPr lang="hu-HU" altLang="hu-HU" sz="1200">
                <a:cs typeface="Arial" panose="020B0604020202020204" pitchFamily="34" charset="0"/>
              </a:rPr>
              <a:t>TÁMOP-4.2.4.A/2-11/1-2012-0001 </a:t>
            </a:r>
          </a:p>
          <a:p>
            <a:pPr algn="ctr" eaLnBrk="1" hangingPunct="1">
              <a:buFontTx/>
              <a:buNone/>
            </a:pPr>
            <a:r>
              <a:rPr lang="hu-HU" altLang="hu-HU" sz="1200">
                <a:cs typeface="Arial" panose="020B0604020202020204" pitchFamily="34" charset="0"/>
              </a:rPr>
              <a:t>A2-MZPD-13-0099 </a:t>
            </a:r>
          </a:p>
        </p:txBody>
      </p:sp>
      <p:pic>
        <p:nvPicPr>
          <p:cNvPr id="17415" name="Picture 12" descr="http://trafo01.uw.hu/13web_graf/elektromagneses_spektrum1.jpg"/>
          <p:cNvPicPr>
            <a:picLocks noChangeAspect="1" noChangeArrowheads="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00188" y="2357438"/>
            <a:ext cx="7358062" cy="356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6" name="Téglalap 10"/>
          <p:cNvSpPr>
            <a:spLocks noChangeArrowheads="1"/>
          </p:cNvSpPr>
          <p:nvPr/>
        </p:nvSpPr>
        <p:spPr bwMode="auto">
          <a:xfrm>
            <a:off x="5786438" y="6000750"/>
            <a:ext cx="33575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hu-HU" altLang="hu-HU" sz="800" b="1">
                <a:cs typeface="Arial" panose="020B0604020202020204" pitchFamily="34" charset="0"/>
              </a:rPr>
              <a:t>http://trafo01.uw.hu/13web_graf/elektromagneses_spektrum.html</a:t>
            </a:r>
          </a:p>
        </p:txBody>
      </p:sp>
      <p:sp>
        <p:nvSpPr>
          <p:cNvPr id="17417" name="Szabadkézi sokszög 10"/>
          <p:cNvSpPr>
            <a:spLocks noChangeArrowheads="1"/>
          </p:cNvSpPr>
          <p:nvPr/>
        </p:nvSpPr>
        <p:spPr bwMode="auto">
          <a:xfrm>
            <a:off x="4071938" y="3857625"/>
            <a:ext cx="850900" cy="501650"/>
          </a:xfrm>
          <a:custGeom>
            <a:avLst/>
            <a:gdLst>
              <a:gd name="T0" fmla="*/ 720423 w 851627"/>
              <a:gd name="T1" fmla="*/ 121546 h 501480"/>
              <a:gd name="T2" fmla="*/ 621055 w 851627"/>
              <a:gd name="T3" fmla="*/ 57474 h 501480"/>
              <a:gd name="T4" fmla="*/ 583794 w 851627"/>
              <a:gd name="T5" fmla="*/ 44670 h 501480"/>
              <a:gd name="T6" fmla="*/ 534108 w 851627"/>
              <a:gd name="T7" fmla="*/ 6232 h 501480"/>
              <a:gd name="T8" fmla="*/ 397475 w 851627"/>
              <a:gd name="T9" fmla="*/ 19036 h 501480"/>
              <a:gd name="T10" fmla="*/ 285686 w 851627"/>
              <a:gd name="T11" fmla="*/ 83108 h 501480"/>
              <a:gd name="T12" fmla="*/ 211159 w 851627"/>
              <a:gd name="T13" fmla="*/ 147178 h 501480"/>
              <a:gd name="T14" fmla="*/ 49684 w 851627"/>
              <a:gd name="T15" fmla="*/ 159984 h 501480"/>
              <a:gd name="T16" fmla="*/ 12414 w 851627"/>
              <a:gd name="T17" fmla="*/ 185612 h 501480"/>
              <a:gd name="T18" fmla="*/ 0 w 851627"/>
              <a:gd name="T19" fmla="*/ 224047 h 501480"/>
              <a:gd name="T20" fmla="*/ 37267 w 851627"/>
              <a:gd name="T21" fmla="*/ 352170 h 501480"/>
              <a:gd name="T22" fmla="*/ 74526 w 851627"/>
              <a:gd name="T23" fmla="*/ 364983 h 501480"/>
              <a:gd name="T24" fmla="*/ 111790 w 851627"/>
              <a:gd name="T25" fmla="*/ 390607 h 501480"/>
              <a:gd name="T26" fmla="*/ 173895 w 851627"/>
              <a:gd name="T27" fmla="*/ 441858 h 501480"/>
              <a:gd name="T28" fmla="*/ 198738 w 851627"/>
              <a:gd name="T29" fmla="*/ 480295 h 501480"/>
              <a:gd name="T30" fmla="*/ 236001 w 851627"/>
              <a:gd name="T31" fmla="*/ 493107 h 501480"/>
              <a:gd name="T32" fmla="*/ 472002 w 851627"/>
              <a:gd name="T33" fmla="*/ 505917 h 501480"/>
              <a:gd name="T34" fmla="*/ 732845 w 851627"/>
              <a:gd name="T35" fmla="*/ 480295 h 501480"/>
              <a:gd name="T36" fmla="*/ 770109 w 851627"/>
              <a:gd name="T37" fmla="*/ 454670 h 501480"/>
              <a:gd name="T38" fmla="*/ 782530 w 851627"/>
              <a:gd name="T39" fmla="*/ 185612 h 501480"/>
              <a:gd name="T40" fmla="*/ 757689 w 851627"/>
              <a:gd name="T41" fmla="*/ 147178 h 501480"/>
              <a:gd name="T42" fmla="*/ 745267 w 851627"/>
              <a:gd name="T43" fmla="*/ 108742 h 501480"/>
              <a:gd name="T44" fmla="*/ 720423 w 851627"/>
              <a:gd name="T45" fmla="*/ 121546 h 50148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851627"/>
              <a:gd name="T70" fmla="*/ 0 h 501480"/>
              <a:gd name="T71" fmla="*/ 851627 w 851627"/>
              <a:gd name="T72" fmla="*/ 501480 h 50148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851627" h="501480">
                <a:moveTo>
                  <a:pt x="736600" y="120480"/>
                </a:moveTo>
                <a:cubicBezTo>
                  <a:pt x="696348" y="60103"/>
                  <a:pt x="725680" y="87207"/>
                  <a:pt x="635000" y="56980"/>
                </a:cubicBezTo>
                <a:lnTo>
                  <a:pt x="596900" y="44280"/>
                </a:lnTo>
                <a:cubicBezTo>
                  <a:pt x="579967" y="31580"/>
                  <a:pt x="567081" y="8977"/>
                  <a:pt x="546100" y="6180"/>
                </a:cubicBezTo>
                <a:cubicBezTo>
                  <a:pt x="499751" y="0"/>
                  <a:pt x="452689" y="12267"/>
                  <a:pt x="406400" y="18880"/>
                </a:cubicBezTo>
                <a:cubicBezTo>
                  <a:pt x="369137" y="24203"/>
                  <a:pt x="311491" y="62989"/>
                  <a:pt x="292100" y="82380"/>
                </a:cubicBezTo>
                <a:cubicBezTo>
                  <a:pt x="280017" y="94463"/>
                  <a:pt x="237662" y="141800"/>
                  <a:pt x="215900" y="145880"/>
                </a:cubicBezTo>
                <a:cubicBezTo>
                  <a:pt x="161649" y="156052"/>
                  <a:pt x="105833" y="154347"/>
                  <a:pt x="50800" y="158580"/>
                </a:cubicBezTo>
                <a:cubicBezTo>
                  <a:pt x="38100" y="167047"/>
                  <a:pt x="22235" y="172061"/>
                  <a:pt x="12700" y="183980"/>
                </a:cubicBezTo>
                <a:cubicBezTo>
                  <a:pt x="4337" y="194433"/>
                  <a:pt x="0" y="208693"/>
                  <a:pt x="0" y="222080"/>
                </a:cubicBezTo>
                <a:cubicBezTo>
                  <a:pt x="0" y="256539"/>
                  <a:pt x="3672" y="321538"/>
                  <a:pt x="38100" y="349080"/>
                </a:cubicBezTo>
                <a:cubicBezTo>
                  <a:pt x="48553" y="357443"/>
                  <a:pt x="64226" y="355793"/>
                  <a:pt x="76200" y="361780"/>
                </a:cubicBezTo>
                <a:cubicBezTo>
                  <a:pt x="89852" y="368606"/>
                  <a:pt x="101600" y="378713"/>
                  <a:pt x="114300" y="387180"/>
                </a:cubicBezTo>
                <a:cubicBezTo>
                  <a:pt x="187093" y="496369"/>
                  <a:pt x="90166" y="367873"/>
                  <a:pt x="177800" y="437980"/>
                </a:cubicBezTo>
                <a:cubicBezTo>
                  <a:pt x="189719" y="447515"/>
                  <a:pt x="191281" y="466545"/>
                  <a:pt x="203200" y="476080"/>
                </a:cubicBezTo>
                <a:cubicBezTo>
                  <a:pt x="213653" y="484443"/>
                  <a:pt x="227968" y="487568"/>
                  <a:pt x="241300" y="488780"/>
                </a:cubicBezTo>
                <a:cubicBezTo>
                  <a:pt x="321514" y="496072"/>
                  <a:pt x="402167" y="497247"/>
                  <a:pt x="482600" y="501480"/>
                </a:cubicBezTo>
                <a:cubicBezTo>
                  <a:pt x="490938" y="500839"/>
                  <a:pt x="710906" y="486551"/>
                  <a:pt x="749300" y="476080"/>
                </a:cubicBezTo>
                <a:cubicBezTo>
                  <a:pt x="764026" y="472064"/>
                  <a:pt x="774700" y="459147"/>
                  <a:pt x="787400" y="450680"/>
                </a:cubicBezTo>
                <a:cubicBezTo>
                  <a:pt x="851627" y="354339"/>
                  <a:pt x="831178" y="401524"/>
                  <a:pt x="800100" y="183980"/>
                </a:cubicBezTo>
                <a:cubicBezTo>
                  <a:pt x="797941" y="168870"/>
                  <a:pt x="781526" y="159532"/>
                  <a:pt x="774700" y="145880"/>
                </a:cubicBezTo>
                <a:cubicBezTo>
                  <a:pt x="768713" y="133906"/>
                  <a:pt x="771466" y="117246"/>
                  <a:pt x="762000" y="107780"/>
                </a:cubicBezTo>
                <a:cubicBezTo>
                  <a:pt x="752534" y="98314"/>
                  <a:pt x="723900" y="95080"/>
                  <a:pt x="736600" y="120480"/>
                </a:cubicBezTo>
                <a:close/>
              </a:path>
            </a:pathLst>
          </a:custGeom>
          <a:noFill/>
          <a:ln w="38100" algn="ctr">
            <a:solidFill>
              <a:schemeClr val="accent2">
                <a:lumMod val="50000"/>
              </a:schemeClr>
            </a:solidFill>
            <a:round/>
            <a:headEnd/>
            <a:tailEnd/>
          </a:ln>
          <a:extLst>
            <a:ext uri="{909E8E84-426E-40DD-AFC4-6F175D3DCCD1}">
              <a14:hiddenFill xmlns:a14="http://schemas.microsoft.com/office/drawing/2010/main">
                <a:solidFill>
                  <a:srgbClr val="FFFFFF"/>
                </a:solidFill>
              </a14:hiddenFill>
            </a:ext>
          </a:extLst>
        </p:spPr>
        <p:txBody>
          <a:bodyPr/>
          <a:lstStyle/>
          <a:p>
            <a:pPr>
              <a:defRPr/>
            </a:pPr>
            <a:endParaRPr lang="hu-HU">
              <a:solidFill>
                <a:srgbClr val="666699"/>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ím 1"/>
          <p:cNvSpPr>
            <a:spLocks noGrp="1"/>
          </p:cNvSpPr>
          <p:nvPr>
            <p:ph type="title" idx="4294967295"/>
          </p:nvPr>
        </p:nvSpPr>
        <p:spPr>
          <a:xfrm>
            <a:off x="381000" y="457200"/>
            <a:ext cx="7391400" cy="990600"/>
          </a:xfrm>
        </p:spPr>
        <p:txBody>
          <a:bodyPr/>
          <a:lstStyle/>
          <a:p>
            <a:pPr algn="ctr"/>
            <a:r>
              <a:rPr lang="hu-HU" altLang="hu-HU" smtClean="0">
                <a:solidFill>
                  <a:schemeClr val="hlink"/>
                </a:solidFill>
              </a:rPr>
              <a:t>Mérnöki tevékenység</a:t>
            </a:r>
            <a:r>
              <a:rPr lang="hu-HU" altLang="hu-HU" sz="3400" smtClean="0">
                <a:solidFill>
                  <a:schemeClr val="hlink"/>
                </a:solidFill>
              </a:rPr>
              <a:t> </a:t>
            </a:r>
          </a:p>
        </p:txBody>
      </p:sp>
      <p:sp>
        <p:nvSpPr>
          <p:cNvPr id="18435" name="Tartalom helye 2"/>
          <p:cNvSpPr>
            <a:spLocks noGrp="1"/>
          </p:cNvSpPr>
          <p:nvPr>
            <p:ph idx="4294967295"/>
          </p:nvPr>
        </p:nvSpPr>
        <p:spPr>
          <a:xfrm>
            <a:off x="1071563" y="1571625"/>
            <a:ext cx="7820025" cy="4643438"/>
          </a:xfrm>
        </p:spPr>
        <p:txBody>
          <a:bodyPr/>
          <a:lstStyle/>
          <a:p>
            <a:r>
              <a:rPr lang="hu-HU" altLang="hu-HU" sz="2200" smtClean="0"/>
              <a:t>Észterezés (biodízel előállítása)</a:t>
            </a:r>
          </a:p>
          <a:p>
            <a:pPr lvl="1"/>
            <a:r>
              <a:rPr lang="hu-HU" altLang="hu-HU" sz="1800" smtClean="0"/>
              <a:t>az elegyet alkotó összetevők arányai + folyamatparaméterek</a:t>
            </a:r>
          </a:p>
          <a:p>
            <a:pPr algn="ctr"/>
            <a:endParaRPr lang="hu-HU" altLang="hu-HU" sz="2200" smtClean="0"/>
          </a:p>
        </p:txBody>
      </p:sp>
      <p:sp>
        <p:nvSpPr>
          <p:cNvPr id="18436" name="Dia számának helye 3"/>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spcBef>
                <a:spcPct val="0"/>
              </a:spcBef>
              <a:buClrTx/>
              <a:buSzTx/>
              <a:buFontTx/>
              <a:buNone/>
            </a:pPr>
            <a:fld id="{A7B4F03B-5A3E-4059-BDF4-52413751F222}" type="slidenum">
              <a:rPr lang="hu-HU" altLang="hu-HU" sz="1200">
                <a:latin typeface="Arial Black" panose="020B0A04020102020204" pitchFamily="34" charset="0"/>
                <a:cs typeface="Arial" panose="020B0604020202020204" pitchFamily="34" charset="0"/>
              </a:rPr>
              <a:pPr algn="r" eaLnBrk="1" hangingPunct="1">
                <a:spcBef>
                  <a:spcPct val="0"/>
                </a:spcBef>
                <a:buClrTx/>
                <a:buSzTx/>
                <a:buFontTx/>
                <a:buNone/>
              </a:pPr>
              <a:t>13</a:t>
            </a:fld>
            <a:endParaRPr lang="hu-HU" altLang="hu-HU" sz="1200">
              <a:latin typeface="Arial Black" panose="020B0A04020102020204" pitchFamily="34" charset="0"/>
              <a:cs typeface="Arial" panose="020B0604020202020204" pitchFamily="34" charset="0"/>
            </a:endParaRPr>
          </a:p>
        </p:txBody>
      </p:sp>
      <p:pic>
        <p:nvPicPr>
          <p:cNvPr id="18437"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457200"/>
            <a:ext cx="1446213"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8" name="Élőláb helye 4"/>
          <p:cNvSpPr txBox="1">
            <a:spLocks noGrp="1"/>
          </p:cNvSpPr>
          <p:nvPr/>
        </p:nvSpPr>
        <p:spPr bwMode="auto">
          <a:xfrm>
            <a:off x="755650" y="6248400"/>
            <a:ext cx="73453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buFontTx/>
              <a:buNone/>
            </a:pPr>
            <a:r>
              <a:rPr lang="hu-HU" altLang="hu-HU" sz="1200">
                <a:cs typeface="Arial" panose="020B0604020202020204" pitchFamily="34" charset="0"/>
              </a:rPr>
              <a:t>TÁMOP-4.2.4.A/2-11/1-2012-0001 </a:t>
            </a:r>
          </a:p>
          <a:p>
            <a:pPr algn="ctr" eaLnBrk="1" hangingPunct="1">
              <a:buFontTx/>
              <a:buNone/>
            </a:pPr>
            <a:r>
              <a:rPr lang="hu-HU" altLang="hu-HU" sz="1200">
                <a:cs typeface="Arial" panose="020B0604020202020204" pitchFamily="34" charset="0"/>
              </a:rPr>
              <a:t>A2-MZPD-13-0099 </a:t>
            </a:r>
          </a:p>
        </p:txBody>
      </p:sp>
      <p:sp>
        <p:nvSpPr>
          <p:cNvPr id="18439" name="Szövegdoboz 11"/>
          <p:cNvSpPr txBox="1">
            <a:spLocks noChangeArrowheads="1"/>
          </p:cNvSpPr>
          <p:nvPr/>
        </p:nvSpPr>
        <p:spPr bwMode="auto">
          <a:xfrm>
            <a:off x="2143125" y="2571750"/>
            <a:ext cx="1428750" cy="646113"/>
          </a:xfrm>
          <a:prstGeom prst="rect">
            <a:avLst/>
          </a:prstGeom>
          <a:noFill/>
          <a:ln w="6350">
            <a:solidFill>
              <a:schemeClr val="bg2"/>
            </a:solidFill>
            <a:prstDash val="sysDot"/>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hu-HU" altLang="hu-HU" sz="1800" b="1">
                <a:solidFill>
                  <a:schemeClr val="bg2"/>
                </a:solidFill>
                <a:cs typeface="Arial" panose="020B0604020202020204" pitchFamily="34" charset="0"/>
              </a:rPr>
              <a:t>növényi olaj</a:t>
            </a:r>
          </a:p>
        </p:txBody>
      </p:sp>
      <p:sp>
        <p:nvSpPr>
          <p:cNvPr id="18440" name="Szövegdoboz 12"/>
          <p:cNvSpPr txBox="1">
            <a:spLocks noChangeArrowheads="1"/>
          </p:cNvSpPr>
          <p:nvPr/>
        </p:nvSpPr>
        <p:spPr bwMode="auto">
          <a:xfrm>
            <a:off x="4357688" y="2571750"/>
            <a:ext cx="1428750" cy="647700"/>
          </a:xfrm>
          <a:prstGeom prst="rect">
            <a:avLst/>
          </a:prstGeom>
          <a:noFill/>
          <a:ln w="6350">
            <a:solidFill>
              <a:schemeClr val="bg2"/>
            </a:solidFill>
            <a:prstDash val="sysDot"/>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hu-HU" altLang="hu-HU" sz="1800" b="1">
                <a:solidFill>
                  <a:schemeClr val="bg2"/>
                </a:solidFill>
                <a:cs typeface="Arial" panose="020B0604020202020204" pitchFamily="34" charset="0"/>
              </a:rPr>
              <a:t>metanol</a:t>
            </a:r>
          </a:p>
        </p:txBody>
      </p:sp>
      <p:sp>
        <p:nvSpPr>
          <p:cNvPr id="18441" name="Szövegdoboz 13"/>
          <p:cNvSpPr txBox="1">
            <a:spLocks noChangeArrowheads="1"/>
          </p:cNvSpPr>
          <p:nvPr/>
        </p:nvSpPr>
        <p:spPr bwMode="auto">
          <a:xfrm>
            <a:off x="6643688" y="2571750"/>
            <a:ext cx="1428750" cy="647700"/>
          </a:xfrm>
          <a:prstGeom prst="rect">
            <a:avLst/>
          </a:prstGeom>
          <a:noFill/>
          <a:ln w="6350">
            <a:solidFill>
              <a:schemeClr val="bg2"/>
            </a:solidFill>
            <a:prstDash val="sysDot"/>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hu-HU" altLang="hu-HU" sz="1800" b="1">
                <a:solidFill>
                  <a:schemeClr val="bg2"/>
                </a:solidFill>
                <a:cs typeface="Arial" panose="020B0604020202020204" pitchFamily="34" charset="0"/>
              </a:rPr>
              <a:t>katalizátor</a:t>
            </a:r>
          </a:p>
        </p:txBody>
      </p:sp>
      <p:sp>
        <p:nvSpPr>
          <p:cNvPr id="14346" name="Szövegdoboz 16"/>
          <p:cNvSpPr txBox="1">
            <a:spLocks noChangeArrowheads="1"/>
          </p:cNvSpPr>
          <p:nvPr/>
        </p:nvSpPr>
        <p:spPr bwMode="auto">
          <a:xfrm>
            <a:off x="4214813" y="4006850"/>
            <a:ext cx="1643062" cy="646113"/>
          </a:xfrm>
          <a:prstGeom prst="rect">
            <a:avLst/>
          </a:prstGeom>
          <a:noFill/>
          <a:ln w="6350">
            <a:solidFill>
              <a:schemeClr val="bg2"/>
            </a:solidFill>
            <a:prstDash val="sysDot"/>
            <a:miter lim="800000"/>
            <a:headEnd/>
            <a:tailEnd/>
          </a:ln>
          <a:extLst>
            <a:ext uri="{909E8E84-426E-40DD-AFC4-6F175D3DCCD1}">
              <a14:hiddenFill xmlns:a14="http://schemas.microsoft.com/office/drawing/2010/main">
                <a:solidFill>
                  <a:srgbClr val="FFFFFF"/>
                </a:solidFill>
              </a14:hiddenFill>
            </a:ext>
          </a:extLst>
        </p:spPr>
        <p:txBody>
          <a:bodyPr lIns="0" rIns="0" anchor="ct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defRPr/>
            </a:pPr>
            <a:r>
              <a:rPr lang="hu-HU" altLang="hu-HU" sz="1200" b="1" cap="all" dirty="0" smtClean="0">
                <a:solidFill>
                  <a:srgbClr val="666699"/>
                </a:solidFill>
                <a:cs typeface="Arial" charset="0"/>
              </a:rPr>
              <a:t>Mikrohullámmal támogatott észterezés</a:t>
            </a:r>
          </a:p>
        </p:txBody>
      </p:sp>
      <p:sp>
        <p:nvSpPr>
          <p:cNvPr id="18443" name="Szövegdoboz 17"/>
          <p:cNvSpPr txBox="1">
            <a:spLocks noChangeArrowheads="1"/>
          </p:cNvSpPr>
          <p:nvPr/>
        </p:nvSpPr>
        <p:spPr bwMode="auto">
          <a:xfrm>
            <a:off x="2857500" y="4786313"/>
            <a:ext cx="1428750" cy="646112"/>
          </a:xfrm>
          <a:prstGeom prst="rect">
            <a:avLst/>
          </a:prstGeom>
          <a:noFill/>
          <a:ln w="6350">
            <a:solidFill>
              <a:schemeClr val="bg2"/>
            </a:solidFill>
            <a:prstDash val="sysDot"/>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hu-HU" altLang="hu-HU" sz="1800" b="1">
                <a:solidFill>
                  <a:schemeClr val="bg2"/>
                </a:solidFill>
                <a:cs typeface="Arial" panose="020B0604020202020204" pitchFamily="34" charset="0"/>
              </a:rPr>
              <a:t>növényolaj metilészter</a:t>
            </a:r>
          </a:p>
        </p:txBody>
      </p:sp>
      <p:sp>
        <p:nvSpPr>
          <p:cNvPr id="18444" name="Szövegdoboz 18"/>
          <p:cNvSpPr txBox="1">
            <a:spLocks noChangeArrowheads="1"/>
          </p:cNvSpPr>
          <p:nvPr/>
        </p:nvSpPr>
        <p:spPr bwMode="auto">
          <a:xfrm>
            <a:off x="5857875" y="4786313"/>
            <a:ext cx="1428750" cy="647700"/>
          </a:xfrm>
          <a:prstGeom prst="rect">
            <a:avLst/>
          </a:prstGeom>
          <a:noFill/>
          <a:ln w="6350">
            <a:solidFill>
              <a:schemeClr val="bg2"/>
            </a:solidFill>
            <a:prstDash val="sysDot"/>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hu-HU" altLang="hu-HU" sz="1800" b="1">
                <a:solidFill>
                  <a:schemeClr val="bg2"/>
                </a:solidFill>
                <a:cs typeface="Arial" panose="020B0604020202020204" pitchFamily="34" charset="0"/>
              </a:rPr>
              <a:t>glicerin</a:t>
            </a:r>
          </a:p>
        </p:txBody>
      </p:sp>
      <p:sp>
        <p:nvSpPr>
          <p:cNvPr id="20" name="Pluszjel 19"/>
          <p:cNvSpPr/>
          <p:nvPr/>
        </p:nvSpPr>
        <p:spPr bwMode="auto">
          <a:xfrm>
            <a:off x="4857750" y="4857750"/>
            <a:ext cx="428625" cy="428625"/>
          </a:xfrm>
          <a:prstGeom prst="mathPlus">
            <a:avLst/>
          </a:prstGeom>
          <a:solidFill>
            <a:srgbClr val="666699"/>
          </a:solidFill>
          <a:ln w="9525" cap="flat" cmpd="sng" algn="ctr">
            <a:solidFill>
              <a:srgbClr val="666699"/>
            </a:solidFill>
            <a:prstDash val="solid"/>
            <a:round/>
            <a:headEnd type="none" w="med" len="med"/>
            <a:tailEnd type="none" w="med" len="med"/>
          </a:ln>
          <a:effectLst/>
        </p:spPr>
        <p:txBody>
          <a:bodyPr/>
          <a:lstStyle/>
          <a:p>
            <a:pPr>
              <a:defRPr/>
            </a:pPr>
            <a:endParaRPr lang="hu-HU" sz="1800">
              <a:solidFill>
                <a:srgbClr val="666699"/>
              </a:solidFill>
              <a:latin typeface="Arial" charset="0"/>
              <a:cs typeface="Arial" charset="0"/>
            </a:endParaRPr>
          </a:p>
        </p:txBody>
      </p:sp>
      <p:sp>
        <p:nvSpPr>
          <p:cNvPr id="22" name="Szalagív 21"/>
          <p:cNvSpPr/>
          <p:nvPr/>
        </p:nvSpPr>
        <p:spPr bwMode="auto">
          <a:xfrm>
            <a:off x="2786050" y="3357562"/>
            <a:ext cx="4643470" cy="428628"/>
          </a:xfrm>
          <a:prstGeom prst="blockArc">
            <a:avLst/>
          </a:prstGeom>
          <a:solidFill>
            <a:srgbClr val="666699"/>
          </a:solidFill>
          <a:ln w="9525" cap="flat" cmpd="sng" algn="ctr">
            <a:solidFill>
              <a:srgbClr val="666699"/>
            </a:solidFill>
            <a:prstDash val="solid"/>
            <a:round/>
            <a:headEnd type="none" w="med" len="med"/>
            <a:tailEnd type="none" w="med" len="med"/>
          </a:ln>
          <a:effectLst/>
          <a:scene3d>
            <a:camera prst="orthographicFront">
              <a:rot lat="10800000" lon="0" rev="0"/>
            </a:camera>
            <a:lightRig rig="threePt" dir="t"/>
          </a:scene3d>
        </p:spPr>
        <p:txBody>
          <a:bodyPr/>
          <a:lstStyle/>
          <a:p>
            <a:pPr>
              <a:defRPr/>
            </a:pPr>
            <a:endParaRPr lang="hu-HU" sz="1800">
              <a:solidFill>
                <a:srgbClr val="666699"/>
              </a:solidFill>
              <a:latin typeface="Arial" charset="0"/>
              <a:cs typeface="Arial" charset="0"/>
            </a:endParaRPr>
          </a:p>
        </p:txBody>
      </p:sp>
      <p:sp>
        <p:nvSpPr>
          <p:cNvPr id="18447" name="Lefelé nyíl 22"/>
          <p:cNvSpPr>
            <a:spLocks noChangeArrowheads="1"/>
          </p:cNvSpPr>
          <p:nvPr/>
        </p:nvSpPr>
        <p:spPr bwMode="auto">
          <a:xfrm>
            <a:off x="5000625" y="3643313"/>
            <a:ext cx="142875" cy="357187"/>
          </a:xfrm>
          <a:prstGeom prst="downArrow">
            <a:avLst>
              <a:gd name="adj1" fmla="val 50000"/>
              <a:gd name="adj2" fmla="val 50000"/>
            </a:avLst>
          </a:prstGeom>
          <a:solidFill>
            <a:srgbClr val="666699"/>
          </a:solidFill>
          <a:ln w="9525" algn="ctr">
            <a:solidFill>
              <a:srgbClr val="666699"/>
            </a:solidFill>
            <a:round/>
            <a:headEnd/>
            <a:tailEnd/>
          </a:ln>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hu-HU" altLang="hu-HU" sz="1800">
              <a:solidFill>
                <a:srgbClr val="666699"/>
              </a:solidFill>
              <a:cs typeface="Arial" panose="020B0604020202020204" pitchFamily="34" charset="0"/>
            </a:endParaRPr>
          </a:p>
        </p:txBody>
      </p:sp>
      <p:sp>
        <p:nvSpPr>
          <p:cNvPr id="27" name="Lefelé nyíl 26"/>
          <p:cNvSpPr/>
          <p:nvPr/>
        </p:nvSpPr>
        <p:spPr bwMode="auto">
          <a:xfrm>
            <a:off x="6143636" y="4214818"/>
            <a:ext cx="142876" cy="571504"/>
          </a:xfrm>
          <a:prstGeom prst="downArrow">
            <a:avLst/>
          </a:prstGeom>
          <a:solidFill>
            <a:srgbClr val="666699"/>
          </a:solidFill>
          <a:ln w="9525" cap="flat" cmpd="sng" algn="ctr">
            <a:solidFill>
              <a:srgbClr val="666699"/>
            </a:solidFill>
            <a:prstDash val="solid"/>
            <a:round/>
            <a:headEnd type="none" w="med" len="med"/>
            <a:tailEnd type="none" w="med" len="med"/>
          </a:ln>
          <a:effectLst/>
          <a:scene3d>
            <a:camera prst="orthographicFront">
              <a:rot lat="0" lon="0" rev="3600000"/>
            </a:camera>
            <a:lightRig rig="threePt" dir="t"/>
          </a:scene3d>
        </p:spPr>
        <p:txBody>
          <a:bodyPr/>
          <a:lstStyle/>
          <a:p>
            <a:pPr>
              <a:defRPr/>
            </a:pPr>
            <a:endParaRPr lang="hu-HU" sz="1800">
              <a:solidFill>
                <a:srgbClr val="666699"/>
              </a:solidFill>
              <a:latin typeface="Arial" charset="0"/>
              <a:cs typeface="Arial" charset="0"/>
            </a:endParaRPr>
          </a:p>
        </p:txBody>
      </p:sp>
      <p:sp>
        <p:nvSpPr>
          <p:cNvPr id="28" name="Lefelé nyíl 27"/>
          <p:cNvSpPr/>
          <p:nvPr/>
        </p:nvSpPr>
        <p:spPr bwMode="auto">
          <a:xfrm>
            <a:off x="3857620" y="4214818"/>
            <a:ext cx="142876" cy="571504"/>
          </a:xfrm>
          <a:prstGeom prst="downArrow">
            <a:avLst/>
          </a:prstGeom>
          <a:solidFill>
            <a:srgbClr val="666699"/>
          </a:solidFill>
          <a:ln w="9525" cap="flat" cmpd="sng" algn="ctr">
            <a:solidFill>
              <a:srgbClr val="666699"/>
            </a:solidFill>
            <a:prstDash val="solid"/>
            <a:round/>
            <a:headEnd type="none" w="med" len="med"/>
            <a:tailEnd type="none" w="med" len="med"/>
          </a:ln>
          <a:effectLst/>
          <a:scene3d>
            <a:camera prst="orthographicFront">
              <a:rot lat="0" lon="0" rev="18000000"/>
            </a:camera>
            <a:lightRig rig="threePt" dir="t"/>
          </a:scene3d>
        </p:spPr>
        <p:txBody>
          <a:bodyPr/>
          <a:lstStyle/>
          <a:p>
            <a:pPr>
              <a:defRPr/>
            </a:pPr>
            <a:endParaRPr lang="hu-HU" sz="1800">
              <a:solidFill>
                <a:srgbClr val="666699"/>
              </a:solidFill>
              <a:latin typeface="Arial" charset="0"/>
              <a:cs typeface="Arial" charset="0"/>
            </a:endParaRPr>
          </a:p>
        </p:txBody>
      </p:sp>
      <p:sp>
        <p:nvSpPr>
          <p:cNvPr id="18450" name="Szalagnyíl jobbra 29"/>
          <p:cNvSpPr>
            <a:spLocks noChangeArrowheads="1"/>
          </p:cNvSpPr>
          <p:nvPr/>
        </p:nvSpPr>
        <p:spPr bwMode="auto">
          <a:xfrm>
            <a:off x="2428875" y="5000625"/>
            <a:ext cx="357188" cy="928688"/>
          </a:xfrm>
          <a:prstGeom prst="curvedRightArrow">
            <a:avLst>
              <a:gd name="adj1" fmla="val 24989"/>
              <a:gd name="adj2" fmla="val 50002"/>
              <a:gd name="adj3" fmla="val 25000"/>
            </a:avLst>
          </a:prstGeom>
          <a:solidFill>
            <a:srgbClr val="666699"/>
          </a:solidFill>
          <a:ln w="9525" algn="ctr">
            <a:solidFill>
              <a:srgbClr val="666699"/>
            </a:solidFill>
            <a:round/>
            <a:headEnd/>
            <a:tailEnd/>
          </a:ln>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hu-HU" altLang="hu-HU" sz="1800">
              <a:solidFill>
                <a:srgbClr val="666699"/>
              </a:solidFill>
              <a:cs typeface="Arial" panose="020B0604020202020204" pitchFamily="34" charset="0"/>
            </a:endParaRPr>
          </a:p>
        </p:txBody>
      </p:sp>
      <p:sp>
        <p:nvSpPr>
          <p:cNvPr id="31" name="Szövegdoboz 30"/>
          <p:cNvSpPr txBox="1"/>
          <p:nvPr/>
        </p:nvSpPr>
        <p:spPr>
          <a:xfrm>
            <a:off x="2857500" y="5715000"/>
            <a:ext cx="1428750" cy="369888"/>
          </a:xfrm>
          <a:prstGeom prst="rect">
            <a:avLst/>
          </a:prstGeom>
          <a:noFill/>
          <a:ln w="6350">
            <a:solidFill>
              <a:schemeClr val="bg2"/>
            </a:solidFill>
            <a:prstDash val="sysDot"/>
          </a:ln>
        </p:spPr>
        <p:txBody>
          <a:bodyPr anchor="ctr">
            <a:spAutoFit/>
          </a:bodyPr>
          <a:lstStyle/>
          <a:p>
            <a:pPr algn="ctr" eaLnBrk="1" hangingPunct="1">
              <a:defRPr/>
            </a:pPr>
            <a:r>
              <a:rPr lang="hu-HU" sz="1800" b="1" i="1" dirty="0">
                <a:solidFill>
                  <a:schemeClr val="bg2"/>
                </a:solidFill>
                <a:effectLst>
                  <a:outerShdw blurRad="38100" dist="38100" dir="2700000" algn="tl">
                    <a:srgbClr val="000000">
                      <a:alpha val="43137"/>
                    </a:srgbClr>
                  </a:outerShdw>
                </a:effectLst>
                <a:latin typeface="Arial" charset="0"/>
                <a:cs typeface="Arial" charset="0"/>
              </a:rPr>
              <a:t>biodízel</a:t>
            </a:r>
          </a:p>
        </p:txBody>
      </p:sp>
      <p:sp>
        <p:nvSpPr>
          <p:cNvPr id="18452" name="Téglalap 31"/>
          <p:cNvSpPr>
            <a:spLocks noChangeArrowheads="1"/>
          </p:cNvSpPr>
          <p:nvPr/>
        </p:nvSpPr>
        <p:spPr bwMode="auto">
          <a:xfrm rot="-5400000">
            <a:off x="1657350" y="5200651"/>
            <a:ext cx="10048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hu-HU" altLang="hu-HU" sz="1200" b="1">
                <a:solidFill>
                  <a:schemeClr val="bg2"/>
                </a:solidFill>
                <a:cs typeface="Arial" panose="020B0604020202020204" pitchFamily="34" charset="0"/>
              </a:rPr>
              <a:t>tisztítás,</a:t>
            </a:r>
          </a:p>
          <a:p>
            <a:pPr algn="ctr" eaLnBrk="1" hangingPunct="1">
              <a:spcBef>
                <a:spcPct val="0"/>
              </a:spcBef>
              <a:buClrTx/>
              <a:buSzTx/>
              <a:buFontTx/>
              <a:buNone/>
            </a:pPr>
            <a:r>
              <a:rPr lang="hu-HU" altLang="hu-HU" sz="1200" b="1">
                <a:solidFill>
                  <a:schemeClr val="bg2"/>
                </a:solidFill>
                <a:cs typeface="Arial" panose="020B0604020202020204" pitchFamily="34" charset="0"/>
              </a:rPr>
              <a:t>desztillálás</a:t>
            </a:r>
            <a:endParaRPr lang="hu-HU" altLang="hu-HU" sz="1200" b="1">
              <a:cs typeface="Arial" panose="020B0604020202020204" pitchFamily="34" charset="0"/>
            </a:endParaRPr>
          </a:p>
        </p:txBody>
      </p:sp>
      <p:sp>
        <p:nvSpPr>
          <p:cNvPr id="24" name="Pluszjel 23"/>
          <p:cNvSpPr/>
          <p:nvPr/>
        </p:nvSpPr>
        <p:spPr bwMode="auto">
          <a:xfrm>
            <a:off x="3786188" y="2643188"/>
            <a:ext cx="428625" cy="428625"/>
          </a:xfrm>
          <a:prstGeom prst="mathPlus">
            <a:avLst/>
          </a:prstGeom>
          <a:solidFill>
            <a:srgbClr val="666699"/>
          </a:solidFill>
          <a:ln w="9525" cap="flat" cmpd="sng" algn="ctr">
            <a:solidFill>
              <a:srgbClr val="666699"/>
            </a:solidFill>
            <a:prstDash val="solid"/>
            <a:round/>
            <a:headEnd type="none" w="med" len="med"/>
            <a:tailEnd type="none" w="med" len="med"/>
          </a:ln>
          <a:effectLst/>
        </p:spPr>
        <p:txBody>
          <a:bodyPr/>
          <a:lstStyle/>
          <a:p>
            <a:pPr>
              <a:defRPr/>
            </a:pPr>
            <a:endParaRPr lang="hu-HU" sz="1800">
              <a:solidFill>
                <a:srgbClr val="666699"/>
              </a:solidFill>
              <a:latin typeface="Arial" charset="0"/>
              <a:cs typeface="Arial" charset="0"/>
            </a:endParaRPr>
          </a:p>
        </p:txBody>
      </p:sp>
      <p:sp>
        <p:nvSpPr>
          <p:cNvPr id="25" name="Pluszjel 24"/>
          <p:cNvSpPr/>
          <p:nvPr/>
        </p:nvSpPr>
        <p:spPr bwMode="auto">
          <a:xfrm>
            <a:off x="6000750" y="2643188"/>
            <a:ext cx="428625" cy="428625"/>
          </a:xfrm>
          <a:prstGeom prst="mathPlus">
            <a:avLst/>
          </a:prstGeom>
          <a:solidFill>
            <a:srgbClr val="666699"/>
          </a:solidFill>
          <a:ln w="9525" cap="flat" cmpd="sng" algn="ctr">
            <a:solidFill>
              <a:srgbClr val="666699"/>
            </a:solidFill>
            <a:prstDash val="solid"/>
            <a:round/>
            <a:headEnd type="none" w="med" len="med"/>
            <a:tailEnd type="none" w="med" len="med"/>
          </a:ln>
          <a:effectLst/>
        </p:spPr>
        <p:txBody>
          <a:bodyPr/>
          <a:lstStyle/>
          <a:p>
            <a:pPr>
              <a:defRPr/>
            </a:pPr>
            <a:endParaRPr lang="hu-HU" sz="1800">
              <a:solidFill>
                <a:srgbClr val="666699"/>
              </a:solidFill>
              <a:latin typeface="Arial" charset="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ím 1"/>
          <p:cNvSpPr>
            <a:spLocks noGrp="1"/>
          </p:cNvSpPr>
          <p:nvPr>
            <p:ph type="title" idx="4294967295"/>
          </p:nvPr>
        </p:nvSpPr>
        <p:spPr>
          <a:xfrm>
            <a:off x="1643063" y="2786063"/>
            <a:ext cx="6265862" cy="889000"/>
          </a:xfrm>
        </p:spPr>
        <p:txBody>
          <a:bodyPr/>
          <a:lstStyle/>
          <a:p>
            <a:r>
              <a:rPr lang="hu-HU" altLang="hu-HU" smtClean="0"/>
              <a:t> </a:t>
            </a:r>
          </a:p>
        </p:txBody>
      </p:sp>
      <p:sp>
        <p:nvSpPr>
          <p:cNvPr id="19459" name="Dia számának helye 3"/>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spcBef>
                <a:spcPct val="0"/>
              </a:spcBef>
              <a:buClrTx/>
              <a:buSzTx/>
              <a:buFontTx/>
              <a:buNone/>
            </a:pPr>
            <a:fld id="{6C36250E-472D-4B6C-81CA-94CAF2AA7533}" type="slidenum">
              <a:rPr lang="hu-HU" altLang="hu-HU" sz="1200">
                <a:latin typeface="Arial Black" panose="020B0A04020102020204" pitchFamily="34" charset="0"/>
                <a:cs typeface="Arial" panose="020B0604020202020204" pitchFamily="34" charset="0"/>
              </a:rPr>
              <a:pPr algn="r" eaLnBrk="1" hangingPunct="1">
                <a:spcBef>
                  <a:spcPct val="0"/>
                </a:spcBef>
                <a:buClrTx/>
                <a:buSzTx/>
                <a:buFontTx/>
                <a:buNone/>
              </a:pPr>
              <a:t>14</a:t>
            </a:fld>
            <a:endParaRPr lang="hu-HU" altLang="hu-HU" sz="1200">
              <a:latin typeface="Arial Black" panose="020B0A04020102020204" pitchFamily="34" charset="0"/>
              <a:cs typeface="Arial" panose="020B0604020202020204" pitchFamily="34" charset="0"/>
            </a:endParaRPr>
          </a:p>
        </p:txBody>
      </p:sp>
      <p:sp>
        <p:nvSpPr>
          <p:cNvPr id="19460" name="Élőláb helye 4"/>
          <p:cNvSpPr txBox="1">
            <a:spLocks noGrp="1"/>
          </p:cNvSpPr>
          <p:nvPr/>
        </p:nvSpPr>
        <p:spPr bwMode="auto">
          <a:xfrm>
            <a:off x="755650" y="6248400"/>
            <a:ext cx="73453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buFontTx/>
              <a:buNone/>
            </a:pPr>
            <a:r>
              <a:rPr lang="hu-HU" altLang="hu-HU" sz="1200">
                <a:cs typeface="Arial" panose="020B0604020202020204" pitchFamily="34" charset="0"/>
              </a:rPr>
              <a:t>TÁMOP-4.2.4.A/2-11/1-2012-0001 </a:t>
            </a:r>
          </a:p>
          <a:p>
            <a:pPr algn="ctr" eaLnBrk="1" hangingPunct="1">
              <a:buFontTx/>
              <a:buNone/>
            </a:pPr>
            <a:r>
              <a:rPr lang="hu-HU" altLang="hu-HU" sz="1200">
                <a:cs typeface="Arial" panose="020B0604020202020204" pitchFamily="34" charset="0"/>
              </a:rPr>
              <a:t>A2-MZPD-13-0099 </a:t>
            </a:r>
          </a:p>
        </p:txBody>
      </p:sp>
      <p:pic>
        <p:nvPicPr>
          <p:cNvPr id="19461"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457200"/>
            <a:ext cx="1522413"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Tartalom helye 2"/>
          <p:cNvSpPr txBox="1">
            <a:spLocks/>
          </p:cNvSpPr>
          <p:nvPr/>
        </p:nvSpPr>
        <p:spPr bwMode="auto">
          <a:xfrm>
            <a:off x="498475" y="1482725"/>
            <a:ext cx="8112125" cy="134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buClrTx/>
              <a:buSzTx/>
              <a:buFontTx/>
              <a:buNone/>
            </a:pPr>
            <a:r>
              <a:rPr lang="hu-HU" altLang="hu-HU" sz="2200">
                <a:cs typeface="Arial" panose="020B0604020202020204" pitchFamily="34" charset="0"/>
              </a:rPr>
              <a:t>Szegedi Tudományegyetem Mérnöki Kar</a:t>
            </a:r>
          </a:p>
          <a:p>
            <a:pPr algn="ctr">
              <a:buClrTx/>
              <a:buSzTx/>
              <a:buFontTx/>
              <a:buNone/>
            </a:pPr>
            <a:r>
              <a:rPr lang="hu-HU" altLang="hu-HU" sz="2200">
                <a:cs typeface="Arial" panose="020B0604020202020204" pitchFamily="34" charset="0"/>
              </a:rPr>
              <a:t>Folyamatmérnöki Intézet</a:t>
            </a:r>
          </a:p>
          <a:p>
            <a:pPr algn="ctr">
              <a:buClrTx/>
              <a:buSzTx/>
              <a:buFontTx/>
              <a:buNone/>
            </a:pPr>
            <a:r>
              <a:rPr lang="hu-HU" altLang="hu-HU" sz="2200">
                <a:cs typeface="Arial" panose="020B0604020202020204" pitchFamily="34" charset="0"/>
              </a:rPr>
              <a:t>Hő- és Áramlástan Labor</a:t>
            </a:r>
          </a:p>
        </p:txBody>
      </p:sp>
      <p:sp>
        <p:nvSpPr>
          <p:cNvPr id="19463" name="Cím 1"/>
          <p:cNvSpPr txBox="1">
            <a:spLocks/>
          </p:cNvSpPr>
          <p:nvPr/>
        </p:nvSpPr>
        <p:spPr bwMode="auto">
          <a:xfrm>
            <a:off x="785813" y="304800"/>
            <a:ext cx="6986587" cy="119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hu-HU" altLang="hu-HU" sz="4400">
                <a:solidFill>
                  <a:schemeClr val="hlink"/>
                </a:solidFill>
                <a:cs typeface="Arial" panose="020B0604020202020204" pitchFamily="34" charset="0"/>
              </a:rPr>
              <a:t>…eredmény</a:t>
            </a:r>
          </a:p>
        </p:txBody>
      </p:sp>
      <p:pic>
        <p:nvPicPr>
          <p:cNvPr id="19464" name="Kép 9" descr="Fénykép-0079.jpg"/>
          <p:cNvPicPr>
            <a:picLocks noChangeAspect="1"/>
          </p:cNvPicPr>
          <p:nvPr/>
        </p:nvPicPr>
        <p:blipFill>
          <a:blip r:embed="rId3">
            <a:extLst>
              <a:ext uri="{28A0092B-C50C-407E-A947-70E740481C1C}">
                <a14:useLocalDpi xmlns:a14="http://schemas.microsoft.com/office/drawing/2010/main" val="0"/>
              </a:ext>
            </a:extLst>
          </a:blip>
          <a:srcRect t="9375" b="20833"/>
          <a:stretch>
            <a:fillRect/>
          </a:stretch>
        </p:blipFill>
        <p:spPr bwMode="auto">
          <a:xfrm>
            <a:off x="3084513" y="3024188"/>
            <a:ext cx="3200400" cy="297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5" name="Kép 9" descr="Fénykép-0084.jpg"/>
          <p:cNvPicPr>
            <a:picLocks noChangeAspect="1"/>
          </p:cNvPicPr>
          <p:nvPr/>
        </p:nvPicPr>
        <p:blipFill>
          <a:blip r:embed="rId4">
            <a:extLst>
              <a:ext uri="{28A0092B-C50C-407E-A947-70E740481C1C}">
                <a14:useLocalDpi xmlns:a14="http://schemas.microsoft.com/office/drawing/2010/main" val="0"/>
              </a:ext>
            </a:extLst>
          </a:blip>
          <a:srcRect b="12962"/>
          <a:stretch>
            <a:fillRect/>
          </a:stretch>
        </p:blipFill>
        <p:spPr bwMode="auto">
          <a:xfrm>
            <a:off x="755650" y="3100388"/>
            <a:ext cx="1350963"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0" name="Line 12"/>
          <p:cNvSpPr>
            <a:spLocks noChangeShapeType="1"/>
          </p:cNvSpPr>
          <p:nvPr/>
        </p:nvSpPr>
        <p:spPr bwMode="auto">
          <a:xfrm flipH="1" flipV="1">
            <a:off x="2106613" y="3913188"/>
            <a:ext cx="2008187" cy="1039812"/>
          </a:xfrm>
          <a:prstGeom prst="line">
            <a:avLst/>
          </a:prstGeom>
          <a:noFill/>
          <a:ln w="38100">
            <a:solidFill>
              <a:schemeClr val="accent2">
                <a:lumMod val="75000"/>
              </a:schemeClr>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hu-HU"/>
          </a:p>
        </p:txBody>
      </p:sp>
      <p:pic>
        <p:nvPicPr>
          <p:cNvPr id="11" name="Kép 8" descr="Fénykép-0076.jpg"/>
          <p:cNvPicPr>
            <a:picLocks noChangeAspect="1"/>
          </p:cNvPicPr>
          <p:nvPr/>
        </p:nvPicPr>
        <p:blipFill>
          <a:blip r:embed="rId5"/>
          <a:srcRect b="9482"/>
          <a:stretch>
            <a:fillRect/>
          </a:stretch>
        </p:blipFill>
        <p:spPr bwMode="auto">
          <a:xfrm>
            <a:off x="7291400" y="3590050"/>
            <a:ext cx="1622413" cy="1958588"/>
          </a:xfrm>
          <a:prstGeom prst="flowChartConnector">
            <a:avLst/>
          </a:prstGeom>
          <a:noFill/>
          <a:ln w="9525">
            <a:noFill/>
            <a:miter lim="800000"/>
            <a:headEnd/>
            <a:tailEnd/>
          </a:ln>
        </p:spPr>
      </p:pic>
      <p:sp>
        <p:nvSpPr>
          <p:cNvPr id="19468" name="Téglalap 1"/>
          <p:cNvSpPr>
            <a:spLocks noChangeArrowheads="1"/>
          </p:cNvSpPr>
          <p:nvPr/>
        </p:nvSpPr>
        <p:spPr bwMode="auto">
          <a:xfrm>
            <a:off x="7620000" y="5564188"/>
            <a:ext cx="10699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defRPr>
            </a:lvl1pPr>
            <a:lvl2pPr marL="742950" indent="-285750">
              <a:defRPr sz="2000">
                <a:solidFill>
                  <a:schemeClr val="tx1"/>
                </a:solidFill>
                <a:latin typeface="Arial" panose="020B0604020202020204" pitchFamily="34" charset="0"/>
              </a:defRPr>
            </a:lvl2pPr>
            <a:lvl3pPr marL="1143000" indent="-228600">
              <a:defRPr sz="2000">
                <a:solidFill>
                  <a:schemeClr val="tx1"/>
                </a:solidFill>
                <a:latin typeface="Arial" panose="020B0604020202020204" pitchFamily="34" charset="0"/>
              </a:defRPr>
            </a:lvl3pPr>
            <a:lvl4pPr marL="1600200" indent="-228600">
              <a:defRPr sz="2000">
                <a:solidFill>
                  <a:schemeClr val="tx1"/>
                </a:solidFill>
                <a:latin typeface="Arial" panose="020B0604020202020204" pitchFamily="34" charset="0"/>
              </a:defRPr>
            </a:lvl4pPr>
            <a:lvl5pPr marL="2057400" indent="-228600">
              <a:defRPr sz="2000">
                <a:solidFill>
                  <a:schemeClr val="tx1"/>
                </a:solidFill>
                <a:latin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defRPr>
            </a:lvl9pPr>
          </a:lstStyle>
          <a:p>
            <a:pPr algn="just"/>
            <a:r>
              <a:rPr lang="hu-HU" altLang="hu-HU"/>
              <a:t>biodízel</a:t>
            </a:r>
          </a:p>
        </p:txBody>
      </p:sp>
      <p:sp>
        <p:nvSpPr>
          <p:cNvPr id="19469" name="Lefelé nyíl 8"/>
          <p:cNvSpPr>
            <a:spLocks noChangeArrowheads="1"/>
          </p:cNvSpPr>
          <p:nvPr/>
        </p:nvSpPr>
        <p:spPr bwMode="auto">
          <a:xfrm rot="-5400000">
            <a:off x="6680995" y="4193381"/>
            <a:ext cx="214312" cy="695325"/>
          </a:xfrm>
          <a:prstGeom prst="downArrow">
            <a:avLst>
              <a:gd name="adj1" fmla="val 50000"/>
              <a:gd name="adj2" fmla="val 50004"/>
            </a:avLst>
          </a:prstGeom>
          <a:solidFill>
            <a:schemeClr val="bg2"/>
          </a:solidFill>
          <a:ln w="9525" algn="ctr">
            <a:solidFill>
              <a:schemeClr val="tx1"/>
            </a:solidFill>
            <a:round/>
            <a:headEnd/>
            <a:tailEnd/>
          </a:ln>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hu-HU" altLang="hu-HU" sz="1800">
              <a:cs typeface="Arial" panose="020B0604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ím 1"/>
          <p:cNvSpPr>
            <a:spLocks noGrp="1"/>
          </p:cNvSpPr>
          <p:nvPr>
            <p:ph type="title" idx="4294967295"/>
          </p:nvPr>
        </p:nvSpPr>
        <p:spPr>
          <a:xfrm>
            <a:off x="755650" y="457200"/>
            <a:ext cx="7424738" cy="903288"/>
          </a:xfrm>
        </p:spPr>
        <p:txBody>
          <a:bodyPr/>
          <a:lstStyle/>
          <a:p>
            <a:pPr algn="ctr"/>
            <a:r>
              <a:rPr lang="hu-HU" altLang="hu-HU" smtClean="0">
                <a:solidFill>
                  <a:schemeClr val="hlink"/>
                </a:solidFill>
              </a:rPr>
              <a:t>… folyamata</a:t>
            </a:r>
          </a:p>
        </p:txBody>
      </p:sp>
      <p:sp>
        <p:nvSpPr>
          <p:cNvPr id="20483" name="Dia számának helye 3"/>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spcBef>
                <a:spcPct val="0"/>
              </a:spcBef>
              <a:buClrTx/>
              <a:buSzTx/>
              <a:buFontTx/>
              <a:buNone/>
            </a:pPr>
            <a:fld id="{59B843FB-1EEC-4281-9A13-003A5962CC40}" type="slidenum">
              <a:rPr lang="hu-HU" altLang="hu-HU" sz="1200">
                <a:latin typeface="Arial Black" panose="020B0A04020102020204" pitchFamily="34" charset="0"/>
                <a:cs typeface="Arial" panose="020B0604020202020204" pitchFamily="34" charset="0"/>
              </a:rPr>
              <a:pPr algn="r" eaLnBrk="1" hangingPunct="1">
                <a:spcBef>
                  <a:spcPct val="0"/>
                </a:spcBef>
                <a:buClrTx/>
                <a:buSzTx/>
                <a:buFontTx/>
                <a:buNone/>
              </a:pPr>
              <a:t>15</a:t>
            </a:fld>
            <a:endParaRPr lang="hu-HU" altLang="hu-HU" sz="1200">
              <a:latin typeface="Arial Black" panose="020B0A04020102020204" pitchFamily="34" charset="0"/>
              <a:cs typeface="Arial" panose="020B0604020202020204" pitchFamily="34" charset="0"/>
            </a:endParaRPr>
          </a:p>
        </p:txBody>
      </p:sp>
      <p:pic>
        <p:nvPicPr>
          <p:cNvPr id="20484"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457200"/>
            <a:ext cx="1522413"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Élőláb helye 4"/>
          <p:cNvSpPr txBox="1">
            <a:spLocks noGrp="1"/>
          </p:cNvSpPr>
          <p:nvPr/>
        </p:nvSpPr>
        <p:spPr bwMode="auto">
          <a:xfrm>
            <a:off x="755650" y="6248400"/>
            <a:ext cx="73453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buFontTx/>
              <a:buNone/>
            </a:pPr>
            <a:r>
              <a:rPr lang="hu-HU" altLang="hu-HU" sz="1200">
                <a:cs typeface="Arial" panose="020B0604020202020204" pitchFamily="34" charset="0"/>
              </a:rPr>
              <a:t>TÁMOP-4.2.4.A/2-11/1-2012-0001 </a:t>
            </a:r>
          </a:p>
          <a:p>
            <a:pPr algn="ctr" eaLnBrk="1" hangingPunct="1">
              <a:buFontTx/>
              <a:buNone/>
            </a:pPr>
            <a:r>
              <a:rPr lang="hu-HU" altLang="hu-HU" sz="1200">
                <a:cs typeface="Arial" panose="020B0604020202020204" pitchFamily="34" charset="0"/>
              </a:rPr>
              <a:t>A2-MZPD-13-0099 </a:t>
            </a:r>
          </a:p>
        </p:txBody>
      </p:sp>
      <p:sp>
        <p:nvSpPr>
          <p:cNvPr id="20486" name="Szövegdoboz 8"/>
          <p:cNvSpPr txBox="1">
            <a:spLocks noChangeArrowheads="1"/>
          </p:cNvSpPr>
          <p:nvPr/>
        </p:nvSpPr>
        <p:spPr bwMode="auto">
          <a:xfrm>
            <a:off x="1824038" y="1533525"/>
            <a:ext cx="1643062" cy="523875"/>
          </a:xfrm>
          <a:prstGeom prst="rect">
            <a:avLst/>
          </a:prstGeom>
          <a:noFill/>
          <a:ln w="9525">
            <a:solidFill>
              <a:srgbClr val="6666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hu-HU" altLang="hu-HU" sz="1400" b="1">
                <a:solidFill>
                  <a:schemeClr val="bg2"/>
                </a:solidFill>
                <a:cs typeface="Arial" panose="020B0604020202020204" pitchFamily="34" charset="0"/>
              </a:rPr>
              <a:t>Növényi olajok kiválasztása</a:t>
            </a:r>
          </a:p>
        </p:txBody>
      </p:sp>
      <p:sp>
        <p:nvSpPr>
          <p:cNvPr id="20487" name="Szövegdoboz 9"/>
          <p:cNvSpPr txBox="1">
            <a:spLocks noChangeArrowheads="1"/>
          </p:cNvSpPr>
          <p:nvPr/>
        </p:nvSpPr>
        <p:spPr bwMode="auto">
          <a:xfrm>
            <a:off x="4895850" y="1533525"/>
            <a:ext cx="2571750" cy="523875"/>
          </a:xfrm>
          <a:prstGeom prst="rect">
            <a:avLst/>
          </a:prstGeom>
          <a:noFill/>
          <a:ln w="9525">
            <a:solidFill>
              <a:srgbClr val="6666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hu-HU" altLang="hu-HU" sz="1400" b="1">
                <a:solidFill>
                  <a:schemeClr val="bg2"/>
                </a:solidFill>
                <a:cs typeface="Arial" panose="020B0604020202020204" pitchFamily="34" charset="0"/>
              </a:rPr>
              <a:t>Mikrohullámú berendezés előkészítése átészterezésre</a:t>
            </a:r>
          </a:p>
        </p:txBody>
      </p:sp>
      <p:sp>
        <p:nvSpPr>
          <p:cNvPr id="20488" name="Szövegdoboz 10"/>
          <p:cNvSpPr txBox="1">
            <a:spLocks noChangeArrowheads="1"/>
          </p:cNvSpPr>
          <p:nvPr/>
        </p:nvSpPr>
        <p:spPr bwMode="auto">
          <a:xfrm>
            <a:off x="1538288" y="2319338"/>
            <a:ext cx="2214562" cy="523875"/>
          </a:xfrm>
          <a:prstGeom prst="rect">
            <a:avLst/>
          </a:prstGeom>
          <a:noFill/>
          <a:ln w="9525">
            <a:solidFill>
              <a:srgbClr val="6666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hu-HU" altLang="hu-HU" sz="1400" b="1">
                <a:solidFill>
                  <a:schemeClr val="bg2"/>
                </a:solidFill>
                <a:cs typeface="Arial" panose="020B0604020202020204" pitchFamily="34" charset="0"/>
              </a:rPr>
              <a:t>Fontosabb paraméterek meghatározása</a:t>
            </a:r>
          </a:p>
        </p:txBody>
      </p:sp>
      <p:sp>
        <p:nvSpPr>
          <p:cNvPr id="20489" name="Szövegdoboz 11"/>
          <p:cNvSpPr txBox="1">
            <a:spLocks noChangeArrowheads="1"/>
          </p:cNvSpPr>
          <p:nvPr/>
        </p:nvSpPr>
        <p:spPr bwMode="auto">
          <a:xfrm>
            <a:off x="3324225" y="3105150"/>
            <a:ext cx="2143125" cy="523875"/>
          </a:xfrm>
          <a:prstGeom prst="rect">
            <a:avLst/>
          </a:prstGeom>
          <a:noFill/>
          <a:ln w="9525">
            <a:solidFill>
              <a:srgbClr val="6666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hu-HU" altLang="hu-HU" sz="1400" b="1">
                <a:solidFill>
                  <a:schemeClr val="bg2"/>
                </a:solidFill>
                <a:cs typeface="Arial" panose="020B0604020202020204" pitchFamily="34" charset="0"/>
              </a:rPr>
              <a:t>Mikrohullámú észterezés elvégzése</a:t>
            </a:r>
          </a:p>
        </p:txBody>
      </p:sp>
      <p:sp>
        <p:nvSpPr>
          <p:cNvPr id="20490" name="Szövegdoboz 12"/>
          <p:cNvSpPr txBox="1">
            <a:spLocks noChangeArrowheads="1"/>
          </p:cNvSpPr>
          <p:nvPr/>
        </p:nvSpPr>
        <p:spPr bwMode="auto">
          <a:xfrm>
            <a:off x="3467100" y="3890963"/>
            <a:ext cx="1857375" cy="523875"/>
          </a:xfrm>
          <a:prstGeom prst="rect">
            <a:avLst/>
          </a:prstGeom>
          <a:noFill/>
          <a:ln w="9525">
            <a:solidFill>
              <a:srgbClr val="6666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hu-HU" altLang="hu-HU" sz="1400" b="1">
                <a:solidFill>
                  <a:schemeClr val="bg2"/>
                </a:solidFill>
                <a:cs typeface="Arial" panose="020B0604020202020204" pitchFamily="34" charset="0"/>
              </a:rPr>
              <a:t>Mérési eredmények rögzítése</a:t>
            </a:r>
          </a:p>
        </p:txBody>
      </p:sp>
      <p:sp>
        <p:nvSpPr>
          <p:cNvPr id="20491" name="Szövegdoboz 13"/>
          <p:cNvSpPr txBox="1">
            <a:spLocks noChangeArrowheads="1"/>
          </p:cNvSpPr>
          <p:nvPr/>
        </p:nvSpPr>
        <p:spPr bwMode="auto">
          <a:xfrm>
            <a:off x="1323975" y="3890963"/>
            <a:ext cx="1285875" cy="523875"/>
          </a:xfrm>
          <a:prstGeom prst="rect">
            <a:avLst/>
          </a:prstGeom>
          <a:noFill/>
          <a:ln w="9525">
            <a:solidFill>
              <a:srgbClr val="6666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hu-HU" altLang="hu-HU" sz="1400" b="1">
                <a:solidFill>
                  <a:schemeClr val="bg2"/>
                </a:solidFill>
                <a:cs typeface="Arial" panose="020B0604020202020204" pitchFamily="34" charset="0"/>
              </a:rPr>
              <a:t>Adatok importálása</a:t>
            </a:r>
          </a:p>
        </p:txBody>
      </p:sp>
      <p:sp>
        <p:nvSpPr>
          <p:cNvPr id="20492" name="Szövegdoboz 14"/>
          <p:cNvSpPr txBox="1">
            <a:spLocks noChangeArrowheads="1"/>
          </p:cNvSpPr>
          <p:nvPr/>
        </p:nvSpPr>
        <p:spPr bwMode="auto">
          <a:xfrm>
            <a:off x="895350" y="4748213"/>
            <a:ext cx="2143125" cy="523875"/>
          </a:xfrm>
          <a:prstGeom prst="rect">
            <a:avLst/>
          </a:prstGeom>
          <a:noFill/>
          <a:ln w="9525">
            <a:solidFill>
              <a:srgbClr val="6666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hu-HU" altLang="hu-HU" sz="1400" b="1">
                <a:solidFill>
                  <a:schemeClr val="bg2"/>
                </a:solidFill>
                <a:cs typeface="Arial" panose="020B0604020202020204" pitchFamily="34" charset="0"/>
              </a:rPr>
              <a:t>Mérési jegyzőkönyvek elkészítése</a:t>
            </a:r>
          </a:p>
        </p:txBody>
      </p:sp>
      <p:sp>
        <p:nvSpPr>
          <p:cNvPr id="20493" name="Szövegdoboz 15"/>
          <p:cNvSpPr txBox="1">
            <a:spLocks noChangeArrowheads="1"/>
          </p:cNvSpPr>
          <p:nvPr/>
        </p:nvSpPr>
        <p:spPr bwMode="auto">
          <a:xfrm>
            <a:off x="3752850" y="4748213"/>
            <a:ext cx="1285875" cy="523875"/>
          </a:xfrm>
          <a:prstGeom prst="rect">
            <a:avLst/>
          </a:prstGeom>
          <a:noFill/>
          <a:ln w="9525">
            <a:solidFill>
              <a:srgbClr val="6666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hu-HU" altLang="hu-HU" sz="1400" b="1">
                <a:solidFill>
                  <a:schemeClr val="bg2"/>
                </a:solidFill>
                <a:cs typeface="Arial" panose="020B0604020202020204" pitchFamily="34" charset="0"/>
              </a:rPr>
              <a:t>Eredmények kiértékelése</a:t>
            </a:r>
          </a:p>
        </p:txBody>
      </p:sp>
      <p:sp>
        <p:nvSpPr>
          <p:cNvPr id="20494" name="Szövegdoboz 16"/>
          <p:cNvSpPr txBox="1">
            <a:spLocks noChangeArrowheads="1"/>
          </p:cNvSpPr>
          <p:nvPr/>
        </p:nvSpPr>
        <p:spPr bwMode="auto">
          <a:xfrm>
            <a:off x="3967163" y="1604963"/>
            <a:ext cx="428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hu-HU" altLang="hu-HU" sz="2000" b="1">
                <a:solidFill>
                  <a:schemeClr val="bg2"/>
                </a:solidFill>
                <a:cs typeface="Arial" panose="020B0604020202020204" pitchFamily="34" charset="0"/>
              </a:rPr>
              <a:t>+</a:t>
            </a:r>
          </a:p>
        </p:txBody>
      </p:sp>
      <p:sp>
        <p:nvSpPr>
          <p:cNvPr id="20495" name="Szövegdoboz 17"/>
          <p:cNvSpPr txBox="1">
            <a:spLocks noChangeArrowheads="1"/>
          </p:cNvSpPr>
          <p:nvPr/>
        </p:nvSpPr>
        <p:spPr bwMode="auto">
          <a:xfrm>
            <a:off x="5110163" y="2319338"/>
            <a:ext cx="2143125" cy="523875"/>
          </a:xfrm>
          <a:prstGeom prst="rect">
            <a:avLst/>
          </a:prstGeom>
          <a:noFill/>
          <a:ln w="9525">
            <a:solidFill>
              <a:srgbClr val="6666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hu-HU" altLang="hu-HU" sz="1400" b="1">
                <a:solidFill>
                  <a:schemeClr val="bg2"/>
                </a:solidFill>
                <a:cs typeface="Arial" panose="020B0604020202020204" pitchFamily="34" charset="0"/>
              </a:rPr>
              <a:t>Folyamatparaméterek meghatározása</a:t>
            </a:r>
          </a:p>
        </p:txBody>
      </p:sp>
      <p:sp>
        <p:nvSpPr>
          <p:cNvPr id="20496" name="Szövegdoboz 18"/>
          <p:cNvSpPr txBox="1">
            <a:spLocks noChangeArrowheads="1"/>
          </p:cNvSpPr>
          <p:nvPr/>
        </p:nvSpPr>
        <p:spPr bwMode="auto">
          <a:xfrm>
            <a:off x="7361238" y="4719638"/>
            <a:ext cx="1389062" cy="739775"/>
          </a:xfrm>
          <a:prstGeom prst="rect">
            <a:avLst/>
          </a:prstGeom>
          <a:noFill/>
          <a:ln w="57150">
            <a:solidFill>
              <a:srgbClr val="6666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ClrTx/>
              <a:buSzTx/>
              <a:buFontTx/>
              <a:buNone/>
            </a:pPr>
            <a:r>
              <a:rPr lang="hu-HU" altLang="hu-HU" sz="1400" b="1">
                <a:solidFill>
                  <a:schemeClr val="bg2"/>
                </a:solidFill>
                <a:cs typeface="Arial" panose="020B0604020202020204" pitchFamily="34" charset="0"/>
              </a:rPr>
              <a:t>Összefüggés-elemzés – szimbiózis</a:t>
            </a:r>
          </a:p>
        </p:txBody>
      </p:sp>
      <p:sp>
        <p:nvSpPr>
          <p:cNvPr id="20" name="Szövegdoboz 19"/>
          <p:cNvSpPr txBox="1"/>
          <p:nvPr/>
        </p:nvSpPr>
        <p:spPr>
          <a:xfrm>
            <a:off x="5467350" y="4156075"/>
            <a:ext cx="1357313" cy="554038"/>
          </a:xfrm>
          <a:prstGeom prst="rect">
            <a:avLst/>
          </a:prstGeom>
          <a:noFill/>
          <a:ln>
            <a:solidFill>
              <a:srgbClr val="666699"/>
            </a:solidFill>
          </a:ln>
        </p:spPr>
        <p:txBody>
          <a:bodyPr>
            <a:spAutoFit/>
          </a:bodyPr>
          <a:lstStyle/>
          <a:p>
            <a:pPr algn="ctr" eaLnBrk="1" hangingPunct="1">
              <a:defRPr/>
            </a:pPr>
            <a:r>
              <a:rPr lang="hu-HU" sz="1000" b="1" dirty="0">
                <a:solidFill>
                  <a:schemeClr val="bg2"/>
                </a:solidFill>
                <a:effectLst>
                  <a:outerShdw blurRad="38100" dist="38100" dir="2700000" algn="tl">
                    <a:srgbClr val="000000">
                      <a:alpha val="43137"/>
                    </a:srgbClr>
                  </a:outerShdw>
                </a:effectLst>
                <a:latin typeface="Arial" charset="0"/>
                <a:cs typeface="Arial" charset="0"/>
              </a:rPr>
              <a:t>Biodiesel minőségi jellemzőinek meghatározása</a:t>
            </a:r>
          </a:p>
        </p:txBody>
      </p:sp>
      <p:sp>
        <p:nvSpPr>
          <p:cNvPr id="21" name="Szövegdoboz 20"/>
          <p:cNvSpPr txBox="1"/>
          <p:nvPr/>
        </p:nvSpPr>
        <p:spPr>
          <a:xfrm>
            <a:off x="5467350" y="4832350"/>
            <a:ext cx="1357313" cy="554038"/>
          </a:xfrm>
          <a:prstGeom prst="rect">
            <a:avLst/>
          </a:prstGeom>
          <a:noFill/>
          <a:ln>
            <a:solidFill>
              <a:srgbClr val="666699"/>
            </a:solidFill>
          </a:ln>
        </p:spPr>
        <p:txBody>
          <a:bodyPr>
            <a:spAutoFit/>
          </a:bodyPr>
          <a:lstStyle/>
          <a:p>
            <a:pPr algn="ctr" eaLnBrk="1" hangingPunct="1">
              <a:defRPr/>
            </a:pPr>
            <a:r>
              <a:rPr lang="hu-HU" sz="1000" b="1" dirty="0">
                <a:solidFill>
                  <a:schemeClr val="bg2"/>
                </a:solidFill>
                <a:effectLst>
                  <a:outerShdw blurRad="38100" dist="38100" dir="2700000" algn="tl">
                    <a:srgbClr val="000000">
                      <a:alpha val="43137"/>
                    </a:srgbClr>
                  </a:outerShdw>
                </a:effectLst>
                <a:latin typeface="Arial" charset="0"/>
                <a:cs typeface="Arial" charset="0"/>
              </a:rPr>
              <a:t>Energia-indikátorok meghatározása</a:t>
            </a:r>
          </a:p>
        </p:txBody>
      </p:sp>
      <p:cxnSp>
        <p:nvCxnSpPr>
          <p:cNvPr id="20499" name="Egyenes összekötő nyíllal 34"/>
          <p:cNvCxnSpPr>
            <a:cxnSpLocks noChangeShapeType="1"/>
            <a:stCxn id="20493" idx="3"/>
            <a:endCxn id="20" idx="1"/>
          </p:cNvCxnSpPr>
          <p:nvPr/>
        </p:nvCxnSpPr>
        <p:spPr bwMode="auto">
          <a:xfrm flipV="1">
            <a:off x="5038725" y="4433888"/>
            <a:ext cx="428625" cy="576262"/>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500" name="Egyenes összekötő nyíllal 37"/>
          <p:cNvCxnSpPr>
            <a:cxnSpLocks noChangeShapeType="1"/>
            <a:stCxn id="20493" idx="3"/>
            <a:endCxn id="21" idx="1"/>
          </p:cNvCxnSpPr>
          <p:nvPr/>
        </p:nvCxnSpPr>
        <p:spPr bwMode="auto">
          <a:xfrm>
            <a:off x="5038725" y="5010150"/>
            <a:ext cx="428625" cy="10001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501" name="Egyenes összekötő nyíllal 44"/>
          <p:cNvCxnSpPr>
            <a:cxnSpLocks noChangeShapeType="1"/>
            <a:stCxn id="20489" idx="2"/>
            <a:endCxn id="20490" idx="0"/>
          </p:cNvCxnSpPr>
          <p:nvPr/>
        </p:nvCxnSpPr>
        <p:spPr bwMode="auto">
          <a:xfrm rot="5400000">
            <a:off x="4264025" y="3759200"/>
            <a:ext cx="263525" cy="317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502" name="Egyenes összekötő nyíllal 50"/>
          <p:cNvCxnSpPr>
            <a:cxnSpLocks noChangeShapeType="1"/>
            <a:stCxn id="20490" idx="1"/>
            <a:endCxn id="20491" idx="3"/>
          </p:cNvCxnSpPr>
          <p:nvPr/>
        </p:nvCxnSpPr>
        <p:spPr bwMode="auto">
          <a:xfrm rot="10800000">
            <a:off x="2609850" y="4152900"/>
            <a:ext cx="857250"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503" name="Egyenes összekötő nyíllal 52"/>
          <p:cNvCxnSpPr>
            <a:cxnSpLocks noChangeShapeType="1"/>
            <a:stCxn id="20491" idx="2"/>
          </p:cNvCxnSpPr>
          <p:nvPr/>
        </p:nvCxnSpPr>
        <p:spPr bwMode="auto">
          <a:xfrm rot="5400000">
            <a:off x="1800225" y="4581526"/>
            <a:ext cx="33337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504" name="Egyenes összekötő nyíllal 77"/>
          <p:cNvCxnSpPr>
            <a:cxnSpLocks noChangeShapeType="1"/>
            <a:stCxn id="20492" idx="3"/>
            <a:endCxn id="20493" idx="1"/>
          </p:cNvCxnSpPr>
          <p:nvPr/>
        </p:nvCxnSpPr>
        <p:spPr bwMode="auto">
          <a:xfrm flipV="1">
            <a:off x="3038475" y="5010150"/>
            <a:ext cx="71437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0505" name="Jobb oldali kapcsos zárójel 80"/>
          <p:cNvSpPr>
            <a:spLocks/>
          </p:cNvSpPr>
          <p:nvPr/>
        </p:nvSpPr>
        <p:spPr bwMode="auto">
          <a:xfrm>
            <a:off x="7038975" y="4287838"/>
            <a:ext cx="142875" cy="1676400"/>
          </a:xfrm>
          <a:prstGeom prst="rightBrace">
            <a:avLst>
              <a:gd name="adj1" fmla="val 8365"/>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hu-HU" altLang="hu-HU" sz="1800">
              <a:cs typeface="Arial" panose="020B0604020202020204" pitchFamily="34" charset="0"/>
            </a:endParaRPr>
          </a:p>
        </p:txBody>
      </p:sp>
      <p:cxnSp>
        <p:nvCxnSpPr>
          <p:cNvPr id="20506" name="Egyenes összekötő nyíllal 82"/>
          <p:cNvCxnSpPr>
            <a:cxnSpLocks noChangeShapeType="1"/>
            <a:stCxn id="20487" idx="2"/>
            <a:endCxn id="20495" idx="0"/>
          </p:cNvCxnSpPr>
          <p:nvPr/>
        </p:nvCxnSpPr>
        <p:spPr bwMode="auto">
          <a:xfrm rot="5400000">
            <a:off x="6051550" y="2187575"/>
            <a:ext cx="261938"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507" name="Egyenes összekötő nyíllal 85"/>
          <p:cNvCxnSpPr>
            <a:cxnSpLocks noChangeShapeType="1"/>
            <a:stCxn id="20486" idx="2"/>
            <a:endCxn id="20488" idx="0"/>
          </p:cNvCxnSpPr>
          <p:nvPr/>
        </p:nvCxnSpPr>
        <p:spPr bwMode="auto">
          <a:xfrm rot="5400000">
            <a:off x="2514600" y="2187575"/>
            <a:ext cx="261938"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0508" name="Jobb oldali kapcsos zárójel 86"/>
          <p:cNvSpPr>
            <a:spLocks/>
          </p:cNvSpPr>
          <p:nvPr/>
        </p:nvSpPr>
        <p:spPr bwMode="auto">
          <a:xfrm rot="5400000">
            <a:off x="4324350" y="1176338"/>
            <a:ext cx="142875" cy="3571875"/>
          </a:xfrm>
          <a:prstGeom prst="rightBrace">
            <a:avLst>
              <a:gd name="adj1" fmla="val 8333"/>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hu-HU" altLang="hu-HU" sz="1800">
              <a:cs typeface="Arial" panose="020B0604020202020204" pitchFamily="34" charset="0"/>
            </a:endParaRPr>
          </a:p>
        </p:txBody>
      </p:sp>
      <p:cxnSp>
        <p:nvCxnSpPr>
          <p:cNvPr id="20509" name="Egyenes összekötő nyíllal 34"/>
          <p:cNvCxnSpPr>
            <a:cxnSpLocks noChangeShapeType="1"/>
            <a:stCxn id="20493" idx="3"/>
            <a:endCxn id="36" idx="1"/>
          </p:cNvCxnSpPr>
          <p:nvPr/>
        </p:nvCxnSpPr>
        <p:spPr bwMode="auto">
          <a:xfrm>
            <a:off x="5038725" y="5010150"/>
            <a:ext cx="428625" cy="7874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36" name="Szövegdoboz 35"/>
          <p:cNvSpPr txBox="1"/>
          <p:nvPr/>
        </p:nvSpPr>
        <p:spPr>
          <a:xfrm>
            <a:off x="5467350" y="5521325"/>
            <a:ext cx="1357313" cy="554038"/>
          </a:xfrm>
          <a:prstGeom prst="rect">
            <a:avLst/>
          </a:prstGeom>
          <a:noFill/>
          <a:ln w="57150">
            <a:solidFill>
              <a:srgbClr val="666699"/>
            </a:solidFill>
          </a:ln>
        </p:spPr>
        <p:txBody>
          <a:bodyPr>
            <a:spAutoFit/>
          </a:bodyPr>
          <a:lstStyle/>
          <a:p>
            <a:pPr algn="ctr" eaLnBrk="1" hangingPunct="1">
              <a:defRPr/>
            </a:pPr>
            <a:r>
              <a:rPr lang="hu-HU" sz="1000" b="1" dirty="0">
                <a:solidFill>
                  <a:schemeClr val="bg2"/>
                </a:solidFill>
                <a:effectLst>
                  <a:outerShdw blurRad="38100" dist="38100" dir="2700000" algn="tl">
                    <a:srgbClr val="000000">
                      <a:alpha val="43137"/>
                    </a:srgbClr>
                  </a:outerShdw>
                </a:effectLst>
                <a:latin typeface="Arial" charset="0"/>
                <a:cs typeface="Arial" charset="0"/>
              </a:rPr>
              <a:t>Ökológiai hatások meghatározása, elemzések</a:t>
            </a:r>
            <a:endParaRPr lang="hu-HU" sz="1000" b="1" dirty="0">
              <a:solidFill>
                <a:schemeClr val="bg2"/>
              </a:solidFill>
              <a:effectLst>
                <a:outerShdw blurRad="38100" dist="38100" dir="2700000" algn="tl">
                  <a:srgbClr val="000000">
                    <a:alpha val="43137"/>
                  </a:srgbClr>
                </a:outerShdw>
              </a:effectLst>
              <a:latin typeface="Arial" charset="0"/>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8" descr="kis kep_nagyitos"/>
          <p:cNvPicPr>
            <a:picLocks noChangeAspect="1" noChangeArrowheads="1"/>
          </p:cNvPicPr>
          <p:nvPr/>
        </p:nvPicPr>
        <p:blipFill rotWithShape="1">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l="17844" t="4789" r="24163" b="5992"/>
          <a:stretch/>
        </p:blipFill>
        <p:spPr bwMode="auto">
          <a:xfrm>
            <a:off x="7918565" y="3647681"/>
            <a:ext cx="906241" cy="1394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Cím 1"/>
          <p:cNvSpPr>
            <a:spLocks noGrp="1"/>
          </p:cNvSpPr>
          <p:nvPr>
            <p:ph type="title" idx="4294967295"/>
          </p:nvPr>
        </p:nvSpPr>
        <p:spPr>
          <a:xfrm>
            <a:off x="617538" y="557213"/>
            <a:ext cx="7620000" cy="1271587"/>
          </a:xfrm>
        </p:spPr>
        <p:txBody>
          <a:bodyPr/>
          <a:lstStyle/>
          <a:p>
            <a:pPr algn="ctr" eaLnBrk="1" hangingPunct="1"/>
            <a:r>
              <a:rPr lang="hu-HU" altLang="hu-HU" smtClean="0">
                <a:solidFill>
                  <a:schemeClr val="hlink"/>
                </a:solidFill>
              </a:rPr>
              <a:t>Hatásbecslés,</a:t>
            </a:r>
            <a:br>
              <a:rPr lang="hu-HU" altLang="hu-HU" smtClean="0">
                <a:solidFill>
                  <a:schemeClr val="hlink"/>
                </a:solidFill>
              </a:rPr>
            </a:br>
            <a:r>
              <a:rPr lang="hu-HU" altLang="hu-HU" smtClean="0">
                <a:solidFill>
                  <a:schemeClr val="hlink"/>
                </a:solidFill>
              </a:rPr>
              <a:t>hatásvizsgálat</a:t>
            </a:r>
          </a:p>
        </p:txBody>
      </p:sp>
      <p:sp>
        <p:nvSpPr>
          <p:cNvPr id="93187" name="Tartalom helye 2"/>
          <p:cNvSpPr>
            <a:spLocks noGrp="1"/>
          </p:cNvSpPr>
          <p:nvPr>
            <p:ph idx="4294967295"/>
          </p:nvPr>
        </p:nvSpPr>
        <p:spPr>
          <a:xfrm>
            <a:off x="785813" y="1900238"/>
            <a:ext cx="8105775" cy="3556000"/>
          </a:xfrm>
        </p:spPr>
        <p:txBody>
          <a:bodyPr/>
          <a:lstStyle/>
          <a:p>
            <a:pPr algn="just" eaLnBrk="1" hangingPunct="1">
              <a:defRPr/>
            </a:pPr>
            <a:r>
              <a:rPr lang="hu-HU" altLang="hu-HU" sz="2200" dirty="0" smtClean="0"/>
              <a:t>Integrált rendszerként vizsgálni:</a:t>
            </a:r>
          </a:p>
          <a:p>
            <a:pPr lvl="1" algn="just" eaLnBrk="1" hangingPunct="1">
              <a:defRPr/>
            </a:pPr>
            <a:r>
              <a:rPr lang="hu-HU" altLang="hu-HU" sz="2000" dirty="0" smtClean="0"/>
              <a:t>környezet, természet, ökológiai folyamatok</a:t>
            </a:r>
          </a:p>
          <a:p>
            <a:pPr algn="just" eaLnBrk="1" hangingPunct="1">
              <a:defRPr/>
            </a:pPr>
            <a:r>
              <a:rPr lang="hu-HU" altLang="hu-HU" sz="2200" dirty="0" smtClean="0"/>
              <a:t>Több tudományág összekapcsolása, </a:t>
            </a:r>
            <a:r>
              <a:rPr lang="hu-HU" altLang="hu-HU" sz="2200" dirty="0" err="1" smtClean="0"/>
              <a:t>együttgondolkodása</a:t>
            </a:r>
            <a:endParaRPr lang="hu-HU" altLang="hu-HU" sz="1800" dirty="0" smtClean="0"/>
          </a:p>
          <a:p>
            <a:pPr lvl="1" algn="just" eaLnBrk="1" hangingPunct="1">
              <a:defRPr/>
            </a:pPr>
            <a:r>
              <a:rPr lang="hu-HU" altLang="hu-HU" sz="2000" dirty="0" smtClean="0"/>
              <a:t>Kockázattudomány</a:t>
            </a:r>
          </a:p>
          <a:p>
            <a:pPr lvl="1" algn="just" eaLnBrk="1" hangingPunct="1">
              <a:defRPr/>
            </a:pPr>
            <a:r>
              <a:rPr lang="hu-HU" altLang="hu-HU" sz="2000" dirty="0" smtClean="0"/>
              <a:t>Környezettudomány</a:t>
            </a:r>
          </a:p>
          <a:p>
            <a:pPr lvl="1" algn="just" eaLnBrk="1" hangingPunct="1">
              <a:defRPr/>
            </a:pPr>
            <a:r>
              <a:rPr lang="hu-HU" altLang="hu-HU" sz="2000" dirty="0" smtClean="0"/>
              <a:t>Biológiai tudományok – </a:t>
            </a:r>
            <a:r>
              <a:rPr lang="hu-HU" altLang="hu-HU" sz="2000" b="1" i="1" kern="1200" dirty="0" smtClean="0">
                <a:solidFill>
                  <a:srgbClr val="666699"/>
                </a:solidFill>
                <a:effectLst>
                  <a:outerShdw blurRad="38100" dist="38100" dir="2700000" algn="tl">
                    <a:srgbClr val="C0C0C0"/>
                  </a:outerShdw>
                </a:effectLst>
                <a:ea typeface="+mn-ea"/>
                <a:cs typeface="+mn-cs"/>
              </a:rPr>
              <a:t>Ökológia</a:t>
            </a:r>
            <a:r>
              <a:rPr lang="hu-HU" altLang="hu-HU" sz="2000" i="1" kern="1200" dirty="0" smtClean="0">
                <a:solidFill>
                  <a:srgbClr val="666699"/>
                </a:solidFill>
                <a:effectLst>
                  <a:outerShdw blurRad="38100" dist="38100" dir="2700000" algn="tl">
                    <a:srgbClr val="C0C0C0"/>
                  </a:outerShdw>
                </a:effectLst>
                <a:ea typeface="+mn-ea"/>
                <a:cs typeface="+mn-cs"/>
              </a:rPr>
              <a:t> </a:t>
            </a:r>
            <a:r>
              <a:rPr lang="hu-HU" altLang="hu-HU" sz="2000" kern="1200" dirty="0" smtClean="0">
                <a:ea typeface="+mn-ea"/>
                <a:cs typeface="+mn-cs"/>
              </a:rPr>
              <a:t>(élőlények, életterek)</a:t>
            </a:r>
            <a:endParaRPr lang="hu-HU" altLang="hu-HU" sz="2000" kern="1200" dirty="0">
              <a:ea typeface="+mn-ea"/>
              <a:cs typeface="+mn-cs"/>
            </a:endParaRPr>
          </a:p>
          <a:p>
            <a:pPr algn="just" eaLnBrk="1" hangingPunct="1">
              <a:defRPr/>
            </a:pPr>
            <a:r>
              <a:rPr lang="hu-HU" altLang="hu-HU" sz="2200" dirty="0" smtClean="0"/>
              <a:t>Hatótényezők és tolerancia</a:t>
            </a:r>
          </a:p>
          <a:p>
            <a:pPr lvl="1" algn="just" eaLnBrk="1" hangingPunct="1">
              <a:defRPr/>
            </a:pPr>
            <a:r>
              <a:rPr lang="hu-HU" altLang="hu-HU" sz="2000" dirty="0"/>
              <a:t>b</a:t>
            </a:r>
            <a:r>
              <a:rPr lang="hu-HU" altLang="hu-HU" sz="2000" dirty="0" smtClean="0"/>
              <a:t>eavatkozások és</a:t>
            </a:r>
          </a:p>
          <a:p>
            <a:pPr lvl="1" algn="just" eaLnBrk="1" hangingPunct="1">
              <a:defRPr/>
            </a:pPr>
            <a:r>
              <a:rPr lang="hu-HU" altLang="hu-HU" sz="2000" dirty="0" smtClean="0"/>
              <a:t>élőlények (populációk) „válasza(i)” – véletlenszerű/tényleges</a:t>
            </a:r>
          </a:p>
        </p:txBody>
      </p:sp>
      <p:sp>
        <p:nvSpPr>
          <p:cNvPr id="21509" name="Dia számának helye 3"/>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spcBef>
                <a:spcPct val="0"/>
              </a:spcBef>
              <a:buClrTx/>
              <a:buSzTx/>
              <a:buFontTx/>
              <a:buNone/>
            </a:pPr>
            <a:fld id="{C863AC2F-70A3-4467-96A0-B0E08AD0E8FC}" type="slidenum">
              <a:rPr lang="hu-HU" altLang="hu-HU" sz="1200">
                <a:latin typeface="Arial Black" panose="020B0A04020102020204" pitchFamily="34" charset="0"/>
                <a:cs typeface="Arial" panose="020B0604020202020204" pitchFamily="34" charset="0"/>
              </a:rPr>
              <a:pPr algn="r" eaLnBrk="1" hangingPunct="1">
                <a:spcBef>
                  <a:spcPct val="0"/>
                </a:spcBef>
                <a:buClrTx/>
                <a:buSzTx/>
                <a:buFontTx/>
                <a:buNone/>
              </a:pPr>
              <a:t>16</a:t>
            </a:fld>
            <a:endParaRPr lang="hu-HU" altLang="hu-HU" sz="1200">
              <a:latin typeface="Arial Black" panose="020B0A04020102020204" pitchFamily="34" charset="0"/>
              <a:cs typeface="Arial" panose="020B0604020202020204" pitchFamily="34" charset="0"/>
            </a:endParaRPr>
          </a:p>
        </p:txBody>
      </p:sp>
      <p:pic>
        <p:nvPicPr>
          <p:cNvPr id="2151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457200"/>
            <a:ext cx="1446213"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1" name="Élőláb helye 4"/>
          <p:cNvSpPr txBox="1">
            <a:spLocks noGrp="1"/>
          </p:cNvSpPr>
          <p:nvPr/>
        </p:nvSpPr>
        <p:spPr bwMode="auto">
          <a:xfrm>
            <a:off x="755650" y="6278563"/>
            <a:ext cx="73453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buFontTx/>
              <a:buNone/>
            </a:pPr>
            <a:r>
              <a:rPr lang="hu-HU" altLang="hu-HU" sz="1200">
                <a:cs typeface="Arial" panose="020B0604020202020204" pitchFamily="34" charset="0"/>
              </a:rPr>
              <a:t>TÁMOP-4.2.4.A/2-11/1-2012-0001 </a:t>
            </a:r>
          </a:p>
          <a:p>
            <a:pPr algn="ctr" eaLnBrk="1" hangingPunct="1">
              <a:buFontTx/>
              <a:buNone/>
            </a:pPr>
            <a:r>
              <a:rPr lang="hu-HU" altLang="hu-HU" sz="1200">
                <a:cs typeface="Arial" panose="020B0604020202020204" pitchFamily="34" charset="0"/>
              </a:rPr>
              <a:t>A2-MZPD-13-0099 </a:t>
            </a:r>
          </a:p>
        </p:txBody>
      </p:sp>
      <p:sp>
        <p:nvSpPr>
          <p:cNvPr id="2" name="Téglalap 1"/>
          <p:cNvSpPr/>
          <p:nvPr/>
        </p:nvSpPr>
        <p:spPr>
          <a:xfrm>
            <a:off x="554038" y="5438775"/>
            <a:ext cx="8270875" cy="768350"/>
          </a:xfrm>
          <a:prstGeom prst="rect">
            <a:avLst/>
          </a:prstGeom>
        </p:spPr>
        <p:txBody>
          <a:bodyPr>
            <a:spAutoFit/>
          </a:bodyPr>
          <a:lstStyle/>
          <a:p>
            <a:pPr algn="ctr" eaLnBrk="1" hangingPunct="1">
              <a:defRPr/>
            </a:pPr>
            <a:r>
              <a:rPr lang="hu-HU" sz="2200" b="1" i="1" dirty="0">
                <a:solidFill>
                  <a:srgbClr val="666699"/>
                </a:solidFill>
                <a:effectLst>
                  <a:outerShdw blurRad="38100" dist="38100" dir="2700000" algn="tl">
                    <a:srgbClr val="000000">
                      <a:alpha val="43137"/>
                    </a:srgbClr>
                  </a:outerShdw>
                </a:effectLst>
                <a:latin typeface="Arial" charset="0"/>
              </a:rPr>
              <a:t>Az ökológiai ismeretekre alapozottan működhet hatékonyan a környezetvédelem és a természetvédelem.</a:t>
            </a:r>
            <a:endParaRPr lang="hu-HU" sz="2200" b="1" i="1" dirty="0">
              <a:solidFill>
                <a:srgbClr val="666699"/>
              </a:solidFill>
              <a:effectLst>
                <a:outerShdw blurRad="38100" dist="38100" dir="2700000" algn="tl">
                  <a:srgbClr val="000000">
                    <a:alpha val="43137"/>
                  </a:srgbClr>
                </a:outerShdw>
              </a:effectLst>
              <a:latin typeface="Arial" charset="0"/>
            </a:endParaRPr>
          </a:p>
        </p:txBody>
      </p:sp>
      <p:pic>
        <p:nvPicPr>
          <p:cNvPr id="22536" name="Picture 8" descr="kis kep_nagyitos"/>
          <p:cNvPicPr>
            <a:picLocks noChangeAspect="1" noChangeArrowheads="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l="17844" t="4789" r="24163" b="5992"/>
          <a:stretch/>
        </p:blipFill>
        <p:spPr bwMode="auto">
          <a:xfrm flipH="1">
            <a:off x="580170" y="431005"/>
            <a:ext cx="9906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ím 1"/>
          <p:cNvSpPr>
            <a:spLocks noGrp="1"/>
          </p:cNvSpPr>
          <p:nvPr>
            <p:ph type="title" idx="4294967295"/>
          </p:nvPr>
        </p:nvSpPr>
        <p:spPr>
          <a:xfrm>
            <a:off x="685800" y="381000"/>
            <a:ext cx="7315200" cy="1371600"/>
          </a:xfrm>
        </p:spPr>
        <p:txBody>
          <a:bodyPr/>
          <a:lstStyle/>
          <a:p>
            <a:pPr algn="ctr"/>
            <a:r>
              <a:rPr lang="hu-HU" altLang="hu-HU" smtClean="0">
                <a:solidFill>
                  <a:schemeClr val="hlink"/>
                </a:solidFill>
              </a:rPr>
              <a:t>Mert hogy az ökológia…</a:t>
            </a:r>
          </a:p>
        </p:txBody>
      </p:sp>
      <p:sp>
        <p:nvSpPr>
          <p:cNvPr id="22531" name="Tartalom helye 2"/>
          <p:cNvSpPr>
            <a:spLocks noGrp="1"/>
          </p:cNvSpPr>
          <p:nvPr>
            <p:ph idx="4294967295"/>
          </p:nvPr>
        </p:nvSpPr>
        <p:spPr>
          <a:xfrm>
            <a:off x="914400" y="1714500"/>
            <a:ext cx="7772400" cy="4305300"/>
          </a:xfrm>
        </p:spPr>
        <p:txBody>
          <a:bodyPr/>
          <a:lstStyle/>
          <a:p>
            <a:pPr algn="just"/>
            <a:r>
              <a:rPr lang="hu-HU" altLang="hu-HU" sz="2200" smtClean="0"/>
              <a:t>Ernst Haeckel (1870): </a:t>
            </a:r>
            <a:r>
              <a:rPr lang="hu-HU" altLang="hu-HU" sz="2200" i="1" smtClean="0"/>
              <a:t>„…</a:t>
            </a:r>
            <a:r>
              <a:rPr lang="en-US" altLang="hu-HU" sz="2200" i="1" smtClean="0"/>
              <a:t>in a word, ecology is the study of all those complex interrelations referred to by Darwin as the conditions of the struggle for existence</a:t>
            </a:r>
            <a:r>
              <a:rPr lang="hu-HU" altLang="hu-HU" sz="2200" i="1" smtClean="0"/>
              <a:t>.”</a:t>
            </a:r>
          </a:p>
          <a:p>
            <a:pPr lvl="1" algn="just"/>
            <a:r>
              <a:rPr lang="hu-HU" altLang="hu-HU" sz="2000" smtClean="0"/>
              <a:t>toleranciatartomány határa</a:t>
            </a:r>
          </a:p>
          <a:p>
            <a:pPr lvl="1" algn="just"/>
            <a:r>
              <a:rPr lang="hu-HU" altLang="hu-HU" sz="2000" smtClean="0"/>
              <a:t>ökológiai láncreakció vs. ökológiai egyensúly</a:t>
            </a:r>
          </a:p>
          <a:p>
            <a:pPr algn="just"/>
            <a:r>
              <a:rPr lang="hu-HU" altLang="hu-HU" sz="2200" smtClean="0"/>
              <a:t>Tény: gyorsabb a változás annál, mint ahogyan alkalmazkodni tudunk</a:t>
            </a:r>
          </a:p>
        </p:txBody>
      </p:sp>
      <p:sp>
        <p:nvSpPr>
          <p:cNvPr id="22532" name="Dia számának helye 3"/>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spcBef>
                <a:spcPct val="0"/>
              </a:spcBef>
              <a:buClrTx/>
              <a:buSzTx/>
              <a:buFontTx/>
              <a:buNone/>
            </a:pPr>
            <a:fld id="{A9A9046B-0D84-49F3-AF04-600AB8FDC168}" type="slidenum">
              <a:rPr lang="hu-HU" altLang="hu-HU" sz="1200">
                <a:latin typeface="Arial Black" panose="020B0A04020102020204" pitchFamily="34" charset="0"/>
                <a:cs typeface="Arial" panose="020B0604020202020204" pitchFamily="34" charset="0"/>
              </a:rPr>
              <a:pPr algn="r" eaLnBrk="1" hangingPunct="1">
                <a:spcBef>
                  <a:spcPct val="0"/>
                </a:spcBef>
                <a:buClrTx/>
                <a:buSzTx/>
                <a:buFontTx/>
                <a:buNone/>
              </a:pPr>
              <a:t>17</a:t>
            </a:fld>
            <a:endParaRPr lang="hu-HU" altLang="hu-HU" sz="1200">
              <a:latin typeface="Arial Black" panose="020B0A04020102020204" pitchFamily="34" charset="0"/>
              <a:cs typeface="Arial" panose="020B0604020202020204" pitchFamily="34" charset="0"/>
            </a:endParaRPr>
          </a:p>
        </p:txBody>
      </p:sp>
      <p:pic>
        <p:nvPicPr>
          <p:cNvPr id="22533"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381000"/>
            <a:ext cx="1522413"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4" name="Élőláb helye 4"/>
          <p:cNvSpPr txBox="1">
            <a:spLocks noGrp="1"/>
          </p:cNvSpPr>
          <p:nvPr/>
        </p:nvSpPr>
        <p:spPr bwMode="auto">
          <a:xfrm>
            <a:off x="755650" y="6248400"/>
            <a:ext cx="73453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buFontTx/>
              <a:buNone/>
            </a:pPr>
            <a:r>
              <a:rPr lang="hu-HU" altLang="hu-HU" sz="1200">
                <a:cs typeface="Arial" panose="020B0604020202020204" pitchFamily="34" charset="0"/>
              </a:rPr>
              <a:t>TÁMOP-4.2.4.A/2-11/1-2012-0001 </a:t>
            </a:r>
          </a:p>
          <a:p>
            <a:pPr algn="ctr" eaLnBrk="1" hangingPunct="1">
              <a:buFontTx/>
              <a:buNone/>
            </a:pPr>
            <a:r>
              <a:rPr lang="hu-HU" altLang="hu-HU" sz="1200">
                <a:cs typeface="Arial" panose="020B0604020202020204" pitchFamily="34" charset="0"/>
              </a:rPr>
              <a:t>A2-MZPD-13-0099 </a:t>
            </a:r>
          </a:p>
        </p:txBody>
      </p:sp>
      <p:pic>
        <p:nvPicPr>
          <p:cNvPr id="10" name="Kép 9"/>
          <p:cNvPicPr>
            <a:picLocks noChangeAspect="1"/>
          </p:cNvPicPr>
          <p:nvPr/>
        </p:nvPicPr>
        <p:blipFill rotWithShape="1">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l="11867" t="-1" r="20341" b="8537"/>
          <a:stretch/>
        </p:blipFill>
        <p:spPr>
          <a:xfrm flipH="1">
            <a:off x="7620000" y="4660900"/>
            <a:ext cx="1219200" cy="1371600"/>
          </a:xfrm>
          <a:prstGeom prst="rect">
            <a:avLst/>
          </a:prstGeom>
        </p:spPr>
      </p:pic>
      <p:sp>
        <p:nvSpPr>
          <p:cNvPr id="2" name="Téglalap 1"/>
          <p:cNvSpPr/>
          <p:nvPr/>
        </p:nvSpPr>
        <p:spPr>
          <a:xfrm>
            <a:off x="1600200" y="5281613"/>
            <a:ext cx="5867400" cy="708025"/>
          </a:xfrm>
          <a:prstGeom prst="rect">
            <a:avLst/>
          </a:prstGeom>
        </p:spPr>
        <p:txBody>
          <a:bodyPr>
            <a:spAutoFit/>
          </a:bodyPr>
          <a:lstStyle/>
          <a:p>
            <a:pPr algn="ctr" eaLnBrk="1" hangingPunct="1">
              <a:defRPr/>
            </a:pPr>
            <a:r>
              <a:rPr lang="hu-HU" b="1" i="1" dirty="0">
                <a:solidFill>
                  <a:srgbClr val="666699"/>
                </a:solidFill>
                <a:effectLst>
                  <a:outerShdw blurRad="38100" dist="38100" dir="2700000" algn="tl">
                    <a:srgbClr val="000000">
                      <a:alpha val="43137"/>
                    </a:srgbClr>
                  </a:outerShdw>
                </a:effectLst>
                <a:latin typeface="Arial" charset="0"/>
              </a:rPr>
              <a:t>A megelőzés és védelem komplex, interdiszciplináris gondolkodást igényel.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ím 1"/>
          <p:cNvSpPr>
            <a:spLocks noGrp="1"/>
          </p:cNvSpPr>
          <p:nvPr>
            <p:ph type="title"/>
          </p:nvPr>
        </p:nvSpPr>
        <p:spPr>
          <a:xfrm>
            <a:off x="762000" y="457200"/>
            <a:ext cx="7543800" cy="1104900"/>
          </a:xfrm>
        </p:spPr>
        <p:txBody>
          <a:bodyPr/>
          <a:lstStyle/>
          <a:p>
            <a:pPr algn="ctr"/>
            <a:r>
              <a:rPr lang="hu-HU" altLang="hu-HU" smtClean="0">
                <a:solidFill>
                  <a:schemeClr val="hlink"/>
                </a:solidFill>
              </a:rPr>
              <a:t>Összegzés, kitekintés</a:t>
            </a:r>
          </a:p>
        </p:txBody>
      </p:sp>
      <p:sp>
        <p:nvSpPr>
          <p:cNvPr id="23555" name="Dia számának helye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62C41001-CB50-4123-BF30-954DBFD9B533}" type="slidenum">
              <a:rPr lang="hu-HU" altLang="hu-HU" sz="1200" smtClean="0">
                <a:latin typeface="Arial Black" panose="020B0A04020102020204" pitchFamily="34" charset="0"/>
              </a:rPr>
              <a:pPr>
                <a:spcBef>
                  <a:spcPct val="0"/>
                </a:spcBef>
                <a:buClrTx/>
                <a:buSzTx/>
                <a:buFontTx/>
                <a:buNone/>
              </a:pPr>
              <a:t>18</a:t>
            </a:fld>
            <a:endParaRPr lang="hu-HU" altLang="hu-HU" sz="1200" smtClean="0">
              <a:latin typeface="Arial Black" panose="020B0A04020102020204" pitchFamily="34" charset="0"/>
            </a:endParaRPr>
          </a:p>
        </p:txBody>
      </p:sp>
      <p:pic>
        <p:nvPicPr>
          <p:cNvPr id="23556"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457200"/>
            <a:ext cx="16002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Élőláb helye 4"/>
          <p:cNvSpPr txBox="1">
            <a:spLocks noGrp="1"/>
          </p:cNvSpPr>
          <p:nvPr/>
        </p:nvSpPr>
        <p:spPr bwMode="auto">
          <a:xfrm>
            <a:off x="755650" y="6248400"/>
            <a:ext cx="73453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buFontTx/>
              <a:buNone/>
            </a:pPr>
            <a:r>
              <a:rPr lang="hu-HU" altLang="hu-HU" sz="1200"/>
              <a:t>TÁMOP-4.2.4.A/2-11/1-2012-0001 </a:t>
            </a:r>
          </a:p>
          <a:p>
            <a:pPr algn="ctr" eaLnBrk="1" hangingPunct="1">
              <a:buFontTx/>
              <a:buNone/>
            </a:pPr>
            <a:r>
              <a:rPr lang="hu-HU" altLang="hu-HU" sz="1200"/>
              <a:t>A2-MZPD-13-0099 </a:t>
            </a:r>
          </a:p>
        </p:txBody>
      </p:sp>
      <p:sp>
        <p:nvSpPr>
          <p:cNvPr id="8" name="Tartalom helye 2"/>
          <p:cNvSpPr>
            <a:spLocks noGrp="1"/>
          </p:cNvSpPr>
          <p:nvPr>
            <p:ph idx="1"/>
          </p:nvPr>
        </p:nvSpPr>
        <p:spPr>
          <a:xfrm>
            <a:off x="914400" y="1447800"/>
            <a:ext cx="7772400" cy="4572000"/>
          </a:xfrm>
        </p:spPr>
        <p:txBody>
          <a:bodyPr/>
          <a:lstStyle/>
          <a:p>
            <a:pPr algn="just">
              <a:defRPr/>
            </a:pPr>
            <a:r>
              <a:rPr lang="hu-HU" sz="2200" dirty="0" smtClean="0"/>
              <a:t>Az </a:t>
            </a:r>
            <a:r>
              <a:rPr lang="hu-HU" sz="2200" dirty="0"/>
              <a:t>alkotó </a:t>
            </a:r>
            <a:r>
              <a:rPr lang="hu-HU" sz="2200" dirty="0" smtClean="0"/>
              <a:t>tevékenység(</a:t>
            </a:r>
            <a:r>
              <a:rPr lang="hu-HU" sz="2200" dirty="0" err="1" smtClean="0"/>
              <a:t>nek</a:t>
            </a:r>
            <a:r>
              <a:rPr lang="hu-HU" sz="2200" dirty="0" smtClean="0"/>
              <a:t> lehetnek) </a:t>
            </a:r>
            <a:r>
              <a:rPr lang="hu-HU" sz="2200" dirty="0"/>
              <a:t>romboló hatásai</a:t>
            </a:r>
            <a:r>
              <a:rPr lang="hu-HU" sz="2200" dirty="0" smtClean="0"/>
              <a:t>.</a:t>
            </a:r>
            <a:endParaRPr lang="hu-HU" altLang="hu-HU" sz="2200" dirty="0"/>
          </a:p>
          <a:p>
            <a:pPr lvl="1" algn="just">
              <a:defRPr/>
            </a:pPr>
            <a:r>
              <a:rPr lang="hu-HU" altLang="hu-HU" sz="2000" dirty="0" smtClean="0"/>
              <a:t>vizsgálódás</a:t>
            </a:r>
          </a:p>
          <a:p>
            <a:pPr lvl="1" algn="just">
              <a:defRPr/>
            </a:pPr>
            <a:r>
              <a:rPr lang="hu-HU" altLang="hu-HU" sz="2000" dirty="0" smtClean="0"/>
              <a:t>minél teljesebb vizsgálat</a:t>
            </a:r>
          </a:p>
          <a:p>
            <a:pPr lvl="1" algn="just">
              <a:defRPr/>
            </a:pPr>
            <a:r>
              <a:rPr lang="hu-HU" altLang="hu-HU" sz="2000" dirty="0" smtClean="0"/>
              <a:t>beazonosítás</a:t>
            </a:r>
          </a:p>
          <a:p>
            <a:pPr marL="342900" lvl="1" indent="-342900" algn="just">
              <a:buClr>
                <a:schemeClr val="bg2"/>
              </a:buClr>
              <a:buSzPct val="75000"/>
              <a:buFont typeface="Wingdings" panose="05000000000000000000" pitchFamily="2" charset="2"/>
              <a:buChar char="n"/>
              <a:defRPr/>
            </a:pPr>
            <a:r>
              <a:rPr lang="hu-HU" sz="2200" dirty="0"/>
              <a:t>A labilis rendszerek </a:t>
            </a:r>
            <a:r>
              <a:rPr lang="hu-HU" sz="2200" dirty="0" smtClean="0"/>
              <a:t>fenntarthatók hosszú távon???</a:t>
            </a:r>
            <a:endParaRPr lang="hu-HU" sz="2200" dirty="0">
              <a:ea typeface="+mn-ea"/>
              <a:cs typeface="+mn-cs"/>
            </a:endParaRPr>
          </a:p>
          <a:p>
            <a:pPr lvl="1" algn="just">
              <a:defRPr/>
            </a:pPr>
            <a:r>
              <a:rPr lang="hu-HU" altLang="hu-HU" sz="2000" dirty="0"/>
              <a:t>Inkább: „</a:t>
            </a:r>
            <a:r>
              <a:rPr lang="hu-HU" altLang="hu-HU" sz="2000" dirty="0" err="1"/>
              <a:t>bioinspirált</a:t>
            </a:r>
            <a:r>
              <a:rPr lang="hu-HU" altLang="hu-HU" sz="2000" dirty="0"/>
              <a:t>” mérnöki </a:t>
            </a:r>
            <a:r>
              <a:rPr lang="hu-HU" altLang="hu-HU" sz="2000" dirty="0" smtClean="0"/>
              <a:t>tevékenység, vagyis</a:t>
            </a:r>
          </a:p>
          <a:p>
            <a:pPr lvl="1" algn="just">
              <a:defRPr/>
            </a:pPr>
            <a:r>
              <a:rPr lang="hu-HU" altLang="hu-HU" sz="2000" dirty="0" smtClean="0"/>
              <a:t>elővigyázatosság.</a:t>
            </a:r>
          </a:p>
          <a:p>
            <a:pPr marL="457200" lvl="1" indent="0" algn="just">
              <a:buFont typeface="Wingdings" panose="05000000000000000000" pitchFamily="2" charset="2"/>
              <a:buNone/>
              <a:defRPr/>
            </a:pPr>
            <a:endParaRPr lang="hu-HU" altLang="hu-HU" sz="1000" dirty="0"/>
          </a:p>
          <a:p>
            <a:pPr marL="0" lvl="1" indent="0" algn="ctr">
              <a:buClr>
                <a:schemeClr val="bg2"/>
              </a:buClr>
              <a:buSzPct val="75000"/>
              <a:buFont typeface="Wingdings" panose="05000000000000000000" pitchFamily="2" charset="2"/>
              <a:buNone/>
              <a:defRPr/>
            </a:pPr>
            <a:r>
              <a:rPr lang="hu-HU" altLang="hu-HU" sz="2200" b="1" i="1" dirty="0" smtClean="0">
                <a:solidFill>
                  <a:srgbClr val="666699"/>
                </a:solidFill>
                <a:effectLst>
                  <a:outerShdw blurRad="38100" dist="38100" dir="2700000" algn="tl">
                    <a:srgbClr val="000000">
                      <a:alpha val="43137"/>
                    </a:srgbClr>
                  </a:outerShdw>
                </a:effectLst>
                <a:ea typeface="+mn-ea"/>
                <a:cs typeface="+mn-cs"/>
              </a:rPr>
              <a:t>„… benned a Cél és nálad a Kulcs…”</a:t>
            </a:r>
          </a:p>
          <a:p>
            <a:pPr marL="0" lvl="1" indent="0" algn="ctr">
              <a:buClr>
                <a:schemeClr val="bg2"/>
              </a:buClr>
              <a:buSzPct val="75000"/>
              <a:buFont typeface="Wingdings" panose="05000000000000000000" pitchFamily="2" charset="2"/>
              <a:buNone/>
              <a:defRPr/>
            </a:pPr>
            <a:r>
              <a:rPr lang="hu-HU" altLang="hu-HU" sz="2200" b="1" i="1" dirty="0" smtClean="0">
                <a:solidFill>
                  <a:srgbClr val="666699"/>
                </a:solidFill>
                <a:effectLst>
                  <a:outerShdw blurRad="38100" dist="38100" dir="2700000" algn="tl">
                    <a:srgbClr val="000000">
                      <a:alpha val="43137"/>
                    </a:srgbClr>
                  </a:outerShdw>
                </a:effectLst>
                <a:ea typeface="+mn-ea"/>
                <a:cs typeface="+mn-cs"/>
              </a:rPr>
              <a:t>(Babits Mihály, 1918.)</a:t>
            </a:r>
            <a:endParaRPr lang="hu-HU" altLang="hu-HU" sz="2200" b="1" i="1" dirty="0">
              <a:solidFill>
                <a:srgbClr val="666699"/>
              </a:solidFill>
              <a:effectLst>
                <a:outerShdw blurRad="38100" dist="38100" dir="2700000" algn="tl">
                  <a:srgbClr val="000000">
                    <a:alpha val="43137"/>
                  </a:srgbClr>
                </a:outerShdw>
              </a:effectLst>
              <a:ea typeface="+mn-ea"/>
              <a:cs typeface="+mn-cs"/>
            </a:endParaRPr>
          </a:p>
          <a:p>
            <a:pPr algn="ctr">
              <a:buFont typeface="Wingdings" panose="05000000000000000000" pitchFamily="2" charset="2"/>
              <a:buNone/>
              <a:defRPr/>
            </a:pPr>
            <a:endParaRPr lang="hu-HU" sz="2400" dirty="0" smtClean="0"/>
          </a:p>
          <a:p>
            <a:pPr algn="ctr">
              <a:buFont typeface="Wingdings" panose="05000000000000000000" pitchFamily="2" charset="2"/>
              <a:buNone/>
              <a:defRPr/>
            </a:pPr>
            <a:endParaRPr lang="hu-HU" sz="2400" dirty="0" smtClean="0">
              <a:effectLst>
                <a:outerShdw blurRad="38100" dist="38100" dir="2700000" algn="tl">
                  <a:srgbClr val="000000">
                    <a:alpha val="43137"/>
                  </a:srgbClr>
                </a:outerShdw>
              </a:effectLst>
            </a:endParaRPr>
          </a:p>
        </p:txBody>
      </p:sp>
      <p:pic>
        <p:nvPicPr>
          <p:cNvPr id="9" name="Kép 8"/>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val="0"/>
              </a:ext>
            </a:extLst>
          </a:blip>
          <a:srcRect t="12757" b="13714"/>
          <a:stretch/>
        </p:blipFill>
        <p:spPr>
          <a:xfrm>
            <a:off x="3733800" y="5181600"/>
            <a:ext cx="1850571" cy="9525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ím 1"/>
          <p:cNvSpPr>
            <a:spLocks noGrp="1"/>
          </p:cNvSpPr>
          <p:nvPr>
            <p:ph type="title"/>
          </p:nvPr>
        </p:nvSpPr>
        <p:spPr>
          <a:xfrm>
            <a:off x="762000" y="457200"/>
            <a:ext cx="7543800" cy="1371600"/>
          </a:xfrm>
        </p:spPr>
        <p:txBody>
          <a:bodyPr/>
          <a:lstStyle/>
          <a:p>
            <a:pPr algn="ctr"/>
            <a:r>
              <a:rPr lang="hu-HU" altLang="hu-HU" smtClean="0">
                <a:solidFill>
                  <a:schemeClr val="hlink"/>
                </a:solidFill>
              </a:rPr>
              <a:t>Köszönetnyilvánítás</a:t>
            </a:r>
          </a:p>
        </p:txBody>
      </p:sp>
      <p:sp>
        <p:nvSpPr>
          <p:cNvPr id="24579" name="Tartalom helye 2"/>
          <p:cNvSpPr>
            <a:spLocks noGrp="1"/>
          </p:cNvSpPr>
          <p:nvPr>
            <p:ph idx="1"/>
          </p:nvPr>
        </p:nvSpPr>
        <p:spPr>
          <a:xfrm>
            <a:off x="762000" y="1981200"/>
            <a:ext cx="7696200" cy="4038600"/>
          </a:xfrm>
        </p:spPr>
        <p:txBody>
          <a:bodyPr/>
          <a:lstStyle/>
          <a:p>
            <a:pPr algn="ctr">
              <a:buFont typeface="Wingdings" panose="05000000000000000000" pitchFamily="2" charset="2"/>
              <a:buNone/>
              <a:defRPr/>
            </a:pPr>
            <a:r>
              <a:rPr lang="hu-HU" sz="2400" dirty="0" smtClean="0"/>
              <a:t>Az előadás témáját a TÁMOP-4.2.4.A/2-11/1-2012-0001 azonosító számú Nemzeti Kiválóság Program – Hazai hallgatói, illetve kutatói személyi támogatást biztosító rendszer kidolgozása és működtetése konvergencia program című kiemelt projekt keretében zajlott kutatás ihlette, amely projekt az Európai Unió támogatásával, az Európai Szociális Alap társfinanszírozásával valósult meg.</a:t>
            </a:r>
          </a:p>
          <a:p>
            <a:pPr algn="ctr">
              <a:buFont typeface="Wingdings" panose="05000000000000000000" pitchFamily="2" charset="2"/>
              <a:buNone/>
              <a:defRPr/>
            </a:pPr>
            <a:endParaRPr lang="hu-HU" sz="1800" dirty="0" smtClean="0">
              <a:effectLst>
                <a:outerShdw blurRad="38100" dist="38100" dir="2700000" algn="tl">
                  <a:srgbClr val="000000">
                    <a:alpha val="43137"/>
                  </a:srgbClr>
                </a:outerShdw>
              </a:effectLst>
            </a:endParaRPr>
          </a:p>
          <a:p>
            <a:pPr algn="ctr">
              <a:buFont typeface="Wingdings" panose="05000000000000000000" pitchFamily="2" charset="2"/>
              <a:buNone/>
              <a:defRPr/>
            </a:pPr>
            <a:r>
              <a:rPr lang="hu-HU" sz="2400" dirty="0" err="1" smtClean="0">
                <a:solidFill>
                  <a:srgbClr val="666699"/>
                </a:solidFill>
                <a:effectLst>
                  <a:outerShdw blurRad="38100" dist="38100" dir="2700000" algn="tl">
                    <a:srgbClr val="000000">
                      <a:alpha val="43137"/>
                    </a:srgbClr>
                  </a:outerShdw>
                </a:effectLst>
              </a:rPr>
              <a:t>Magyary</a:t>
            </a:r>
            <a:r>
              <a:rPr lang="hu-HU" sz="2400" dirty="0" smtClean="0">
                <a:solidFill>
                  <a:srgbClr val="666699"/>
                </a:solidFill>
                <a:effectLst>
                  <a:outerShdw blurRad="38100" dist="38100" dir="2700000" algn="tl">
                    <a:srgbClr val="000000">
                      <a:alpha val="43137"/>
                    </a:srgbClr>
                  </a:outerShdw>
                </a:effectLst>
              </a:rPr>
              <a:t> Zoltán Posztdoktori Ösztöndíj</a:t>
            </a:r>
          </a:p>
        </p:txBody>
      </p:sp>
      <p:sp>
        <p:nvSpPr>
          <p:cNvPr id="24580" name="Dia számának helye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A780ECC1-9D3F-4F7A-A54A-E2804EDA1A83}" type="slidenum">
              <a:rPr lang="hu-HU" altLang="hu-HU" sz="1200" smtClean="0">
                <a:latin typeface="Arial Black" panose="020B0A04020102020204" pitchFamily="34" charset="0"/>
              </a:rPr>
              <a:pPr>
                <a:spcBef>
                  <a:spcPct val="0"/>
                </a:spcBef>
                <a:buClrTx/>
                <a:buSzTx/>
                <a:buFontTx/>
                <a:buNone/>
              </a:pPr>
              <a:t>19</a:t>
            </a:fld>
            <a:endParaRPr lang="hu-HU" altLang="hu-HU" sz="1200" smtClean="0">
              <a:latin typeface="Arial Black" panose="020B0A04020102020204" pitchFamily="34" charset="0"/>
            </a:endParaRPr>
          </a:p>
        </p:txBody>
      </p:sp>
      <p:pic>
        <p:nvPicPr>
          <p:cNvPr id="24581"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457200"/>
            <a:ext cx="16002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2" name="Élőláb helye 4"/>
          <p:cNvSpPr txBox="1">
            <a:spLocks noGrp="1"/>
          </p:cNvSpPr>
          <p:nvPr/>
        </p:nvSpPr>
        <p:spPr bwMode="auto">
          <a:xfrm>
            <a:off x="755650" y="6248400"/>
            <a:ext cx="73453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buFontTx/>
              <a:buNone/>
            </a:pPr>
            <a:r>
              <a:rPr lang="hu-HU" altLang="hu-HU" sz="1200"/>
              <a:t>TÁMOP-4.2.4.A/2-11/1-2012-0001 </a:t>
            </a:r>
          </a:p>
          <a:p>
            <a:pPr algn="ctr" eaLnBrk="1" hangingPunct="1">
              <a:buFontTx/>
              <a:buNone/>
            </a:pPr>
            <a:r>
              <a:rPr lang="hu-HU" altLang="hu-HU" sz="1200"/>
              <a:t>A2-MZPD-13-0099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228600" y="1189038"/>
            <a:ext cx="8915400" cy="2801937"/>
          </a:xfrm>
          <a:prstGeom prst="rect">
            <a:avLst/>
          </a:prstGeom>
          <a:noFill/>
          <a:ln w="9525">
            <a:noFill/>
            <a:miter lim="800000"/>
            <a:headEnd/>
            <a:tailEnd/>
          </a:ln>
        </p:spPr>
        <p:txBody>
          <a:bodyPr anchor="ct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defRPr/>
            </a:pPr>
            <a:r>
              <a:rPr lang="hu-HU" altLang="hu-HU" sz="3100" b="1" dirty="0" smtClean="0">
                <a:solidFill>
                  <a:srgbClr val="666699"/>
                </a:solidFill>
              </a:rPr>
              <a:t/>
            </a:r>
            <a:br>
              <a:rPr lang="hu-HU" altLang="hu-HU" sz="3100" b="1" dirty="0" smtClean="0">
                <a:solidFill>
                  <a:srgbClr val="666699"/>
                </a:solidFill>
              </a:rPr>
            </a:br>
            <a:r>
              <a:rPr lang="hu-HU" altLang="hu-HU" sz="2600" b="1" dirty="0" smtClean="0">
                <a:solidFill>
                  <a:srgbClr val="666699"/>
                </a:solidFill>
                <a:effectLst>
                  <a:outerShdw blurRad="38100" dist="38100" dir="2700000" algn="tl">
                    <a:srgbClr val="C0C0C0"/>
                  </a:outerShdw>
                </a:effectLst>
              </a:rPr>
              <a:t>MÉRNÖKI TEVÉKENYSÉG (energetika)</a:t>
            </a:r>
          </a:p>
          <a:p>
            <a:pPr algn="ctr" eaLnBrk="1" hangingPunct="1">
              <a:defRPr/>
            </a:pPr>
            <a:endParaRPr lang="hu-HU" altLang="hu-HU" sz="2600" b="1" dirty="0" smtClean="0">
              <a:solidFill>
                <a:srgbClr val="666699"/>
              </a:solidFill>
              <a:effectLst>
                <a:outerShdw blurRad="38100" dist="38100" dir="2700000" algn="tl">
                  <a:srgbClr val="C0C0C0"/>
                </a:outerShdw>
              </a:effectLst>
            </a:endParaRPr>
          </a:p>
          <a:p>
            <a:pPr algn="ctr" eaLnBrk="1" hangingPunct="1">
              <a:defRPr/>
            </a:pPr>
            <a:endParaRPr lang="hu-HU" altLang="hu-HU" sz="2600" b="1" dirty="0" smtClean="0">
              <a:solidFill>
                <a:srgbClr val="666699"/>
              </a:solidFill>
              <a:effectLst>
                <a:outerShdw blurRad="38100" dist="38100" dir="2700000" algn="tl">
                  <a:srgbClr val="C0C0C0"/>
                </a:outerShdw>
              </a:effectLst>
            </a:endParaRPr>
          </a:p>
          <a:p>
            <a:pPr algn="ctr" eaLnBrk="1" hangingPunct="1">
              <a:defRPr/>
            </a:pPr>
            <a:r>
              <a:rPr lang="hu-HU" altLang="hu-HU" sz="2600" b="1" dirty="0" smtClean="0">
                <a:solidFill>
                  <a:srgbClr val="666699"/>
                </a:solidFill>
                <a:effectLst>
                  <a:outerShdw blurRad="38100" dist="38100" dir="2700000" algn="tl">
                    <a:srgbClr val="C0C0C0"/>
                  </a:outerShdw>
                </a:effectLst>
              </a:rPr>
              <a:t>ökológiai hatás(ok)</a:t>
            </a:r>
          </a:p>
          <a:p>
            <a:pPr algn="ctr" eaLnBrk="1" hangingPunct="1">
              <a:defRPr/>
            </a:pPr>
            <a:endParaRPr lang="hu-HU" altLang="hu-HU" sz="1000" b="1" dirty="0" smtClean="0">
              <a:solidFill>
                <a:srgbClr val="666699"/>
              </a:solidFill>
              <a:effectLst>
                <a:outerShdw blurRad="38100" dist="38100" dir="2700000" algn="tl">
                  <a:srgbClr val="C0C0C0"/>
                </a:outerShdw>
              </a:effectLst>
            </a:endParaRPr>
          </a:p>
          <a:p>
            <a:pPr algn="ctr" eaLnBrk="1" hangingPunct="1">
              <a:defRPr/>
            </a:pPr>
            <a:r>
              <a:rPr lang="hu-HU" altLang="hu-HU" sz="2600" b="1" dirty="0">
                <a:solidFill>
                  <a:srgbClr val="666699"/>
                </a:solidFill>
                <a:effectLst>
                  <a:outerShdw blurRad="38100" dist="38100" dir="2700000" algn="tl">
                    <a:srgbClr val="C0C0C0"/>
                  </a:outerShdw>
                </a:effectLst>
              </a:rPr>
              <a:t>v</a:t>
            </a:r>
            <a:r>
              <a:rPr lang="hu-HU" altLang="hu-HU" sz="2600" b="1" dirty="0" smtClean="0">
                <a:solidFill>
                  <a:srgbClr val="666699"/>
                </a:solidFill>
                <a:effectLst>
                  <a:outerShdw blurRad="38100" dist="38100" dir="2700000" algn="tl">
                    <a:srgbClr val="C0C0C0"/>
                  </a:outerShdw>
                </a:effectLst>
              </a:rPr>
              <a:t>s.</a:t>
            </a:r>
          </a:p>
          <a:p>
            <a:pPr algn="ctr" eaLnBrk="1" hangingPunct="1">
              <a:defRPr/>
            </a:pPr>
            <a:endParaRPr lang="hu-HU" altLang="hu-HU" sz="1000" b="1" dirty="0" smtClean="0">
              <a:solidFill>
                <a:srgbClr val="666699"/>
              </a:solidFill>
              <a:effectLst>
                <a:outerShdw blurRad="38100" dist="38100" dir="2700000" algn="tl">
                  <a:srgbClr val="C0C0C0"/>
                </a:outerShdw>
              </a:effectLst>
            </a:endParaRPr>
          </a:p>
          <a:p>
            <a:pPr algn="ctr" eaLnBrk="1" hangingPunct="1">
              <a:defRPr/>
            </a:pPr>
            <a:r>
              <a:rPr lang="hu-HU" altLang="hu-HU" sz="2600" b="1" dirty="0" smtClean="0">
                <a:solidFill>
                  <a:srgbClr val="666699"/>
                </a:solidFill>
                <a:effectLst>
                  <a:outerShdw blurRad="38100" dist="38100" dir="2700000" algn="tl">
                    <a:srgbClr val="C0C0C0"/>
                  </a:outerShdw>
                </a:effectLst>
              </a:rPr>
              <a:t>FENNTARTHATÓSÁG</a:t>
            </a:r>
            <a:r>
              <a:rPr lang="hu-HU" altLang="hu-HU" sz="3100" b="1" dirty="0" smtClean="0">
                <a:solidFill>
                  <a:srgbClr val="666699"/>
                </a:solidFill>
              </a:rPr>
              <a:t/>
            </a:r>
            <a:br>
              <a:rPr lang="hu-HU" altLang="hu-HU" sz="3100" b="1" dirty="0" smtClean="0">
                <a:solidFill>
                  <a:srgbClr val="666699"/>
                </a:solidFill>
              </a:rPr>
            </a:br>
            <a:endParaRPr lang="hu-HU" altLang="hu-HU" sz="3100" b="1" dirty="0" smtClean="0">
              <a:solidFill>
                <a:srgbClr val="666699"/>
              </a:solidFill>
            </a:endParaRPr>
          </a:p>
        </p:txBody>
      </p:sp>
      <p:sp>
        <p:nvSpPr>
          <p:cNvPr id="7" name="Rectangle 3"/>
          <p:cNvSpPr txBox="1">
            <a:spLocks noChangeArrowheads="1"/>
          </p:cNvSpPr>
          <p:nvPr/>
        </p:nvSpPr>
        <p:spPr bwMode="auto">
          <a:xfrm>
            <a:off x="6172200" y="457200"/>
            <a:ext cx="1943100" cy="533400"/>
          </a:xfrm>
          <a:prstGeom prst="rect">
            <a:avLst/>
          </a:prstGeom>
          <a:noFill/>
          <a:ln>
            <a:noFill/>
          </a:ln>
          <a:extLst/>
        </p:spPr>
        <p:txBody>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ctr" eaLnBrk="1" hangingPunct="1">
              <a:spcBef>
                <a:spcPct val="0"/>
              </a:spcBef>
              <a:buFont typeface="Wingdings" pitchFamily="2" charset="2"/>
              <a:buNone/>
              <a:defRPr/>
            </a:pPr>
            <a:r>
              <a:rPr lang="hu-HU" sz="1800" b="1" kern="0" dirty="0" smtClean="0"/>
              <a:t>Mérnöki Kar</a:t>
            </a:r>
          </a:p>
          <a:p>
            <a:pPr algn="ctr" eaLnBrk="1" hangingPunct="1">
              <a:spcBef>
                <a:spcPct val="0"/>
              </a:spcBef>
              <a:buFont typeface="Wingdings" pitchFamily="2" charset="2"/>
              <a:buNone/>
              <a:defRPr/>
            </a:pPr>
            <a:r>
              <a:rPr lang="hu-HU" sz="1400" i="1" kern="0" dirty="0" smtClean="0">
                <a:effectLst>
                  <a:outerShdw blurRad="38100" dist="38100" dir="2700000" algn="tl">
                    <a:srgbClr val="000000">
                      <a:alpha val="43137"/>
                    </a:srgbClr>
                  </a:outerShdw>
                </a:effectLst>
              </a:rPr>
              <a:t>Műszaki Intézet</a:t>
            </a:r>
          </a:p>
        </p:txBody>
      </p:sp>
      <p:pic>
        <p:nvPicPr>
          <p:cNvPr id="7172" name="Picture 5" descr="Logó, felirattal"/>
          <p:cNvPicPr>
            <a:picLocks noChangeAspect="1" noChangeArrowheads="1"/>
          </p:cNvPicPr>
          <p:nvPr/>
        </p:nvPicPr>
        <p:blipFill>
          <a:blip r:embed="rId2">
            <a:extLst>
              <a:ext uri="{28A0092B-C50C-407E-A947-70E740481C1C}">
                <a14:useLocalDpi xmlns:a14="http://schemas.microsoft.com/office/drawing/2010/main" val="0"/>
              </a:ext>
            </a:extLst>
          </a:blip>
          <a:srcRect r="83029"/>
          <a:stretch>
            <a:fillRect/>
          </a:stretch>
        </p:blipFill>
        <p:spPr bwMode="auto">
          <a:xfrm>
            <a:off x="8153400" y="304800"/>
            <a:ext cx="8572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3"/>
          <p:cNvSpPr txBox="1">
            <a:spLocks noChangeArrowheads="1"/>
          </p:cNvSpPr>
          <p:nvPr/>
        </p:nvSpPr>
        <p:spPr bwMode="auto">
          <a:xfrm>
            <a:off x="1600200" y="5562600"/>
            <a:ext cx="6172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spcBef>
                <a:spcPct val="0"/>
              </a:spcBef>
              <a:buFont typeface="Wingdings" panose="05000000000000000000" pitchFamily="2" charset="2"/>
              <a:buNone/>
            </a:pPr>
            <a:r>
              <a:rPr lang="hu-HU" altLang="hu-HU" sz="2000" b="1"/>
              <a:t>Nagy Valéria</a:t>
            </a:r>
          </a:p>
          <a:p>
            <a:pPr algn="ctr" eaLnBrk="1" hangingPunct="1">
              <a:spcBef>
                <a:spcPct val="0"/>
              </a:spcBef>
              <a:buFont typeface="Wingdings" panose="05000000000000000000" pitchFamily="2" charset="2"/>
              <a:buNone/>
            </a:pPr>
            <a:r>
              <a:rPr lang="hu-HU" altLang="hu-HU" sz="2000" b="1"/>
              <a:t>SZTE MK</a:t>
            </a:r>
          </a:p>
          <a:p>
            <a:pPr algn="ctr" eaLnBrk="1" hangingPunct="1">
              <a:spcBef>
                <a:spcPct val="0"/>
              </a:spcBef>
              <a:buFont typeface="Wingdings" panose="05000000000000000000" pitchFamily="2" charset="2"/>
              <a:buNone/>
            </a:pPr>
            <a:endParaRPr lang="hu-HU" altLang="hu-HU" sz="2300"/>
          </a:p>
        </p:txBody>
      </p:sp>
      <p:sp>
        <p:nvSpPr>
          <p:cNvPr id="7174" name="Dia számának helye 10"/>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0D336ED7-8CA7-4896-988C-D3D49F70E49A}" type="slidenum">
              <a:rPr lang="hu-HU" altLang="hu-HU" sz="1200" smtClean="0">
                <a:latin typeface="Arial Black" panose="020B0A04020102020204" pitchFamily="34" charset="0"/>
              </a:rPr>
              <a:pPr>
                <a:spcBef>
                  <a:spcPct val="0"/>
                </a:spcBef>
                <a:buClrTx/>
                <a:buSzTx/>
                <a:buFontTx/>
                <a:buNone/>
              </a:pPr>
              <a:t>2</a:t>
            </a:fld>
            <a:endParaRPr lang="hu-HU" altLang="hu-HU" sz="1200" smtClean="0">
              <a:latin typeface="Arial Black" panose="020B0A04020102020204" pitchFamily="34" charset="0"/>
            </a:endParaRPr>
          </a:p>
        </p:txBody>
      </p:sp>
      <p:pic>
        <p:nvPicPr>
          <p:cNvPr id="717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5684838"/>
            <a:ext cx="1600200" cy="47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57200"/>
            <a:ext cx="1752600"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7" name="Élőláb helye 4"/>
          <p:cNvSpPr txBox="1">
            <a:spLocks noGrp="1"/>
          </p:cNvSpPr>
          <p:nvPr/>
        </p:nvSpPr>
        <p:spPr bwMode="auto">
          <a:xfrm>
            <a:off x="755650" y="6248400"/>
            <a:ext cx="73453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buFontTx/>
              <a:buNone/>
            </a:pPr>
            <a:r>
              <a:rPr lang="hu-HU" altLang="hu-HU" sz="1200"/>
              <a:t>TÁMOP-4.2.4.A/2-11/1-2012-0001 </a:t>
            </a:r>
          </a:p>
          <a:p>
            <a:pPr algn="ctr" eaLnBrk="1" hangingPunct="1">
              <a:buFontTx/>
              <a:buNone/>
            </a:pPr>
            <a:r>
              <a:rPr lang="hu-HU" altLang="hu-HU" sz="1200"/>
              <a:t>A2-MZPD-13-0099 </a:t>
            </a:r>
          </a:p>
        </p:txBody>
      </p:sp>
      <p:sp>
        <p:nvSpPr>
          <p:cNvPr id="2" name="Lefelé nyíl 1"/>
          <p:cNvSpPr/>
          <p:nvPr/>
        </p:nvSpPr>
        <p:spPr>
          <a:xfrm>
            <a:off x="4533900" y="1752600"/>
            <a:ext cx="304800" cy="533400"/>
          </a:xfrm>
          <a:prstGeom prst="downArrow">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u-HU"/>
          </a:p>
        </p:txBody>
      </p:sp>
      <p:pic>
        <p:nvPicPr>
          <p:cNvPr id="7180" name="Picture 12" descr="mini kep_kerdojel grafika"/>
          <p:cNvPicPr>
            <a:picLocks noChangeAspect="1" noChangeArrowheads="1"/>
          </p:cNvPicPr>
          <p:nvPr/>
        </p:nvPicPr>
        <p:blipFill rotWithShape="1">
          <a:blip r:embed="rId5" cstate="print">
            <a:duotone>
              <a:schemeClr val="bg2">
                <a:shade val="45000"/>
                <a:satMod val="135000"/>
              </a:schemeClr>
              <a:prstClr val="white"/>
            </a:duotone>
            <a:extLst>
              <a:ext uri="{28A0092B-C50C-407E-A947-70E740481C1C}">
                <a14:useLocalDpi xmlns:a14="http://schemas.microsoft.com/office/drawing/2010/main" val="0"/>
              </a:ext>
            </a:extLst>
          </a:blip>
          <a:srcRect l="11952" r="40239"/>
          <a:stretch/>
        </p:blipFill>
        <p:spPr bwMode="auto">
          <a:xfrm>
            <a:off x="7462861" y="4029058"/>
            <a:ext cx="762000" cy="1206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églalap 2"/>
          <p:cNvSpPr/>
          <p:nvPr/>
        </p:nvSpPr>
        <p:spPr>
          <a:xfrm>
            <a:off x="1909763" y="4448175"/>
            <a:ext cx="5553075" cy="708025"/>
          </a:xfrm>
          <a:prstGeom prst="rect">
            <a:avLst/>
          </a:prstGeom>
        </p:spPr>
        <p:txBody>
          <a:bodyPr wrap="none">
            <a:spAutoFit/>
          </a:bodyPr>
          <a:lstStyle/>
          <a:p>
            <a:pPr algn="ctr">
              <a:defRPr/>
            </a:pPr>
            <a:r>
              <a:rPr lang="hu-HU" b="1" dirty="0">
                <a:solidFill>
                  <a:srgbClr val="666699"/>
                </a:solidFill>
                <a:latin typeface="+mn-lt"/>
              </a:rPr>
              <a:t>Megoldás? – együttműködés a természettel,</a:t>
            </a:r>
          </a:p>
          <a:p>
            <a:pPr algn="ctr">
              <a:defRPr/>
            </a:pPr>
            <a:r>
              <a:rPr lang="hu-HU" b="1" dirty="0">
                <a:solidFill>
                  <a:srgbClr val="666699"/>
                </a:solidFill>
                <a:latin typeface="+mn-lt"/>
              </a:rPr>
              <a:t>DE: kihívások sorozata…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90600" y="2286000"/>
            <a:ext cx="7239000" cy="2057400"/>
          </a:xfrm>
        </p:spPr>
        <p:txBody>
          <a:bodyPr/>
          <a:lstStyle/>
          <a:p>
            <a:pPr algn="ctr" eaLnBrk="1" hangingPunct="1"/>
            <a:r>
              <a:rPr lang="hu-HU" altLang="hu-HU" sz="3200" b="1" smtClean="0">
                <a:solidFill>
                  <a:schemeClr val="hlink"/>
                </a:solidFill>
              </a:rPr>
              <a:t/>
            </a:r>
            <a:br>
              <a:rPr lang="hu-HU" altLang="hu-HU" sz="3200" b="1" smtClean="0">
                <a:solidFill>
                  <a:schemeClr val="hlink"/>
                </a:solidFill>
              </a:rPr>
            </a:br>
            <a:r>
              <a:rPr lang="hu-HU" altLang="hu-HU" sz="3200" b="1" smtClean="0">
                <a:solidFill>
                  <a:schemeClr val="hlink"/>
                </a:solidFill>
              </a:rPr>
              <a:t>Köszönöm</a:t>
            </a:r>
            <a:br>
              <a:rPr lang="hu-HU" altLang="hu-HU" sz="3200" b="1" smtClean="0">
                <a:solidFill>
                  <a:schemeClr val="hlink"/>
                </a:solidFill>
              </a:rPr>
            </a:br>
            <a:r>
              <a:rPr lang="hu-HU" altLang="hu-HU" sz="3200" b="1" smtClean="0">
                <a:solidFill>
                  <a:schemeClr val="hlink"/>
                </a:solidFill>
              </a:rPr>
              <a:t>megtisztelő figyelmüket!</a:t>
            </a:r>
            <a:r>
              <a:rPr lang="hu-HU" altLang="hu-HU" sz="3200" b="1" u="sng" smtClean="0">
                <a:solidFill>
                  <a:schemeClr val="hlink"/>
                </a:solidFill>
              </a:rPr>
              <a:t/>
            </a:r>
            <a:br>
              <a:rPr lang="hu-HU" altLang="hu-HU" sz="3200" b="1" u="sng" smtClean="0">
                <a:solidFill>
                  <a:schemeClr val="hlink"/>
                </a:solidFill>
              </a:rPr>
            </a:br>
            <a:r>
              <a:rPr lang="hu-HU" altLang="hu-HU" sz="3200" b="1" smtClean="0">
                <a:solidFill>
                  <a:schemeClr val="hlink"/>
                </a:solidFill>
              </a:rPr>
              <a:t/>
            </a:r>
            <a:br>
              <a:rPr lang="hu-HU" altLang="hu-HU" sz="3200" b="1" smtClean="0">
                <a:solidFill>
                  <a:schemeClr val="hlink"/>
                </a:solidFill>
              </a:rPr>
            </a:br>
            <a:endParaRPr lang="hu-HU" altLang="hu-HU" sz="3200" b="1" smtClean="0">
              <a:solidFill>
                <a:schemeClr val="hlink"/>
              </a:solidFill>
            </a:endParaRPr>
          </a:p>
        </p:txBody>
      </p:sp>
      <p:sp>
        <p:nvSpPr>
          <p:cNvPr id="25603" name="Rectangle 3"/>
          <p:cNvSpPr txBox="1">
            <a:spLocks noChangeArrowheads="1"/>
          </p:cNvSpPr>
          <p:nvPr/>
        </p:nvSpPr>
        <p:spPr bwMode="auto">
          <a:xfrm>
            <a:off x="2590800" y="4800600"/>
            <a:ext cx="4191000" cy="914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buFontTx/>
              <a:buNone/>
            </a:pPr>
            <a:r>
              <a:rPr lang="hu-HU" altLang="hu-HU" sz="1600"/>
              <a:t>Elérhetőség:</a:t>
            </a:r>
          </a:p>
          <a:p>
            <a:pPr algn="ctr" eaLnBrk="1" hangingPunct="1">
              <a:buFontTx/>
              <a:buNone/>
            </a:pPr>
            <a:r>
              <a:rPr lang="hu-HU" altLang="hu-HU" sz="1600"/>
              <a:t>Nagy Valéria, </a:t>
            </a:r>
            <a:r>
              <a:rPr lang="hu-HU" altLang="hu-HU" sz="1600">
                <a:hlinkClick r:id="rId3"/>
              </a:rPr>
              <a:t>valinagy78@mk.u-szeged.hu</a:t>
            </a:r>
            <a:r>
              <a:rPr lang="hu-HU" altLang="hu-HU" sz="1600"/>
              <a:t>  </a:t>
            </a:r>
          </a:p>
        </p:txBody>
      </p:sp>
      <p:pic>
        <p:nvPicPr>
          <p:cNvPr id="25604" name="Picture 5" descr="Logó, felirattal"/>
          <p:cNvPicPr>
            <a:picLocks noChangeAspect="1" noChangeArrowheads="1"/>
          </p:cNvPicPr>
          <p:nvPr/>
        </p:nvPicPr>
        <p:blipFill>
          <a:blip r:embed="rId4">
            <a:extLst>
              <a:ext uri="{28A0092B-C50C-407E-A947-70E740481C1C}">
                <a14:useLocalDpi xmlns:a14="http://schemas.microsoft.com/office/drawing/2010/main" val="0"/>
              </a:ext>
            </a:extLst>
          </a:blip>
          <a:srcRect r="83029"/>
          <a:stretch>
            <a:fillRect/>
          </a:stretch>
        </p:blipFill>
        <p:spPr bwMode="auto">
          <a:xfrm>
            <a:off x="8153400" y="304800"/>
            <a:ext cx="8572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3"/>
          <p:cNvSpPr txBox="1">
            <a:spLocks noChangeArrowheads="1"/>
          </p:cNvSpPr>
          <p:nvPr/>
        </p:nvSpPr>
        <p:spPr bwMode="auto">
          <a:xfrm>
            <a:off x="6400800" y="457200"/>
            <a:ext cx="2019300" cy="488950"/>
          </a:xfrm>
          <a:prstGeom prst="rect">
            <a:avLst/>
          </a:prstGeom>
          <a:noFill/>
          <a:ln>
            <a:noFill/>
          </a:ln>
          <a:extLst/>
        </p:spPr>
        <p:txBody>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ctr" eaLnBrk="1" hangingPunct="1">
              <a:spcBef>
                <a:spcPct val="0"/>
              </a:spcBef>
              <a:buFont typeface="Wingdings" pitchFamily="2" charset="2"/>
              <a:buNone/>
              <a:defRPr/>
            </a:pPr>
            <a:r>
              <a:rPr lang="hu-HU" sz="1800" b="1" kern="0" dirty="0" smtClean="0"/>
              <a:t>Mérnöki Kar</a:t>
            </a:r>
          </a:p>
          <a:p>
            <a:pPr algn="ctr" eaLnBrk="1" hangingPunct="1">
              <a:spcBef>
                <a:spcPct val="0"/>
              </a:spcBef>
              <a:buFont typeface="Wingdings" pitchFamily="2" charset="2"/>
              <a:buNone/>
              <a:defRPr/>
            </a:pPr>
            <a:r>
              <a:rPr lang="hu-HU" sz="1400" i="1" kern="0" dirty="0" smtClean="0">
                <a:effectLst>
                  <a:outerShdw blurRad="38100" dist="38100" dir="2700000" algn="tl">
                    <a:srgbClr val="000000">
                      <a:alpha val="43137"/>
                    </a:srgbClr>
                  </a:outerShdw>
                </a:effectLst>
              </a:rPr>
              <a:t>Műszaki Intézet</a:t>
            </a:r>
          </a:p>
        </p:txBody>
      </p:sp>
      <p:sp>
        <p:nvSpPr>
          <p:cNvPr id="25606" name="Dia számának helye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EA1774C7-30B8-447C-B783-A43CED3B56FC}" type="slidenum">
              <a:rPr lang="hu-HU" altLang="hu-HU" sz="1200" smtClean="0">
                <a:latin typeface="Arial Black" panose="020B0A04020102020204" pitchFamily="34" charset="0"/>
              </a:rPr>
              <a:pPr>
                <a:spcBef>
                  <a:spcPct val="0"/>
                </a:spcBef>
                <a:buClrTx/>
                <a:buSzTx/>
                <a:buFontTx/>
                <a:buNone/>
              </a:pPr>
              <a:t>20</a:t>
            </a:fld>
            <a:endParaRPr lang="hu-HU" altLang="hu-HU" sz="1200" smtClean="0">
              <a:latin typeface="Arial Black" panose="020B0A04020102020204" pitchFamily="34" charset="0"/>
            </a:endParaRPr>
          </a:p>
        </p:txBody>
      </p:sp>
      <p:pic>
        <p:nvPicPr>
          <p:cNvPr id="25607"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457200"/>
            <a:ext cx="1752600"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8"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91400" y="5684838"/>
            <a:ext cx="1600200" cy="47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9" name="Élőláb helye 4"/>
          <p:cNvSpPr txBox="1">
            <a:spLocks noGrp="1"/>
          </p:cNvSpPr>
          <p:nvPr/>
        </p:nvSpPr>
        <p:spPr bwMode="auto">
          <a:xfrm>
            <a:off x="755650" y="6248400"/>
            <a:ext cx="73453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buFontTx/>
              <a:buNone/>
            </a:pPr>
            <a:r>
              <a:rPr lang="hu-HU" altLang="hu-HU" sz="1200"/>
              <a:t>TÁMOP-4.2.4.A/2-11/1-2012-0001 </a:t>
            </a:r>
          </a:p>
          <a:p>
            <a:pPr algn="ctr" eaLnBrk="1" hangingPunct="1">
              <a:buFontTx/>
              <a:buNone/>
            </a:pPr>
            <a:r>
              <a:rPr lang="hu-HU" altLang="hu-HU" sz="1200"/>
              <a:t>A2-MZPD-13-0099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ím 1"/>
          <p:cNvSpPr>
            <a:spLocks noGrp="1"/>
          </p:cNvSpPr>
          <p:nvPr>
            <p:ph type="title"/>
          </p:nvPr>
        </p:nvSpPr>
        <p:spPr>
          <a:xfrm>
            <a:off x="457200" y="457200"/>
            <a:ext cx="8229600" cy="1066800"/>
          </a:xfrm>
        </p:spPr>
        <p:txBody>
          <a:bodyPr/>
          <a:lstStyle/>
          <a:p>
            <a:pPr algn="ctr"/>
            <a:r>
              <a:rPr lang="hu-HU" altLang="hu-HU" smtClean="0">
                <a:solidFill>
                  <a:schemeClr val="hlink"/>
                </a:solidFill>
              </a:rPr>
              <a:t>Tartalom</a:t>
            </a:r>
          </a:p>
        </p:txBody>
      </p:sp>
      <p:sp>
        <p:nvSpPr>
          <p:cNvPr id="11267" name="Tartalom helye 2"/>
          <p:cNvSpPr>
            <a:spLocks noGrp="1"/>
          </p:cNvSpPr>
          <p:nvPr>
            <p:ph idx="1"/>
          </p:nvPr>
        </p:nvSpPr>
        <p:spPr>
          <a:xfrm>
            <a:off x="787400" y="1524000"/>
            <a:ext cx="8235950" cy="4702175"/>
          </a:xfrm>
        </p:spPr>
        <p:txBody>
          <a:bodyPr/>
          <a:lstStyle/>
          <a:p>
            <a:pPr>
              <a:defRPr/>
            </a:pPr>
            <a:r>
              <a:rPr lang="hu-HU" altLang="hu-HU" sz="2800" dirty="0" smtClean="0"/>
              <a:t>Bevezetés</a:t>
            </a:r>
          </a:p>
          <a:p>
            <a:pPr lvl="1">
              <a:defRPr/>
            </a:pPr>
            <a:r>
              <a:rPr lang="hu-HU" altLang="hu-HU" sz="2000" dirty="0" smtClean="0">
                <a:solidFill>
                  <a:srgbClr val="666699"/>
                </a:solidFill>
                <a:effectLst>
                  <a:outerShdw blurRad="38100" dist="38100" dir="2700000" algn="tl">
                    <a:srgbClr val="000000">
                      <a:alpha val="43137"/>
                    </a:srgbClr>
                  </a:outerShdw>
                </a:effectLst>
              </a:rPr>
              <a:t>GONDOLATÉBRESZTÉS</a:t>
            </a:r>
            <a:endParaRPr lang="hu-HU" altLang="hu-HU" sz="2000" dirty="0" smtClean="0">
              <a:solidFill>
                <a:srgbClr val="666699"/>
              </a:solidFill>
            </a:endParaRPr>
          </a:p>
          <a:p>
            <a:pPr>
              <a:defRPr/>
            </a:pPr>
            <a:r>
              <a:rPr lang="hu-HU" altLang="hu-HU" sz="2800" dirty="0" smtClean="0"/>
              <a:t>Az emberi tevékenység hatásai</a:t>
            </a:r>
          </a:p>
          <a:p>
            <a:pPr>
              <a:defRPr/>
            </a:pPr>
            <a:r>
              <a:rPr lang="hu-HU" altLang="hu-HU" sz="2800" dirty="0" smtClean="0"/>
              <a:t>Mérnöki tevékenységek lehetséges hatásai</a:t>
            </a:r>
          </a:p>
          <a:p>
            <a:pPr lvl="1" algn="just">
              <a:defRPr/>
            </a:pPr>
            <a:r>
              <a:rPr lang="hu-HU" altLang="hu-HU" sz="2000" dirty="0"/>
              <a:t>g</a:t>
            </a:r>
            <a:r>
              <a:rPr lang="hu-HU" altLang="hu-HU" sz="2000" dirty="0" smtClean="0"/>
              <a:t>azdasági hatás</a:t>
            </a:r>
          </a:p>
          <a:p>
            <a:pPr lvl="1" algn="just">
              <a:defRPr/>
            </a:pPr>
            <a:r>
              <a:rPr lang="hu-HU" altLang="hu-HU" sz="2000" dirty="0"/>
              <a:t>t</a:t>
            </a:r>
            <a:r>
              <a:rPr lang="hu-HU" altLang="hu-HU" sz="2000" dirty="0" smtClean="0"/>
              <a:t>ársadalmi hatás</a:t>
            </a:r>
          </a:p>
          <a:p>
            <a:pPr lvl="1" algn="just">
              <a:defRPr/>
            </a:pPr>
            <a:r>
              <a:rPr lang="hu-HU" altLang="hu-HU" sz="2000" dirty="0" smtClean="0"/>
              <a:t>…</a:t>
            </a:r>
          </a:p>
          <a:p>
            <a:pPr lvl="1" algn="just">
              <a:defRPr/>
            </a:pPr>
            <a:r>
              <a:rPr lang="hu-HU" altLang="hu-HU" sz="2000" dirty="0">
                <a:solidFill>
                  <a:srgbClr val="666699"/>
                </a:solidFill>
                <a:effectLst>
                  <a:outerShdw blurRad="38100" dist="38100" dir="2700000" algn="tl">
                    <a:srgbClr val="000000">
                      <a:alpha val="43137"/>
                    </a:srgbClr>
                  </a:outerShdw>
                </a:effectLst>
              </a:rPr>
              <a:t>ÖKOLÓGIAI HATÁS(OK)</a:t>
            </a:r>
            <a:r>
              <a:rPr lang="hu-HU" altLang="hu-HU" sz="2000" dirty="0" smtClean="0"/>
              <a:t> – stabilitás vs. labilitás</a:t>
            </a:r>
          </a:p>
          <a:p>
            <a:pPr>
              <a:defRPr/>
            </a:pPr>
            <a:r>
              <a:rPr lang="hu-HU" altLang="hu-HU" sz="2800" dirty="0" smtClean="0"/>
              <a:t>Energetikai példa</a:t>
            </a:r>
            <a:endParaRPr lang="hu-HU" altLang="hu-HU" sz="2800" dirty="0" smtClean="0">
              <a:solidFill>
                <a:srgbClr val="666699"/>
              </a:solidFill>
              <a:effectLst>
                <a:outerShdw blurRad="38100" dist="38100" dir="2700000" algn="tl">
                  <a:srgbClr val="000000">
                    <a:alpha val="43137"/>
                  </a:srgbClr>
                </a:outerShdw>
              </a:effectLst>
            </a:endParaRPr>
          </a:p>
          <a:p>
            <a:pPr>
              <a:defRPr/>
            </a:pPr>
            <a:r>
              <a:rPr lang="hu-HU" altLang="hu-HU" sz="2800" dirty="0" smtClean="0"/>
              <a:t>Összegzés, kitekintés</a:t>
            </a:r>
          </a:p>
        </p:txBody>
      </p:sp>
      <p:sp>
        <p:nvSpPr>
          <p:cNvPr id="8196" name="Dia számának helye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505B50AA-DA54-436B-9D0B-6A25F5846320}" type="slidenum">
              <a:rPr lang="hu-HU" altLang="hu-HU" sz="1200" smtClean="0">
                <a:latin typeface="Arial Black" panose="020B0A04020102020204" pitchFamily="34" charset="0"/>
              </a:rPr>
              <a:pPr>
                <a:spcBef>
                  <a:spcPct val="0"/>
                </a:spcBef>
                <a:buClrTx/>
                <a:buSzTx/>
                <a:buFontTx/>
                <a:buNone/>
              </a:pPr>
              <a:t>3</a:t>
            </a:fld>
            <a:endParaRPr lang="hu-HU" altLang="hu-HU" sz="1200" smtClean="0">
              <a:latin typeface="Arial Black" panose="020B0A04020102020204" pitchFamily="34" charset="0"/>
            </a:endParaRPr>
          </a:p>
        </p:txBody>
      </p:sp>
      <p:pic>
        <p:nvPicPr>
          <p:cNvPr id="8197"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457200"/>
            <a:ext cx="1752600" cy="68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Élőláb helye 4"/>
          <p:cNvSpPr txBox="1">
            <a:spLocks noGrp="1"/>
          </p:cNvSpPr>
          <p:nvPr/>
        </p:nvSpPr>
        <p:spPr bwMode="auto">
          <a:xfrm>
            <a:off x="755650" y="6248400"/>
            <a:ext cx="73453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buFontTx/>
              <a:buNone/>
            </a:pPr>
            <a:r>
              <a:rPr lang="hu-HU" altLang="hu-HU" sz="1200"/>
              <a:t>TÁMOP-4.2.4.A/2-11/1-2012-0001 </a:t>
            </a:r>
          </a:p>
          <a:p>
            <a:pPr algn="ctr" eaLnBrk="1" hangingPunct="1">
              <a:buFontTx/>
              <a:buNone/>
            </a:pPr>
            <a:r>
              <a:rPr lang="hu-HU" altLang="hu-HU" sz="1200"/>
              <a:t>A2-MZPD-13-0099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ím 1"/>
          <p:cNvSpPr>
            <a:spLocks noGrp="1"/>
          </p:cNvSpPr>
          <p:nvPr>
            <p:ph type="title" idx="4294967295"/>
          </p:nvPr>
        </p:nvSpPr>
        <p:spPr>
          <a:xfrm>
            <a:off x="1143000" y="381000"/>
            <a:ext cx="7162800" cy="1189038"/>
          </a:xfrm>
        </p:spPr>
        <p:txBody>
          <a:bodyPr/>
          <a:lstStyle/>
          <a:p>
            <a:pPr algn="ctr"/>
            <a:r>
              <a:rPr lang="hu-HU" altLang="hu-HU" smtClean="0">
                <a:solidFill>
                  <a:schemeClr val="hlink"/>
                </a:solidFill>
              </a:rPr>
              <a:t>Bevezetés</a:t>
            </a:r>
          </a:p>
        </p:txBody>
      </p:sp>
      <p:sp>
        <p:nvSpPr>
          <p:cNvPr id="6147" name="Tartalom helye 2"/>
          <p:cNvSpPr>
            <a:spLocks noGrp="1"/>
          </p:cNvSpPr>
          <p:nvPr>
            <p:ph idx="4294967295"/>
          </p:nvPr>
        </p:nvSpPr>
        <p:spPr>
          <a:xfrm>
            <a:off x="914400" y="1371600"/>
            <a:ext cx="8001000" cy="4843463"/>
          </a:xfrm>
        </p:spPr>
        <p:txBody>
          <a:bodyPr/>
          <a:lstStyle/>
          <a:p>
            <a:pPr algn="just">
              <a:defRPr/>
            </a:pPr>
            <a:r>
              <a:rPr lang="hu-HU" altLang="hu-HU" sz="2200" dirty="0"/>
              <a:t>Az élőlények (közöttük az ember) alakítják környezetüket: intenzív és interaktív kapcsolat – </a:t>
            </a:r>
            <a:r>
              <a:rPr lang="hu-HU" altLang="hu-HU" sz="2200" b="1" i="1" dirty="0" smtClean="0">
                <a:solidFill>
                  <a:srgbClr val="666699"/>
                </a:solidFill>
                <a:effectLst>
                  <a:outerShdw blurRad="38100" dist="38100" dir="2700000" algn="tl">
                    <a:srgbClr val="000000">
                      <a:alpha val="43137"/>
                    </a:srgbClr>
                  </a:outerShdw>
                </a:effectLst>
              </a:rPr>
              <a:t>KIHÍVÁSOKAT indukál </a:t>
            </a:r>
            <a:r>
              <a:rPr lang="hu-HU" altLang="hu-HU" sz="2200" dirty="0" smtClean="0">
                <a:solidFill>
                  <a:srgbClr val="666699"/>
                </a:solidFill>
              </a:rPr>
              <a:t>!?</a:t>
            </a:r>
            <a:endParaRPr lang="hu-HU" altLang="hu-HU" sz="2200" dirty="0">
              <a:solidFill>
                <a:srgbClr val="666699"/>
              </a:solidFill>
            </a:endParaRPr>
          </a:p>
          <a:p>
            <a:pPr algn="just">
              <a:defRPr/>
            </a:pPr>
            <a:r>
              <a:rPr lang="hu-HU" altLang="hu-HU" sz="2200" dirty="0" smtClean="0"/>
              <a:t>Fokozódó emberi tevékenység.</a:t>
            </a:r>
          </a:p>
          <a:p>
            <a:pPr lvl="1" algn="just">
              <a:defRPr/>
            </a:pPr>
            <a:r>
              <a:rPr lang="hu-HU" altLang="hu-HU" sz="2000" dirty="0"/>
              <a:t>A mérnöki tevékenység </a:t>
            </a:r>
            <a:r>
              <a:rPr lang="hu-HU" altLang="hu-HU" sz="2000" dirty="0" smtClean="0"/>
              <a:t>dominanciája</a:t>
            </a:r>
            <a:r>
              <a:rPr lang="hu-HU" altLang="hu-HU" sz="2000" dirty="0"/>
              <a:t> </a:t>
            </a:r>
            <a:r>
              <a:rPr lang="hu-HU" altLang="hu-HU" sz="2000" dirty="0" smtClean="0"/>
              <a:t>– </a:t>
            </a:r>
            <a:r>
              <a:rPr lang="hu-HU" altLang="hu-HU" sz="2200" b="1" i="1" dirty="0" smtClean="0">
                <a:solidFill>
                  <a:srgbClr val="666699"/>
                </a:solidFill>
                <a:effectLst>
                  <a:outerShdw blurRad="38100" dist="38100" dir="2700000" algn="tl">
                    <a:srgbClr val="000000">
                      <a:alpha val="43137"/>
                    </a:srgbClr>
                  </a:outerShdw>
                </a:effectLst>
                <a:ea typeface="+mn-ea"/>
                <a:cs typeface="+mn-cs"/>
              </a:rPr>
              <a:t>GÉPESÍTÉS…</a:t>
            </a:r>
            <a:endParaRPr lang="hu-HU" altLang="hu-HU" sz="2200" b="1" i="1" dirty="0">
              <a:solidFill>
                <a:srgbClr val="666699"/>
              </a:solidFill>
              <a:effectLst>
                <a:outerShdw blurRad="38100" dist="38100" dir="2700000" algn="tl">
                  <a:srgbClr val="000000">
                    <a:alpha val="43137"/>
                  </a:srgbClr>
                </a:outerShdw>
              </a:effectLst>
              <a:ea typeface="+mn-ea"/>
              <a:cs typeface="+mn-cs"/>
            </a:endParaRPr>
          </a:p>
          <a:p>
            <a:pPr lvl="1" algn="just">
              <a:defRPr/>
            </a:pPr>
            <a:r>
              <a:rPr lang="hu-HU" altLang="hu-HU" sz="2000" dirty="0" smtClean="0"/>
              <a:t>Indok: mezőgazdaság, ipar, növekvő „komfortigény”, generált szükségletek, stb.</a:t>
            </a:r>
          </a:p>
          <a:p>
            <a:pPr lvl="1" algn="just">
              <a:defRPr/>
            </a:pPr>
            <a:r>
              <a:rPr lang="hu-HU" altLang="hu-HU" sz="2000" dirty="0" smtClean="0"/>
              <a:t>De: környezeti </a:t>
            </a:r>
            <a:r>
              <a:rPr lang="hu-HU" altLang="hu-HU" sz="2000" dirty="0"/>
              <a:t>hatások (terhelés, szennyezés, károsítás</a:t>
            </a:r>
            <a:r>
              <a:rPr lang="hu-HU" altLang="hu-HU" sz="2000" dirty="0" smtClean="0"/>
              <a:t>…) vizsgálata – </a:t>
            </a:r>
            <a:r>
              <a:rPr lang="hu-HU" altLang="hu-HU" sz="2000" b="1" i="1" dirty="0" smtClean="0">
                <a:solidFill>
                  <a:srgbClr val="666699"/>
                </a:solidFill>
                <a:effectLst>
                  <a:outerShdw blurRad="38100" dist="38100" dir="2700000" algn="tl">
                    <a:srgbClr val="000000">
                      <a:alpha val="43137"/>
                    </a:srgbClr>
                  </a:outerShdw>
                </a:effectLst>
              </a:rPr>
              <a:t>VÉDELEM…</a:t>
            </a:r>
            <a:endParaRPr lang="hu-HU" altLang="hu-HU" sz="2000" dirty="0" smtClean="0"/>
          </a:p>
          <a:p>
            <a:pPr algn="just">
              <a:defRPr/>
            </a:pPr>
            <a:r>
              <a:rPr lang="hu-HU" altLang="hu-HU" sz="2200" dirty="0" smtClean="0">
                <a:solidFill>
                  <a:srgbClr val="666699"/>
                </a:solidFill>
                <a:effectLst>
                  <a:outerShdw blurRad="38100" dist="38100" dir="2700000" algn="tl">
                    <a:srgbClr val="000000">
                      <a:alpha val="43137"/>
                    </a:srgbClr>
                  </a:outerShdw>
                </a:effectLst>
              </a:rPr>
              <a:t>Energetika:</a:t>
            </a:r>
            <a:r>
              <a:rPr lang="hu-HU" altLang="hu-HU" sz="2200" dirty="0" smtClean="0"/>
              <a:t> energiatermeléssel, -átalakítással, -szállítással, -tárolással, -(vég)felhasználással kapcsolatos feladatok</a:t>
            </a:r>
          </a:p>
          <a:p>
            <a:pPr algn="just">
              <a:defRPr/>
            </a:pPr>
            <a:r>
              <a:rPr lang="hu-HU" altLang="hu-HU" sz="2200" dirty="0" smtClean="0"/>
              <a:t>Energiahordozók...</a:t>
            </a:r>
          </a:p>
          <a:p>
            <a:pPr marL="0" indent="0" algn="just">
              <a:buFont typeface="Wingdings" panose="05000000000000000000" pitchFamily="2" charset="2"/>
              <a:buNone/>
              <a:defRPr/>
            </a:pPr>
            <a:r>
              <a:rPr lang="hu-HU" altLang="hu-HU" sz="2200" dirty="0" smtClean="0"/>
              <a:t>Közlekedés – </a:t>
            </a:r>
            <a:r>
              <a:rPr lang="hu-HU" altLang="hu-HU" sz="2200" i="1" dirty="0" err="1" smtClean="0">
                <a:solidFill>
                  <a:srgbClr val="666699"/>
                </a:solidFill>
                <a:effectLst>
                  <a:outerShdw blurRad="38100" dist="38100" dir="2700000" algn="tl">
                    <a:srgbClr val="C0C0C0"/>
                  </a:outerShdw>
                </a:effectLst>
              </a:rPr>
              <a:t>biohajtóanyagok</a:t>
            </a:r>
            <a:r>
              <a:rPr lang="hu-HU" altLang="hu-HU" sz="2200" i="1" dirty="0" smtClean="0">
                <a:solidFill>
                  <a:srgbClr val="666699"/>
                </a:solidFill>
                <a:effectLst>
                  <a:outerShdw blurRad="38100" dist="38100" dir="2700000" algn="tl">
                    <a:srgbClr val="C0C0C0"/>
                  </a:outerShdw>
                </a:effectLst>
              </a:rPr>
              <a:t> előállítása</a:t>
            </a:r>
          </a:p>
          <a:p>
            <a:pPr lvl="1" algn="just">
              <a:defRPr/>
            </a:pPr>
            <a:r>
              <a:rPr lang="hu-HU" altLang="hu-HU" sz="2000" dirty="0" smtClean="0"/>
              <a:t>energetikai </a:t>
            </a:r>
            <a:r>
              <a:rPr lang="hu-HU" altLang="hu-HU" sz="2000" dirty="0"/>
              <a:t>ráta</a:t>
            </a:r>
            <a:endParaRPr lang="hu-HU" altLang="hu-HU" sz="2000" dirty="0" smtClean="0">
              <a:solidFill>
                <a:srgbClr val="666699"/>
              </a:solidFill>
            </a:endParaRPr>
          </a:p>
        </p:txBody>
      </p:sp>
      <p:sp>
        <p:nvSpPr>
          <p:cNvPr id="9220" name="Dia számának helye 3"/>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spcBef>
                <a:spcPct val="0"/>
              </a:spcBef>
              <a:buClrTx/>
              <a:buSzTx/>
              <a:buFontTx/>
              <a:buNone/>
            </a:pPr>
            <a:fld id="{29853473-1F40-4043-A95B-7866382777DA}" type="slidenum">
              <a:rPr lang="hu-HU" altLang="hu-HU" sz="1200">
                <a:latin typeface="Arial Black" panose="020B0A04020102020204" pitchFamily="34" charset="0"/>
                <a:cs typeface="Arial" panose="020B0604020202020204" pitchFamily="34" charset="0"/>
              </a:rPr>
              <a:pPr algn="r" eaLnBrk="1" hangingPunct="1">
                <a:spcBef>
                  <a:spcPct val="0"/>
                </a:spcBef>
                <a:buClrTx/>
                <a:buSzTx/>
                <a:buFontTx/>
                <a:buNone/>
              </a:pPr>
              <a:t>4</a:t>
            </a:fld>
            <a:endParaRPr lang="hu-HU" altLang="hu-HU" sz="1200">
              <a:latin typeface="Arial Black" panose="020B0A04020102020204" pitchFamily="34" charset="0"/>
              <a:cs typeface="Arial" panose="020B0604020202020204" pitchFamily="34" charset="0"/>
            </a:endParaRPr>
          </a:p>
        </p:txBody>
      </p:sp>
      <p:pic>
        <p:nvPicPr>
          <p:cNvPr id="9221"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457200"/>
            <a:ext cx="167640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Élőláb helye 4"/>
          <p:cNvSpPr txBox="1">
            <a:spLocks noGrp="1"/>
          </p:cNvSpPr>
          <p:nvPr/>
        </p:nvSpPr>
        <p:spPr bwMode="auto">
          <a:xfrm>
            <a:off x="755650" y="6248400"/>
            <a:ext cx="73453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buFontTx/>
              <a:buNone/>
            </a:pPr>
            <a:r>
              <a:rPr lang="hu-HU" altLang="hu-HU" sz="1200">
                <a:cs typeface="Arial" panose="020B0604020202020204" pitchFamily="34" charset="0"/>
              </a:rPr>
              <a:t>TÁMOP-4.2.4.A/2-11/1-2012-0001 </a:t>
            </a:r>
          </a:p>
          <a:p>
            <a:pPr algn="ctr" eaLnBrk="1" hangingPunct="1">
              <a:buFontTx/>
              <a:buNone/>
            </a:pPr>
            <a:r>
              <a:rPr lang="hu-HU" altLang="hu-HU" sz="1200">
                <a:cs typeface="Arial" panose="020B0604020202020204" pitchFamily="34" charset="0"/>
              </a:rPr>
              <a:t>A2-MZPD-13-0099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ia számának helye 3"/>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spcBef>
                <a:spcPct val="0"/>
              </a:spcBef>
              <a:buClrTx/>
              <a:buSzTx/>
              <a:buFontTx/>
              <a:buNone/>
            </a:pPr>
            <a:fld id="{BF07837B-0960-4CBA-8BE1-B920E9318049}" type="slidenum">
              <a:rPr lang="hu-HU" altLang="hu-HU" sz="1200">
                <a:latin typeface="Arial Black" panose="020B0A04020102020204" pitchFamily="34" charset="0"/>
                <a:cs typeface="Arial" panose="020B0604020202020204" pitchFamily="34" charset="0"/>
              </a:rPr>
              <a:pPr algn="r" eaLnBrk="1" hangingPunct="1">
                <a:spcBef>
                  <a:spcPct val="0"/>
                </a:spcBef>
                <a:buClrTx/>
                <a:buSzTx/>
                <a:buFontTx/>
                <a:buNone/>
              </a:pPr>
              <a:t>5</a:t>
            </a:fld>
            <a:endParaRPr lang="hu-HU" altLang="hu-HU" sz="1200">
              <a:latin typeface="Arial Black" panose="020B0A04020102020204" pitchFamily="34" charset="0"/>
              <a:cs typeface="Arial" panose="020B0604020202020204" pitchFamily="34" charset="0"/>
            </a:endParaRPr>
          </a:p>
        </p:txBody>
      </p:sp>
      <p:sp>
        <p:nvSpPr>
          <p:cNvPr id="10243" name="Élőláb helye 4"/>
          <p:cNvSpPr txBox="1">
            <a:spLocks noGrp="1"/>
          </p:cNvSpPr>
          <p:nvPr/>
        </p:nvSpPr>
        <p:spPr bwMode="auto">
          <a:xfrm>
            <a:off x="755650" y="6248400"/>
            <a:ext cx="73453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buFontTx/>
              <a:buNone/>
            </a:pPr>
            <a:r>
              <a:rPr lang="hu-HU" altLang="hu-HU" sz="1200">
                <a:cs typeface="Arial" panose="020B0604020202020204" pitchFamily="34" charset="0"/>
              </a:rPr>
              <a:t>TÁMOP-4.2.4.A/2-11/1-2012-0001 </a:t>
            </a:r>
          </a:p>
          <a:p>
            <a:pPr algn="ctr" eaLnBrk="1" hangingPunct="1">
              <a:buFontTx/>
              <a:buNone/>
            </a:pPr>
            <a:r>
              <a:rPr lang="hu-HU" altLang="hu-HU" sz="1200">
                <a:cs typeface="Arial" panose="020B0604020202020204" pitchFamily="34" charset="0"/>
              </a:rPr>
              <a:t>A2-MZPD-13-0099 </a:t>
            </a:r>
          </a:p>
        </p:txBody>
      </p:sp>
      <p:pic>
        <p:nvPicPr>
          <p:cNvPr id="1024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457200"/>
            <a:ext cx="16002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Cím 1"/>
          <p:cNvSpPr txBox="1">
            <a:spLocks/>
          </p:cNvSpPr>
          <p:nvPr/>
        </p:nvSpPr>
        <p:spPr bwMode="auto">
          <a:xfrm>
            <a:off x="1371600" y="612775"/>
            <a:ext cx="6629400"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hu-HU" altLang="hu-HU" sz="4400">
                <a:solidFill>
                  <a:schemeClr val="hlink"/>
                </a:solidFill>
                <a:cs typeface="Arial" panose="020B0604020202020204" pitchFamily="34" charset="0"/>
              </a:rPr>
              <a:t>Előzmények</a:t>
            </a:r>
          </a:p>
        </p:txBody>
      </p:sp>
      <p:sp>
        <p:nvSpPr>
          <p:cNvPr id="8198" name="Tartalom helye 2"/>
          <p:cNvSpPr>
            <a:spLocks/>
          </p:cNvSpPr>
          <p:nvPr/>
        </p:nvSpPr>
        <p:spPr bwMode="auto">
          <a:xfrm>
            <a:off x="838200" y="1408113"/>
            <a:ext cx="8001000" cy="339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just">
              <a:spcBef>
                <a:spcPct val="20000"/>
              </a:spcBef>
              <a:buClr>
                <a:schemeClr val="bg2"/>
              </a:buClr>
              <a:buSzPct val="75000"/>
              <a:buFont typeface="Wingdings" pitchFamily="2" charset="2"/>
              <a:buChar char="n"/>
              <a:defRPr/>
            </a:pPr>
            <a:r>
              <a:rPr lang="hu-HU" altLang="hu-HU" sz="2200" dirty="0" smtClean="0"/>
              <a:t>Energiahordozók, előállítási technológiák, felhasználás</a:t>
            </a:r>
          </a:p>
          <a:p>
            <a:pPr lvl="1" algn="just">
              <a:spcBef>
                <a:spcPct val="20000"/>
              </a:spcBef>
              <a:buClr>
                <a:schemeClr val="accent2"/>
              </a:buClr>
              <a:buSzPct val="80000"/>
              <a:buFont typeface="Wingdings" panose="05000000000000000000" pitchFamily="2" charset="2"/>
              <a:buChar char="¨"/>
              <a:defRPr/>
            </a:pPr>
            <a:r>
              <a:rPr lang="hu-HU" altLang="hu-HU" dirty="0">
                <a:latin typeface="+mn-lt"/>
              </a:rPr>
              <a:t> </a:t>
            </a:r>
            <a:r>
              <a:rPr lang="hu-HU" dirty="0">
                <a:latin typeface="+mn-lt"/>
              </a:rPr>
              <a:t>probléma – konfliktus – válság</a:t>
            </a:r>
            <a:endParaRPr lang="hu-HU" altLang="hu-HU" dirty="0">
              <a:latin typeface="+mn-lt"/>
            </a:endParaRPr>
          </a:p>
          <a:p>
            <a:pPr algn="just">
              <a:spcBef>
                <a:spcPct val="20000"/>
              </a:spcBef>
              <a:buClr>
                <a:schemeClr val="bg2"/>
              </a:buClr>
              <a:buSzPct val="75000"/>
              <a:buFont typeface="Wingdings" pitchFamily="2" charset="2"/>
              <a:buChar char="n"/>
              <a:defRPr/>
            </a:pPr>
            <a:r>
              <a:rPr lang="hu-HU" altLang="hu-HU" sz="2200" i="1" dirty="0">
                <a:solidFill>
                  <a:srgbClr val="666699"/>
                </a:solidFill>
                <a:effectLst>
                  <a:outerShdw blurRad="38100" dist="38100" dir="2700000" algn="tl">
                    <a:srgbClr val="000000">
                      <a:alpha val="43137"/>
                    </a:srgbClr>
                  </a:outerShdw>
                </a:effectLst>
              </a:rPr>
              <a:t>Együttműködés a természettel (szimbiózis) </a:t>
            </a:r>
            <a:r>
              <a:rPr lang="hu-HU" altLang="hu-HU" sz="2200" dirty="0"/>
              <a:t>– kölcsönös függés</a:t>
            </a:r>
          </a:p>
          <a:p>
            <a:pPr algn="just">
              <a:spcBef>
                <a:spcPct val="20000"/>
              </a:spcBef>
              <a:buClr>
                <a:schemeClr val="bg2"/>
              </a:buClr>
              <a:buSzPct val="75000"/>
              <a:buFont typeface="Wingdings" pitchFamily="2" charset="2"/>
              <a:buChar char="n"/>
              <a:defRPr/>
            </a:pPr>
            <a:r>
              <a:rPr lang="hu-HU" sz="2200" dirty="0" smtClean="0"/>
              <a:t>A </a:t>
            </a:r>
            <a:r>
              <a:rPr lang="hu-HU" sz="2200" dirty="0"/>
              <a:t>Darwin-i alkalmazkodás helyett mesterségesen életre hívott alkalmazkodás szükséges</a:t>
            </a:r>
            <a:r>
              <a:rPr lang="hu-HU" sz="2200" dirty="0" smtClean="0"/>
              <a:t>.</a:t>
            </a:r>
            <a:endParaRPr lang="hu-HU" altLang="hu-HU" sz="2200" dirty="0" smtClean="0"/>
          </a:p>
          <a:p>
            <a:pPr algn="just">
              <a:spcBef>
                <a:spcPct val="20000"/>
              </a:spcBef>
              <a:buClr>
                <a:schemeClr val="bg2"/>
              </a:buClr>
              <a:buSzPct val="75000"/>
              <a:buFont typeface="Wingdings" pitchFamily="2" charset="2"/>
              <a:buChar char="n"/>
              <a:defRPr/>
            </a:pPr>
            <a:r>
              <a:rPr lang="hu-HU" sz="2200" dirty="0"/>
              <a:t>M</a:t>
            </a:r>
            <a:r>
              <a:rPr lang="hu-HU" sz="2200" dirty="0" smtClean="0"/>
              <a:t>egújulókra alapozott energiarendszer technológiai, társadalmi, gazdasági kihívásai, </a:t>
            </a:r>
            <a:r>
              <a:rPr lang="hu-HU" sz="2200" i="1" dirty="0">
                <a:solidFill>
                  <a:srgbClr val="666699"/>
                </a:solidFill>
                <a:effectLst>
                  <a:outerShdw blurRad="38100" dist="38100" dir="2700000" algn="tl">
                    <a:srgbClr val="000000">
                      <a:alpha val="43137"/>
                    </a:srgbClr>
                  </a:outerShdw>
                </a:effectLst>
              </a:rPr>
              <a:t>ökológiai</a:t>
            </a:r>
            <a:r>
              <a:rPr lang="hu-HU" sz="2200" dirty="0" smtClean="0">
                <a:solidFill>
                  <a:srgbClr val="666699"/>
                </a:solidFill>
              </a:rPr>
              <a:t> </a:t>
            </a:r>
            <a:r>
              <a:rPr lang="hu-HU" sz="2200" dirty="0" smtClean="0"/>
              <a:t>hatásai</a:t>
            </a:r>
          </a:p>
          <a:p>
            <a:pPr algn="just">
              <a:spcBef>
                <a:spcPct val="20000"/>
              </a:spcBef>
              <a:buClr>
                <a:schemeClr val="bg2"/>
              </a:buClr>
              <a:buSzPct val="75000"/>
              <a:buFont typeface="Wingdings" pitchFamily="2" charset="2"/>
              <a:buChar char="n"/>
              <a:defRPr/>
            </a:pPr>
            <a:r>
              <a:rPr lang="hu-HU" sz="2200" dirty="0"/>
              <a:t>E</a:t>
            </a:r>
            <a:r>
              <a:rPr lang="hu-HU" sz="2200" dirty="0" smtClean="0"/>
              <a:t>nergetikai szempontok vs. környezeti megfontolások</a:t>
            </a:r>
          </a:p>
        </p:txBody>
      </p:sp>
      <p:sp>
        <p:nvSpPr>
          <p:cNvPr id="2" name="Tartalom helye 2"/>
          <p:cNvSpPr>
            <a:spLocks/>
          </p:cNvSpPr>
          <p:nvPr/>
        </p:nvSpPr>
        <p:spPr bwMode="auto">
          <a:xfrm>
            <a:off x="838200" y="4800600"/>
            <a:ext cx="8001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just">
              <a:defRPr/>
            </a:pPr>
            <a:r>
              <a:rPr lang="hu-HU" altLang="hu-HU" sz="2200" dirty="0" smtClean="0"/>
              <a:t>Közlekedés energiaforrásai és energiafogyasztási mintái jellemzően </a:t>
            </a:r>
            <a:r>
              <a:rPr lang="hu-HU" altLang="hu-HU" sz="2200" i="1" dirty="0" smtClean="0">
                <a:solidFill>
                  <a:srgbClr val="666699"/>
                </a:solidFill>
                <a:effectLst>
                  <a:outerShdw blurRad="38100" dist="38100" dir="2700000" algn="tl">
                    <a:srgbClr val="C0C0C0"/>
                  </a:outerShdw>
                </a:effectLst>
              </a:rPr>
              <a:t>nem fenntarthatóak</a:t>
            </a:r>
            <a:r>
              <a:rPr lang="hu-HU" altLang="hu-HU" sz="2200" dirty="0" smtClean="0">
                <a:solidFill>
                  <a:srgbClr val="666699"/>
                </a:solidFill>
              </a:rPr>
              <a:t>… – </a:t>
            </a:r>
            <a:r>
              <a:rPr lang="hu-HU" altLang="hu-HU" sz="2200" i="1" dirty="0" smtClean="0">
                <a:solidFill>
                  <a:srgbClr val="666699"/>
                </a:solidFill>
                <a:effectLst>
                  <a:outerShdw blurRad="38100" dist="38100" dir="2700000" algn="tl">
                    <a:srgbClr val="000000">
                      <a:alpha val="43137"/>
                    </a:srgbClr>
                  </a:outerShdw>
                </a:effectLst>
              </a:rPr>
              <a:t>energiaipari innováció</a:t>
            </a:r>
          </a:p>
          <a:p>
            <a:pPr algn="just">
              <a:defRPr/>
            </a:pPr>
            <a:r>
              <a:rPr lang="hu-HU" altLang="hu-HU" sz="2200" dirty="0" err="1" smtClean="0"/>
              <a:t>biohajtóanyagok</a:t>
            </a:r>
            <a:r>
              <a:rPr lang="hu-HU" altLang="hu-HU" sz="2200" dirty="0" smtClean="0"/>
              <a:t> előállítása és hasznosítása: DE </a:t>
            </a:r>
            <a:r>
              <a:rPr lang="hu-HU" altLang="hu-HU" sz="2200" i="1" dirty="0" smtClean="0">
                <a:solidFill>
                  <a:srgbClr val="666699"/>
                </a:solidFill>
                <a:effectLst>
                  <a:outerShdw blurRad="38100" dist="38100" dir="2700000" algn="tl">
                    <a:srgbClr val="000000">
                      <a:alpha val="43137"/>
                    </a:srgbClr>
                  </a:outerShdw>
                </a:effectLst>
              </a:rPr>
              <a:t>kihívások</a:t>
            </a:r>
            <a:r>
              <a:rPr lang="hu-HU" altLang="hu-HU" sz="2200" dirty="0" smtClean="0">
                <a:solidFill>
                  <a:srgbClr val="666699"/>
                </a:solidFill>
              </a:rPr>
              <a:t>!!</a:t>
            </a:r>
          </a:p>
        </p:txBody>
      </p:sp>
      <p:pic>
        <p:nvPicPr>
          <p:cNvPr id="10249" name="Picture 9" descr="kiskalapos"/>
          <p:cNvPicPr>
            <a:picLocks noChangeAspect="1" noChangeArrowheads="1"/>
          </p:cNvPicPr>
          <p:nvPr/>
        </p:nvPicPr>
        <p:blipFill rotWithShape="1">
          <a:blip r:embed="rId3">
            <a:duotone>
              <a:schemeClr val="accent5">
                <a:shade val="45000"/>
                <a:satMod val="135000"/>
              </a:schemeClr>
              <a:prstClr val="white"/>
            </a:duotone>
            <a:extLst>
              <a:ext uri="{28A0092B-C50C-407E-A947-70E740481C1C}">
                <a14:useLocalDpi xmlns:a14="http://schemas.microsoft.com/office/drawing/2010/main" val="0"/>
              </a:ext>
            </a:extLst>
          </a:blip>
          <a:srcRect l="13197" r="10966"/>
          <a:stretch/>
        </p:blipFill>
        <p:spPr bwMode="auto">
          <a:xfrm>
            <a:off x="609600" y="394699"/>
            <a:ext cx="990601" cy="937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ím 1"/>
          <p:cNvSpPr>
            <a:spLocks noGrp="1"/>
          </p:cNvSpPr>
          <p:nvPr>
            <p:ph type="title"/>
          </p:nvPr>
        </p:nvSpPr>
        <p:spPr>
          <a:xfrm>
            <a:off x="762000" y="495300"/>
            <a:ext cx="7162800" cy="838200"/>
          </a:xfrm>
        </p:spPr>
        <p:txBody>
          <a:bodyPr/>
          <a:lstStyle/>
          <a:p>
            <a:pPr algn="ctr"/>
            <a:r>
              <a:rPr lang="hu-HU" altLang="hu-HU" smtClean="0">
                <a:solidFill>
                  <a:schemeClr val="hlink"/>
                </a:solidFill>
              </a:rPr>
              <a:t>Mérnöki tevékenységek</a:t>
            </a:r>
          </a:p>
        </p:txBody>
      </p:sp>
      <p:sp>
        <p:nvSpPr>
          <p:cNvPr id="24579" name="Tartalom helye 2"/>
          <p:cNvSpPr>
            <a:spLocks noGrp="1"/>
          </p:cNvSpPr>
          <p:nvPr>
            <p:ph idx="1"/>
          </p:nvPr>
        </p:nvSpPr>
        <p:spPr>
          <a:xfrm>
            <a:off x="762000" y="1447800"/>
            <a:ext cx="7924800" cy="4572000"/>
          </a:xfrm>
        </p:spPr>
        <p:txBody>
          <a:bodyPr/>
          <a:lstStyle/>
          <a:p>
            <a:pPr algn="just">
              <a:defRPr/>
            </a:pPr>
            <a:r>
              <a:rPr lang="hu-HU" sz="2200" dirty="0"/>
              <a:t>A</a:t>
            </a:r>
            <a:r>
              <a:rPr lang="hu-HU" sz="2200" dirty="0" smtClean="0"/>
              <a:t> </a:t>
            </a:r>
            <a:r>
              <a:rPr lang="hu-HU" sz="2200" dirty="0"/>
              <a:t>mérnök szó a latin eredetű találékony, zseni (</a:t>
            </a:r>
            <a:r>
              <a:rPr lang="hu-HU" sz="2200" dirty="0" err="1"/>
              <a:t>ingenio</a:t>
            </a:r>
            <a:r>
              <a:rPr lang="hu-HU" sz="2200" dirty="0"/>
              <a:t>, </a:t>
            </a:r>
            <a:r>
              <a:rPr lang="hu-HU" sz="2200" dirty="0" err="1"/>
              <a:t>ingenious</a:t>
            </a:r>
            <a:r>
              <a:rPr lang="hu-HU" sz="2200" dirty="0"/>
              <a:t>) szóból </a:t>
            </a:r>
            <a:r>
              <a:rPr lang="hu-HU" sz="2200" dirty="0" smtClean="0"/>
              <a:t>származik.</a:t>
            </a:r>
          </a:p>
          <a:p>
            <a:pPr lvl="1" algn="just">
              <a:defRPr/>
            </a:pPr>
            <a:r>
              <a:rPr lang="hu-HU" sz="2000" dirty="0"/>
              <a:t>alkotási vágy, a teremtésre való hajlam</a:t>
            </a:r>
            <a:endParaRPr lang="hu-HU" altLang="hu-HU" sz="2000" dirty="0"/>
          </a:p>
          <a:p>
            <a:pPr algn="just">
              <a:defRPr/>
            </a:pPr>
            <a:r>
              <a:rPr lang="hu-HU" altLang="hu-HU" sz="2200" dirty="0" smtClean="0"/>
              <a:t>Ötlet – tervezés – megvalósítás – alkotások</a:t>
            </a:r>
          </a:p>
          <a:p>
            <a:pPr lvl="1" algn="just">
              <a:defRPr/>
            </a:pPr>
            <a:r>
              <a:rPr lang="hu-HU" altLang="hu-HU" sz="2000" dirty="0"/>
              <a:t>e</a:t>
            </a:r>
            <a:r>
              <a:rPr lang="hu-HU" altLang="hu-HU" sz="2000" dirty="0" smtClean="0"/>
              <a:t>szközök, berendezések, létesítmények (ipari beruházás – építési beruházás)</a:t>
            </a:r>
          </a:p>
          <a:p>
            <a:pPr lvl="1" algn="just">
              <a:defRPr/>
            </a:pPr>
            <a:r>
              <a:rPr lang="hu-HU" altLang="hu-HU" sz="2000" dirty="0"/>
              <a:t>i</a:t>
            </a:r>
            <a:r>
              <a:rPr lang="hu-HU" altLang="hu-HU" sz="2000" dirty="0" smtClean="0"/>
              <a:t>pari folyamatok, gyártás, kivitelezés</a:t>
            </a:r>
          </a:p>
          <a:p>
            <a:pPr lvl="1" algn="just">
              <a:defRPr/>
            </a:pPr>
            <a:r>
              <a:rPr lang="hu-HU" altLang="hu-HU" sz="2000" dirty="0"/>
              <a:t>i</a:t>
            </a:r>
            <a:r>
              <a:rPr lang="hu-HU" altLang="hu-HU" sz="2000" dirty="0" smtClean="0"/>
              <a:t>parszerű mezőgazdálkodás, nemesítés</a:t>
            </a:r>
          </a:p>
          <a:p>
            <a:pPr lvl="1" algn="just">
              <a:defRPr/>
            </a:pPr>
            <a:r>
              <a:rPr lang="hu-HU" altLang="hu-HU" sz="2000" dirty="0" smtClean="0"/>
              <a:t>energiaelőállítás… közlekedés: </a:t>
            </a:r>
            <a:r>
              <a:rPr lang="hu-HU" altLang="hu-HU" sz="2000" dirty="0" err="1" smtClean="0"/>
              <a:t>bio</a:t>
            </a:r>
            <a:r>
              <a:rPr lang="hu-HU" altLang="hu-HU" sz="2000" dirty="0" smtClean="0"/>
              <a:t>-hajtóanyagok </a:t>
            </a:r>
            <a:r>
              <a:rPr lang="hu-HU" altLang="hu-HU" sz="2000" dirty="0"/>
              <a:t>előállítása </a:t>
            </a:r>
            <a:r>
              <a:rPr lang="hu-HU" altLang="hu-HU" sz="2000" dirty="0" smtClean="0"/>
              <a:t>– </a:t>
            </a:r>
            <a:r>
              <a:rPr lang="hu-HU" altLang="hu-HU" sz="2000" dirty="0"/>
              <a:t>előállítási idő és energia (hatékonyság) + környezetre gyakorolt „hatás</a:t>
            </a:r>
            <a:r>
              <a:rPr lang="hu-HU" altLang="hu-HU" sz="2000" dirty="0" smtClean="0"/>
              <a:t>”, DE egyéni közlekedés</a:t>
            </a:r>
            <a:endParaRPr lang="hu-HU" altLang="hu-HU" sz="2000" dirty="0"/>
          </a:p>
          <a:p>
            <a:pPr marL="342900" lvl="1" indent="-342900" algn="just">
              <a:buClr>
                <a:schemeClr val="bg2"/>
              </a:buClr>
              <a:buSzPct val="75000"/>
              <a:buFont typeface="Wingdings" panose="05000000000000000000" pitchFamily="2" charset="2"/>
              <a:buChar char="n"/>
              <a:defRPr/>
            </a:pPr>
            <a:r>
              <a:rPr lang="hu-HU" altLang="hu-HU" sz="2200" dirty="0">
                <a:ea typeface="+mn-ea"/>
                <a:cs typeface="+mn-cs"/>
              </a:rPr>
              <a:t>S</a:t>
            </a:r>
            <a:r>
              <a:rPr lang="hu-HU" altLang="hu-HU" sz="2200" dirty="0" smtClean="0">
                <a:ea typeface="+mn-ea"/>
                <a:cs typeface="+mn-cs"/>
              </a:rPr>
              <a:t>zakértői tevékenység</a:t>
            </a:r>
            <a:endParaRPr lang="hu-HU" altLang="hu-HU" sz="2200" dirty="0">
              <a:ea typeface="+mn-ea"/>
              <a:cs typeface="+mn-cs"/>
            </a:endParaRPr>
          </a:p>
          <a:p>
            <a:pPr algn="ctr">
              <a:buFont typeface="Wingdings" panose="05000000000000000000" pitchFamily="2" charset="2"/>
              <a:buNone/>
              <a:defRPr/>
            </a:pPr>
            <a:endParaRPr lang="hu-HU" sz="2400" dirty="0" smtClean="0"/>
          </a:p>
          <a:p>
            <a:pPr algn="ctr">
              <a:buFont typeface="Wingdings" panose="05000000000000000000" pitchFamily="2" charset="2"/>
              <a:buNone/>
              <a:defRPr/>
            </a:pPr>
            <a:endParaRPr lang="hu-HU" sz="2400" dirty="0" smtClean="0">
              <a:effectLst>
                <a:outerShdw blurRad="38100" dist="38100" dir="2700000" algn="tl">
                  <a:srgbClr val="000000">
                    <a:alpha val="43137"/>
                  </a:srgbClr>
                </a:outerShdw>
              </a:effectLst>
            </a:endParaRPr>
          </a:p>
        </p:txBody>
      </p:sp>
      <p:sp>
        <p:nvSpPr>
          <p:cNvPr id="11268" name="Dia számának helye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80A489CC-33D8-4D16-BCA9-D7FC3C54D836}" type="slidenum">
              <a:rPr lang="hu-HU" altLang="hu-HU" sz="1200" smtClean="0">
                <a:latin typeface="Arial Black" panose="020B0A04020102020204" pitchFamily="34" charset="0"/>
              </a:rPr>
              <a:pPr>
                <a:spcBef>
                  <a:spcPct val="0"/>
                </a:spcBef>
                <a:buClrTx/>
                <a:buSzTx/>
                <a:buFontTx/>
                <a:buNone/>
              </a:pPr>
              <a:t>6</a:t>
            </a:fld>
            <a:endParaRPr lang="hu-HU" altLang="hu-HU" sz="1200" smtClean="0">
              <a:latin typeface="Arial Black" panose="020B0A04020102020204" pitchFamily="34" charset="0"/>
            </a:endParaRPr>
          </a:p>
        </p:txBody>
      </p:sp>
      <p:pic>
        <p:nvPicPr>
          <p:cNvPr id="11269"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457200"/>
            <a:ext cx="16002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Élőláb helye 4"/>
          <p:cNvSpPr txBox="1">
            <a:spLocks noGrp="1"/>
          </p:cNvSpPr>
          <p:nvPr/>
        </p:nvSpPr>
        <p:spPr bwMode="auto">
          <a:xfrm>
            <a:off x="755650" y="6248400"/>
            <a:ext cx="73453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buFontTx/>
              <a:buNone/>
            </a:pPr>
            <a:r>
              <a:rPr lang="hu-HU" altLang="hu-HU" sz="1200"/>
              <a:t>TÁMOP-4.2.4.A/2-11/1-2012-0001 </a:t>
            </a:r>
          </a:p>
          <a:p>
            <a:pPr algn="ctr" eaLnBrk="1" hangingPunct="1">
              <a:buFontTx/>
              <a:buNone/>
            </a:pPr>
            <a:r>
              <a:rPr lang="hu-HU" altLang="hu-HU" sz="1200"/>
              <a:t>A2-MZPD-13-0099 </a:t>
            </a:r>
          </a:p>
        </p:txBody>
      </p:sp>
      <p:pic>
        <p:nvPicPr>
          <p:cNvPr id="2" name="Kép 1"/>
          <p:cNvPicPr>
            <a:picLocks noChangeAspect="1"/>
          </p:cNvPicPr>
          <p:nvPr/>
        </p:nvPicPr>
        <p:blipFill rotWithShape="1">
          <a:blip r:embed="rId3" cstate="print">
            <a:duotone>
              <a:schemeClr val="bg2">
                <a:shade val="45000"/>
                <a:satMod val="135000"/>
              </a:schemeClr>
              <a:prstClr val="white"/>
            </a:duotone>
            <a:extLst>
              <a:ext uri="{28A0092B-C50C-407E-A947-70E740481C1C}">
                <a14:useLocalDpi xmlns:a14="http://schemas.microsoft.com/office/drawing/2010/main" val="0"/>
              </a:ext>
            </a:extLst>
          </a:blip>
          <a:srcRect l="12000" t="7333" r="32000" b="11089"/>
          <a:stretch/>
        </p:blipFill>
        <p:spPr>
          <a:xfrm flipH="1">
            <a:off x="8101013" y="4951047"/>
            <a:ext cx="890587" cy="1297353"/>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ím 1"/>
          <p:cNvSpPr>
            <a:spLocks noGrp="1"/>
          </p:cNvSpPr>
          <p:nvPr>
            <p:ph type="title"/>
          </p:nvPr>
        </p:nvSpPr>
        <p:spPr>
          <a:xfrm>
            <a:off x="762000" y="457200"/>
            <a:ext cx="7543800" cy="838200"/>
          </a:xfrm>
        </p:spPr>
        <p:txBody>
          <a:bodyPr/>
          <a:lstStyle/>
          <a:p>
            <a:pPr algn="ctr"/>
            <a:r>
              <a:rPr lang="hu-HU" altLang="hu-HU" smtClean="0">
                <a:solidFill>
                  <a:schemeClr val="hlink"/>
                </a:solidFill>
              </a:rPr>
              <a:t>Lehetséges hatások</a:t>
            </a:r>
          </a:p>
        </p:txBody>
      </p:sp>
      <p:sp>
        <p:nvSpPr>
          <p:cNvPr id="12291" name="Dia számának helye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E808F010-56F1-496C-9D38-E835B28B2877}" type="slidenum">
              <a:rPr lang="hu-HU" altLang="hu-HU" sz="1200" smtClean="0">
                <a:latin typeface="Arial Black" panose="020B0A04020102020204" pitchFamily="34" charset="0"/>
              </a:rPr>
              <a:pPr>
                <a:spcBef>
                  <a:spcPct val="0"/>
                </a:spcBef>
                <a:buClrTx/>
                <a:buSzTx/>
                <a:buFontTx/>
                <a:buNone/>
              </a:pPr>
              <a:t>7</a:t>
            </a:fld>
            <a:endParaRPr lang="hu-HU" altLang="hu-HU" sz="1200" smtClean="0">
              <a:latin typeface="Arial Black" panose="020B0A04020102020204" pitchFamily="34" charset="0"/>
            </a:endParaRPr>
          </a:p>
        </p:txBody>
      </p:sp>
      <p:pic>
        <p:nvPicPr>
          <p:cNvPr id="12292"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457200"/>
            <a:ext cx="16002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Élőláb helye 4"/>
          <p:cNvSpPr txBox="1">
            <a:spLocks noGrp="1"/>
          </p:cNvSpPr>
          <p:nvPr/>
        </p:nvSpPr>
        <p:spPr bwMode="auto">
          <a:xfrm>
            <a:off x="755650" y="6248400"/>
            <a:ext cx="73453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buFontTx/>
              <a:buNone/>
            </a:pPr>
            <a:r>
              <a:rPr lang="hu-HU" altLang="hu-HU" sz="1200"/>
              <a:t>TÁMOP-4.2.4.A/2-11/1-2012-0001 </a:t>
            </a:r>
          </a:p>
          <a:p>
            <a:pPr algn="ctr" eaLnBrk="1" hangingPunct="1">
              <a:buFontTx/>
              <a:buNone/>
            </a:pPr>
            <a:r>
              <a:rPr lang="hu-HU" altLang="hu-HU" sz="1200"/>
              <a:t>A2-MZPD-13-0099 </a:t>
            </a:r>
          </a:p>
        </p:txBody>
      </p:sp>
      <p:sp>
        <p:nvSpPr>
          <p:cNvPr id="8" name="Tartalom helye 2"/>
          <p:cNvSpPr>
            <a:spLocks noGrp="1"/>
          </p:cNvSpPr>
          <p:nvPr>
            <p:ph idx="1"/>
          </p:nvPr>
        </p:nvSpPr>
        <p:spPr>
          <a:xfrm>
            <a:off x="685800" y="1219200"/>
            <a:ext cx="8153400" cy="5029200"/>
          </a:xfrm>
        </p:spPr>
        <p:txBody>
          <a:bodyPr/>
          <a:lstStyle/>
          <a:p>
            <a:pPr algn="just">
              <a:defRPr/>
            </a:pPr>
            <a:r>
              <a:rPr lang="hu-HU" altLang="hu-HU" sz="2200" dirty="0"/>
              <a:t>g</a:t>
            </a:r>
            <a:r>
              <a:rPr lang="hu-HU" altLang="hu-HU" sz="2200" dirty="0" smtClean="0"/>
              <a:t>azdasági hatások – általában gazdaságélénkítés</a:t>
            </a:r>
          </a:p>
          <a:p>
            <a:pPr algn="just">
              <a:defRPr/>
            </a:pPr>
            <a:r>
              <a:rPr lang="hu-HU" altLang="hu-HU" sz="2200" dirty="0"/>
              <a:t>t</a:t>
            </a:r>
            <a:r>
              <a:rPr lang="hu-HU" altLang="hu-HU" sz="2200" dirty="0" smtClean="0"/>
              <a:t>ársadalmi hatások – elfogadás, elutasítás</a:t>
            </a:r>
          </a:p>
          <a:p>
            <a:pPr algn="just">
              <a:defRPr/>
            </a:pPr>
            <a:r>
              <a:rPr lang="hu-HU" altLang="hu-HU" sz="2200" dirty="0"/>
              <a:t>k</a:t>
            </a:r>
            <a:r>
              <a:rPr lang="hu-HU" altLang="hu-HU" sz="2200" dirty="0" smtClean="0"/>
              <a:t>örnyezeti hatások – harmonikus használat, túlzott használat (környezeti elemek (föld, levegő, víz, élővilág, ember által létrehozott épített környezet) egysége)</a:t>
            </a:r>
          </a:p>
          <a:p>
            <a:pPr lvl="1" algn="just">
              <a:defRPr/>
            </a:pPr>
            <a:r>
              <a:rPr lang="hu-HU" altLang="hu-HU" sz="2000" dirty="0"/>
              <a:t>p</a:t>
            </a:r>
            <a:r>
              <a:rPr lang="hu-HU" altLang="hu-HU" sz="2000" dirty="0" smtClean="0"/>
              <a:t>ozitív (környezetminőség javulása), negatív (terhelés, szennyezés, károsítás)</a:t>
            </a:r>
          </a:p>
          <a:p>
            <a:pPr marL="342900" lvl="1" indent="-342900" algn="just">
              <a:buClr>
                <a:schemeClr val="bg2"/>
              </a:buClr>
              <a:buSzPct val="75000"/>
              <a:buFont typeface="Wingdings" panose="05000000000000000000" pitchFamily="2" charset="2"/>
              <a:buChar char="n"/>
              <a:defRPr/>
            </a:pPr>
            <a:r>
              <a:rPr lang="hu-HU" altLang="hu-HU" sz="2200" dirty="0">
                <a:ea typeface="+mn-ea"/>
                <a:cs typeface="+mn-cs"/>
              </a:rPr>
              <a:t>t</a:t>
            </a:r>
            <a:r>
              <a:rPr lang="hu-HU" altLang="hu-HU" sz="2200" dirty="0" smtClean="0">
                <a:ea typeface="+mn-ea"/>
                <a:cs typeface="+mn-cs"/>
              </a:rPr>
              <a:t>ermészeti hatások – élő és élettelen elemek rendszere</a:t>
            </a:r>
          </a:p>
          <a:p>
            <a:pPr lvl="1" algn="just">
              <a:defRPr/>
            </a:pPr>
            <a:r>
              <a:rPr lang="hu-HU" altLang="hu-HU" sz="1800" dirty="0" smtClean="0">
                <a:ea typeface="+mn-ea"/>
                <a:cs typeface="+mn-cs"/>
              </a:rPr>
              <a:t> </a:t>
            </a:r>
            <a:r>
              <a:rPr lang="hu-HU" altLang="hu-HU" sz="2000" dirty="0"/>
              <a:t>természeti értékek, </a:t>
            </a:r>
            <a:r>
              <a:rPr lang="hu-HU" altLang="hu-HU" sz="2000" dirty="0" smtClean="0"/>
              <a:t>területek, tájak adottságainak és jellegének befolyásolása</a:t>
            </a:r>
            <a:endParaRPr lang="hu-HU" altLang="hu-HU" sz="2000" dirty="0"/>
          </a:p>
          <a:p>
            <a:pPr marL="342900" lvl="1" indent="-342900" algn="just">
              <a:buClr>
                <a:schemeClr val="bg2"/>
              </a:buClr>
              <a:buSzPct val="75000"/>
              <a:buFont typeface="Wingdings" panose="05000000000000000000" pitchFamily="2" charset="2"/>
              <a:buChar char="n"/>
              <a:defRPr/>
            </a:pPr>
            <a:r>
              <a:rPr lang="hu-HU" altLang="hu-HU" sz="2200" i="1" kern="1200" dirty="0">
                <a:solidFill>
                  <a:srgbClr val="666699"/>
                </a:solidFill>
                <a:effectLst>
                  <a:outerShdw blurRad="38100" dist="38100" dir="2700000" algn="tl">
                    <a:srgbClr val="C0C0C0"/>
                  </a:outerShdw>
                </a:effectLst>
                <a:ea typeface="+mn-ea"/>
                <a:cs typeface="+mn-cs"/>
              </a:rPr>
              <a:t>ökológiai hatások </a:t>
            </a:r>
            <a:r>
              <a:rPr lang="hu-HU" altLang="hu-HU" sz="2200" dirty="0" smtClean="0">
                <a:ea typeface="+mn-ea"/>
                <a:cs typeface="+mn-cs"/>
              </a:rPr>
              <a:t>(beavatkozás az ökológiai folyamatokba)</a:t>
            </a:r>
            <a:endParaRPr lang="hu-HU" altLang="hu-HU" sz="2000" dirty="0">
              <a:ea typeface="+mn-ea"/>
              <a:cs typeface="+mn-cs"/>
            </a:endParaRPr>
          </a:p>
          <a:p>
            <a:pPr lvl="1" algn="just">
              <a:defRPr/>
            </a:pPr>
            <a:r>
              <a:rPr lang="hu-HU" altLang="hu-HU" sz="2000" dirty="0" smtClean="0"/>
              <a:t>az ökológiai rendszerek, életközösségek természetes folyamatainak és viszonyainak befolyásolása, </a:t>
            </a:r>
            <a:r>
              <a:rPr lang="hu-HU" altLang="hu-HU" sz="2000" dirty="0" err="1" smtClean="0"/>
              <a:t>biodiverzitás</a:t>
            </a:r>
            <a:r>
              <a:rPr lang="hu-HU" altLang="hu-HU" sz="2000" dirty="0" smtClean="0"/>
              <a:t> csökkenése, stb.</a:t>
            </a:r>
            <a:endParaRPr lang="hu-HU" sz="2400" dirty="0" smtClean="0"/>
          </a:p>
          <a:p>
            <a:pPr algn="ctr">
              <a:buFont typeface="Wingdings" panose="05000000000000000000" pitchFamily="2" charset="2"/>
              <a:buNone/>
              <a:defRPr/>
            </a:pPr>
            <a:endParaRPr lang="hu-HU" sz="2400"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ia számának helye 3"/>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spcBef>
                <a:spcPct val="0"/>
              </a:spcBef>
              <a:buClrTx/>
              <a:buSzTx/>
              <a:buFontTx/>
              <a:buNone/>
            </a:pPr>
            <a:fld id="{7DADBBDC-AFA7-4D6F-BE9B-EB242F823B35}" type="slidenum">
              <a:rPr lang="hu-HU" altLang="hu-HU" sz="1200">
                <a:latin typeface="Arial Black" panose="020B0A04020102020204" pitchFamily="34" charset="0"/>
                <a:cs typeface="Arial" panose="020B0604020202020204" pitchFamily="34" charset="0"/>
              </a:rPr>
              <a:pPr algn="r" eaLnBrk="1" hangingPunct="1">
                <a:spcBef>
                  <a:spcPct val="0"/>
                </a:spcBef>
                <a:buClrTx/>
                <a:buSzTx/>
                <a:buFontTx/>
                <a:buNone/>
              </a:pPr>
              <a:t>8</a:t>
            </a:fld>
            <a:endParaRPr lang="hu-HU" altLang="hu-HU" sz="1200">
              <a:latin typeface="Arial Black" panose="020B0A04020102020204" pitchFamily="34" charset="0"/>
              <a:cs typeface="Arial" panose="020B0604020202020204" pitchFamily="34" charset="0"/>
            </a:endParaRPr>
          </a:p>
        </p:txBody>
      </p:sp>
      <p:sp>
        <p:nvSpPr>
          <p:cNvPr id="13315" name="Élőláb helye 4"/>
          <p:cNvSpPr txBox="1">
            <a:spLocks noGrp="1"/>
          </p:cNvSpPr>
          <p:nvPr/>
        </p:nvSpPr>
        <p:spPr bwMode="auto">
          <a:xfrm>
            <a:off x="755650" y="6248400"/>
            <a:ext cx="73453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buFontTx/>
              <a:buNone/>
            </a:pPr>
            <a:r>
              <a:rPr lang="hu-HU" altLang="hu-HU" sz="1200">
                <a:cs typeface="Arial" panose="020B0604020202020204" pitchFamily="34" charset="0"/>
              </a:rPr>
              <a:t>TÁMOP-4.2.4.A/2-11/1-2012-0001 </a:t>
            </a:r>
          </a:p>
          <a:p>
            <a:pPr algn="ctr" eaLnBrk="1" hangingPunct="1">
              <a:buFontTx/>
              <a:buNone/>
            </a:pPr>
            <a:r>
              <a:rPr lang="hu-HU" altLang="hu-HU" sz="1200">
                <a:cs typeface="Arial" panose="020B0604020202020204" pitchFamily="34" charset="0"/>
              </a:rPr>
              <a:t>A2-MZPD-13-0099 </a:t>
            </a:r>
          </a:p>
        </p:txBody>
      </p:sp>
      <p:pic>
        <p:nvPicPr>
          <p:cNvPr id="13316"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457200"/>
            <a:ext cx="1598613"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Cím 1"/>
          <p:cNvSpPr txBox="1">
            <a:spLocks/>
          </p:cNvSpPr>
          <p:nvPr/>
        </p:nvSpPr>
        <p:spPr bwMode="auto">
          <a:xfrm>
            <a:off x="1828800" y="520700"/>
            <a:ext cx="5943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a:spcBef>
                <a:spcPct val="0"/>
              </a:spcBef>
              <a:buClrTx/>
              <a:buSzTx/>
              <a:buFontTx/>
              <a:buNone/>
            </a:pPr>
            <a:r>
              <a:rPr lang="hu-HU" altLang="hu-HU" sz="4400">
                <a:solidFill>
                  <a:schemeClr val="hlink"/>
                </a:solidFill>
                <a:cs typeface="Arial" panose="020B0604020202020204" pitchFamily="34" charset="0"/>
              </a:rPr>
              <a:t>Fenntarthatóság</a:t>
            </a:r>
          </a:p>
        </p:txBody>
      </p:sp>
      <p:sp>
        <p:nvSpPr>
          <p:cNvPr id="7171" name="Tartalom helye 2"/>
          <p:cNvSpPr>
            <a:spLocks/>
          </p:cNvSpPr>
          <p:nvPr/>
        </p:nvSpPr>
        <p:spPr bwMode="auto">
          <a:xfrm>
            <a:off x="685800" y="1828800"/>
            <a:ext cx="8153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just">
              <a:defRPr/>
            </a:pPr>
            <a:r>
              <a:rPr lang="hu-HU" altLang="hu-HU" sz="2200" dirty="0" smtClean="0"/>
              <a:t>Ökológiai szemlélettel (is) áthatott mérnöki tevékenység…</a:t>
            </a:r>
          </a:p>
          <a:p>
            <a:pPr marL="0" indent="0" algn="ctr">
              <a:buFont typeface="Wingdings" pitchFamily="2" charset="2"/>
              <a:buNone/>
              <a:defRPr/>
            </a:pPr>
            <a:endParaRPr lang="hu-HU" altLang="hu-HU" sz="2200" dirty="0" smtClean="0"/>
          </a:p>
          <a:p>
            <a:pPr marL="0" indent="0" algn="ctr">
              <a:buFont typeface="Wingdings" pitchFamily="2" charset="2"/>
              <a:buNone/>
              <a:defRPr/>
            </a:pPr>
            <a:r>
              <a:rPr lang="hu-HU" altLang="hu-HU" sz="2200" dirty="0"/>
              <a:t> </a:t>
            </a:r>
            <a:r>
              <a:rPr lang="hu-HU" altLang="hu-HU" sz="2200" dirty="0" smtClean="0"/>
              <a:t>    vagyis</a:t>
            </a:r>
            <a:endParaRPr lang="hu-HU" altLang="hu-HU" sz="1800" b="1" i="1" dirty="0" smtClean="0">
              <a:solidFill>
                <a:srgbClr val="5D5DAE"/>
              </a:solidFill>
              <a:effectLst>
                <a:outerShdw blurRad="38100" dist="38100" dir="2700000" algn="tl">
                  <a:srgbClr val="C0C0C0"/>
                </a:outerShdw>
              </a:effectLst>
              <a:latin typeface="Arial" panose="020B0604020202020204" pitchFamily="34" charset="0"/>
            </a:endParaRPr>
          </a:p>
          <a:p>
            <a:pPr marL="457200" lvl="1" indent="0" algn="ctr">
              <a:buFont typeface="Wingdings" pitchFamily="2" charset="2"/>
              <a:buNone/>
              <a:defRPr/>
            </a:pPr>
            <a:endParaRPr lang="hu-HU" altLang="hu-HU" sz="2200" b="1" i="1" dirty="0">
              <a:solidFill>
                <a:srgbClr val="5D5DAE"/>
              </a:solidFill>
              <a:effectLst>
                <a:outerShdw blurRad="38100" dist="38100" dir="2700000" algn="tl">
                  <a:srgbClr val="C0C0C0"/>
                </a:outerShdw>
              </a:effectLst>
              <a:latin typeface="Arial" panose="020B0604020202020204" pitchFamily="34" charset="0"/>
            </a:endParaRPr>
          </a:p>
          <a:p>
            <a:pPr marL="457200" lvl="1" indent="0" algn="ctr">
              <a:buFont typeface="Wingdings" pitchFamily="2" charset="2"/>
              <a:buNone/>
              <a:defRPr/>
            </a:pPr>
            <a:r>
              <a:rPr lang="hu-HU" altLang="hu-HU" sz="2400" i="1" dirty="0" smtClean="0">
                <a:solidFill>
                  <a:srgbClr val="666699"/>
                </a:solidFill>
                <a:effectLst>
                  <a:outerShdw blurRad="38100" dist="38100" dir="2700000" algn="tl">
                    <a:srgbClr val="C0C0C0"/>
                  </a:outerShdw>
                </a:effectLst>
                <a:latin typeface="Arial" panose="020B0604020202020204" pitchFamily="34" charset="0"/>
              </a:rPr>
              <a:t>Hatásbecslések, hatásvizsgálatok </a:t>
            </a:r>
            <a:r>
              <a:rPr lang="hu-HU" altLang="hu-HU" sz="2400" i="1" dirty="0">
                <a:solidFill>
                  <a:srgbClr val="666699"/>
                </a:solidFill>
                <a:effectLst>
                  <a:outerShdw blurRad="38100" dist="38100" dir="2700000" algn="tl">
                    <a:srgbClr val="C0C0C0"/>
                  </a:outerShdw>
                </a:effectLst>
                <a:latin typeface="Arial" panose="020B0604020202020204" pitchFamily="34" charset="0"/>
              </a:rPr>
              <a:t>végzése indokolt!!!!</a:t>
            </a:r>
          </a:p>
          <a:p>
            <a:pPr marL="457200" lvl="1" indent="0" algn="ctr">
              <a:buFont typeface="Wingdings" pitchFamily="2" charset="2"/>
              <a:buNone/>
              <a:defRPr/>
            </a:pPr>
            <a:r>
              <a:rPr lang="hu-HU" altLang="hu-HU" sz="2400" i="1" dirty="0" smtClean="0">
                <a:solidFill>
                  <a:srgbClr val="666699"/>
                </a:solidFill>
                <a:effectLst>
                  <a:outerShdw blurRad="38100" dist="38100" dir="2700000" algn="tl">
                    <a:srgbClr val="C0C0C0"/>
                  </a:outerShdw>
                </a:effectLst>
                <a:latin typeface="Arial" panose="020B0604020202020204" pitchFamily="34" charset="0"/>
              </a:rPr>
              <a:t>ÉS: </a:t>
            </a:r>
          </a:p>
          <a:p>
            <a:pPr marL="457200" lvl="1" indent="0" algn="ctr">
              <a:buFont typeface="Wingdings" pitchFamily="2" charset="2"/>
              <a:buNone/>
              <a:defRPr/>
            </a:pPr>
            <a:r>
              <a:rPr lang="hu-HU" altLang="hu-HU" sz="2400" i="1" dirty="0" smtClean="0">
                <a:solidFill>
                  <a:srgbClr val="666699"/>
                </a:solidFill>
                <a:effectLst>
                  <a:outerShdw blurRad="38100" dist="38100" dir="2700000" algn="tl">
                    <a:srgbClr val="C0C0C0"/>
                  </a:outerShdw>
                </a:effectLst>
                <a:latin typeface="Arial" panose="020B0604020202020204" pitchFamily="34" charset="0"/>
              </a:rPr>
              <a:t>a lehetséges hatásokat </a:t>
            </a:r>
            <a:r>
              <a:rPr lang="hu-HU" altLang="hu-HU" sz="2400" i="1" dirty="0">
                <a:solidFill>
                  <a:srgbClr val="666699"/>
                </a:solidFill>
                <a:effectLst>
                  <a:outerShdw blurRad="38100" dist="38100" dir="2700000" algn="tl">
                    <a:srgbClr val="C0C0C0"/>
                  </a:outerShdw>
                </a:effectLst>
                <a:latin typeface="Arial" panose="020B0604020202020204" pitchFamily="34" charset="0"/>
              </a:rPr>
              <a:t>komplexen </a:t>
            </a:r>
            <a:r>
              <a:rPr lang="hu-HU" altLang="hu-HU" sz="2400" i="1" dirty="0" smtClean="0">
                <a:solidFill>
                  <a:srgbClr val="666699"/>
                </a:solidFill>
                <a:effectLst>
                  <a:outerShdw blurRad="38100" dist="38100" dir="2700000" algn="tl">
                    <a:srgbClr val="C0C0C0"/>
                  </a:outerShdw>
                </a:effectLst>
                <a:latin typeface="Arial" panose="020B0604020202020204" pitchFamily="34" charset="0"/>
              </a:rPr>
              <a:t>vizsgálni</a:t>
            </a:r>
          </a:p>
          <a:p>
            <a:pPr marL="457200" lvl="1" indent="0" algn="ctr">
              <a:buFont typeface="Wingdings" pitchFamily="2" charset="2"/>
              <a:buNone/>
              <a:defRPr/>
            </a:pPr>
            <a:r>
              <a:rPr lang="hu-HU" altLang="hu-HU" sz="2400" i="1" dirty="0" smtClean="0">
                <a:solidFill>
                  <a:srgbClr val="666699"/>
                </a:solidFill>
                <a:effectLst>
                  <a:outerShdw blurRad="38100" dist="38100" dir="2700000" algn="tl">
                    <a:srgbClr val="C0C0C0"/>
                  </a:outerShdw>
                </a:effectLst>
                <a:latin typeface="Arial" panose="020B0604020202020204" pitchFamily="34" charset="0"/>
              </a:rPr>
              <a:t>+ </a:t>
            </a:r>
          </a:p>
          <a:p>
            <a:pPr marL="457200" lvl="1" indent="0" algn="ctr">
              <a:buFont typeface="Wingdings" pitchFamily="2" charset="2"/>
              <a:buNone/>
              <a:defRPr/>
            </a:pPr>
            <a:r>
              <a:rPr lang="hu-HU" altLang="hu-HU" sz="2400" i="1" dirty="0" smtClean="0">
                <a:solidFill>
                  <a:srgbClr val="666699"/>
                </a:solidFill>
                <a:effectLst>
                  <a:outerShdw blurRad="38100" dist="38100" dir="2700000" algn="tl">
                    <a:srgbClr val="C0C0C0"/>
                  </a:outerShdw>
                </a:effectLst>
                <a:latin typeface="Arial" panose="020B0604020202020204" pitchFamily="34" charset="0"/>
              </a:rPr>
              <a:t>elővigyázatos </a:t>
            </a:r>
            <a:r>
              <a:rPr lang="hu-HU" altLang="hu-HU" sz="2400" i="1" dirty="0">
                <a:solidFill>
                  <a:srgbClr val="666699"/>
                </a:solidFill>
                <a:effectLst>
                  <a:outerShdw blurRad="38100" dist="38100" dir="2700000" algn="tl">
                    <a:srgbClr val="C0C0C0"/>
                  </a:outerShdw>
                </a:effectLst>
                <a:latin typeface="Arial" panose="020B0604020202020204" pitchFamily="34" charset="0"/>
              </a:rPr>
              <a:t>védelem</a:t>
            </a:r>
          </a:p>
          <a:p>
            <a:pPr algn="just">
              <a:buFont typeface="Wingdings" pitchFamily="2" charset="2"/>
              <a:buNone/>
              <a:defRPr/>
            </a:pPr>
            <a:endParaRPr lang="hu-HU" altLang="hu-HU" sz="2200" dirty="0" smtClean="0"/>
          </a:p>
        </p:txBody>
      </p:sp>
      <p:pic>
        <p:nvPicPr>
          <p:cNvPr id="2" name="Kép 1"/>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838200" y="609600"/>
            <a:ext cx="1524000" cy="1141529"/>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ím 1"/>
          <p:cNvSpPr>
            <a:spLocks noGrp="1"/>
          </p:cNvSpPr>
          <p:nvPr>
            <p:ph type="title" idx="4294967295"/>
          </p:nvPr>
        </p:nvSpPr>
        <p:spPr>
          <a:xfrm>
            <a:off x="1357313" y="457200"/>
            <a:ext cx="6262687" cy="990600"/>
          </a:xfrm>
        </p:spPr>
        <p:txBody>
          <a:bodyPr/>
          <a:lstStyle/>
          <a:p>
            <a:pPr algn="ctr"/>
            <a:r>
              <a:rPr lang="hu-HU" altLang="hu-HU" smtClean="0">
                <a:solidFill>
                  <a:schemeClr val="hlink"/>
                </a:solidFill>
              </a:rPr>
              <a:t>Összhang…</a:t>
            </a:r>
          </a:p>
        </p:txBody>
      </p:sp>
      <p:sp>
        <p:nvSpPr>
          <p:cNvPr id="14339" name="Dia számának helye 3"/>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r" eaLnBrk="1" hangingPunct="1">
              <a:spcBef>
                <a:spcPct val="0"/>
              </a:spcBef>
              <a:buClrTx/>
              <a:buSzTx/>
              <a:buFontTx/>
              <a:buNone/>
            </a:pPr>
            <a:fld id="{EB46A3F4-04E4-4B47-9C76-5D9C6E5D91FD}" type="slidenum">
              <a:rPr lang="hu-HU" altLang="hu-HU" sz="1200">
                <a:latin typeface="Arial Black" panose="020B0A04020102020204" pitchFamily="34" charset="0"/>
              </a:rPr>
              <a:pPr algn="r" eaLnBrk="1" hangingPunct="1">
                <a:spcBef>
                  <a:spcPct val="0"/>
                </a:spcBef>
                <a:buClrTx/>
                <a:buSzTx/>
                <a:buFontTx/>
                <a:buNone/>
              </a:pPr>
              <a:t>9</a:t>
            </a:fld>
            <a:endParaRPr lang="hu-HU" altLang="hu-HU" sz="1200">
              <a:latin typeface="Arial Black" panose="020B0A04020102020204" pitchFamily="34" charset="0"/>
            </a:endParaRPr>
          </a:p>
        </p:txBody>
      </p:sp>
      <p:pic>
        <p:nvPicPr>
          <p:cNvPr id="14340"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457200"/>
            <a:ext cx="160020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Élőláb helye 4"/>
          <p:cNvSpPr txBox="1">
            <a:spLocks noGrp="1"/>
          </p:cNvSpPr>
          <p:nvPr/>
        </p:nvSpPr>
        <p:spPr bwMode="auto">
          <a:xfrm>
            <a:off x="755650" y="6248400"/>
            <a:ext cx="73453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marL="342900" indent="-342900">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hangingPunct="1">
              <a:buFontTx/>
              <a:buNone/>
            </a:pPr>
            <a:r>
              <a:rPr lang="hu-HU" altLang="hu-HU" sz="1200"/>
              <a:t>TÁMOP-4.2.4.A/2-11/1-2012-0001 </a:t>
            </a:r>
          </a:p>
          <a:p>
            <a:pPr algn="ctr" eaLnBrk="1" hangingPunct="1">
              <a:buFontTx/>
              <a:buNone/>
            </a:pPr>
            <a:r>
              <a:rPr lang="hu-HU" altLang="hu-HU" sz="1200"/>
              <a:t>A2-MZPD-13-0099 </a:t>
            </a:r>
          </a:p>
        </p:txBody>
      </p:sp>
      <p:sp>
        <p:nvSpPr>
          <p:cNvPr id="7" name="Tartalom helye 2"/>
          <p:cNvSpPr txBox="1">
            <a:spLocks/>
          </p:cNvSpPr>
          <p:nvPr/>
        </p:nvSpPr>
        <p:spPr>
          <a:xfrm>
            <a:off x="838200" y="1676400"/>
            <a:ext cx="8001000" cy="4572000"/>
          </a:xfrm>
          <a:prstGeom prst="rect">
            <a:avLst/>
          </a:prstGeom>
        </p:spPr>
        <p:txBody>
          <a:bodyPr/>
          <a:lst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algn="just">
              <a:defRPr/>
            </a:pPr>
            <a:r>
              <a:rPr lang="hu-HU" altLang="hu-HU" sz="2200" kern="0" dirty="0" smtClean="0"/>
              <a:t>Horváth Attila (dalszövegíró):</a:t>
            </a:r>
          </a:p>
          <a:p>
            <a:pPr marL="0" indent="0" algn="just">
              <a:buFont typeface="Wingdings" panose="05000000000000000000" pitchFamily="2" charset="2"/>
              <a:buNone/>
              <a:defRPr/>
            </a:pPr>
            <a:endParaRPr lang="hu-HU" altLang="hu-HU" sz="2200" kern="0" dirty="0" smtClean="0"/>
          </a:p>
          <a:p>
            <a:pPr marL="0" indent="0" algn="ctr">
              <a:buFont typeface="Wingdings" panose="05000000000000000000" pitchFamily="2" charset="2"/>
              <a:buNone/>
              <a:defRPr/>
            </a:pPr>
            <a:r>
              <a:rPr lang="hu-HU" sz="2000" dirty="0" smtClean="0">
                <a:solidFill>
                  <a:srgbClr val="666699"/>
                </a:solidFill>
              </a:rPr>
              <a:t>„És </a:t>
            </a:r>
            <a:r>
              <a:rPr lang="hu-HU" sz="2000" dirty="0">
                <a:solidFill>
                  <a:srgbClr val="666699"/>
                </a:solidFill>
              </a:rPr>
              <a:t>a körforgásnak része vagy,</a:t>
            </a:r>
          </a:p>
          <a:p>
            <a:pPr marL="0" indent="0" algn="ctr">
              <a:buFont typeface="Wingdings" panose="05000000000000000000" pitchFamily="2" charset="2"/>
              <a:buNone/>
              <a:defRPr/>
            </a:pPr>
            <a:r>
              <a:rPr lang="hu-HU" sz="2000" dirty="0">
                <a:solidFill>
                  <a:srgbClr val="666699"/>
                </a:solidFill>
              </a:rPr>
              <a:t>Amit mérgezel, az mérgez,</a:t>
            </a:r>
          </a:p>
          <a:p>
            <a:pPr marL="0" indent="0" algn="ctr">
              <a:buFont typeface="Wingdings" panose="05000000000000000000" pitchFamily="2" charset="2"/>
              <a:buNone/>
              <a:defRPr/>
            </a:pPr>
            <a:r>
              <a:rPr lang="hu-HU" sz="2000" dirty="0">
                <a:solidFill>
                  <a:srgbClr val="666699"/>
                </a:solidFill>
              </a:rPr>
              <a:t>Amit </a:t>
            </a:r>
            <a:r>
              <a:rPr lang="hu-HU" sz="2000" dirty="0" err="1">
                <a:solidFill>
                  <a:srgbClr val="666699"/>
                </a:solidFill>
              </a:rPr>
              <a:t>érzel</a:t>
            </a:r>
            <a:r>
              <a:rPr lang="hu-HU" sz="2000" dirty="0">
                <a:solidFill>
                  <a:srgbClr val="666699"/>
                </a:solidFill>
              </a:rPr>
              <a:t>, az téged érez,</a:t>
            </a:r>
          </a:p>
          <a:p>
            <a:pPr marL="0" indent="0" algn="ctr">
              <a:buFont typeface="Wingdings" panose="05000000000000000000" pitchFamily="2" charset="2"/>
              <a:buNone/>
              <a:defRPr/>
            </a:pPr>
            <a:r>
              <a:rPr lang="hu-HU" sz="2000" dirty="0">
                <a:solidFill>
                  <a:srgbClr val="666699"/>
                </a:solidFill>
              </a:rPr>
              <a:t>Amit </a:t>
            </a:r>
            <a:r>
              <a:rPr lang="hu-HU" sz="2000" dirty="0" err="1">
                <a:solidFill>
                  <a:srgbClr val="666699"/>
                </a:solidFill>
              </a:rPr>
              <a:t>megérintesz</a:t>
            </a:r>
            <a:r>
              <a:rPr lang="hu-HU" sz="2000" dirty="0">
                <a:solidFill>
                  <a:srgbClr val="666699"/>
                </a:solidFill>
              </a:rPr>
              <a:t>, az kapcsol valahová</a:t>
            </a:r>
            <a:r>
              <a:rPr lang="hu-HU" sz="2000" dirty="0" smtClean="0">
                <a:solidFill>
                  <a:srgbClr val="666699"/>
                </a:solidFill>
              </a:rPr>
              <a:t>.”</a:t>
            </a:r>
          </a:p>
          <a:p>
            <a:pPr marL="0" indent="0" algn="ctr">
              <a:buFont typeface="Wingdings" panose="05000000000000000000" pitchFamily="2" charset="2"/>
              <a:buNone/>
              <a:defRPr/>
            </a:pPr>
            <a:endParaRPr lang="hu-HU" sz="2000" dirty="0" smtClean="0">
              <a:solidFill>
                <a:srgbClr val="666699"/>
              </a:solidFill>
            </a:endParaRPr>
          </a:p>
          <a:p>
            <a:pPr marL="0" indent="0" algn="ctr">
              <a:buFont typeface="Wingdings" panose="05000000000000000000" pitchFamily="2" charset="2"/>
              <a:buNone/>
              <a:defRPr/>
            </a:pPr>
            <a:r>
              <a:rPr lang="hu-HU" altLang="hu-HU" sz="2200" kern="0" dirty="0" smtClean="0">
                <a:solidFill>
                  <a:srgbClr val="666699"/>
                </a:solidFill>
              </a:rPr>
              <a:t>(</a:t>
            </a:r>
            <a:r>
              <a:rPr lang="hu-HU" altLang="hu-HU" sz="2200" kern="0" dirty="0" smtClean="0"/>
              <a:t>teljes szöveg: </a:t>
            </a:r>
            <a:r>
              <a:rPr lang="hu-HU" sz="2000" u="sng" dirty="0">
                <a:hlinkClick r:id="rId3"/>
              </a:rPr>
              <a:t>https://</a:t>
            </a:r>
            <a:r>
              <a:rPr lang="hu-HU" sz="2000" u="sng" dirty="0" smtClean="0">
                <a:hlinkClick r:id="rId3"/>
              </a:rPr>
              <a:t>www.youtube.com/watch?v=mb0CQS_Rytw</a:t>
            </a:r>
            <a:r>
              <a:rPr lang="hu-HU" altLang="hu-HU" sz="2000" kern="0" dirty="0">
                <a:solidFill>
                  <a:srgbClr val="666699"/>
                </a:solidFill>
              </a:rPr>
              <a:t> </a:t>
            </a:r>
            <a:r>
              <a:rPr lang="hu-HU" altLang="hu-HU" sz="2000" kern="0" dirty="0" smtClean="0">
                <a:solidFill>
                  <a:srgbClr val="666699"/>
                </a:solidFill>
              </a:rPr>
              <a:t>)</a:t>
            </a:r>
            <a:endParaRPr lang="hu-HU" altLang="hu-HU" sz="2000" kern="0" dirty="0" smtClean="0"/>
          </a:p>
          <a:p>
            <a:pPr marL="0" lvl="1" indent="0" algn="just">
              <a:buClr>
                <a:schemeClr val="bg2"/>
              </a:buClr>
              <a:buSzPct val="75000"/>
              <a:buFont typeface="Wingdings" panose="05000000000000000000" pitchFamily="2" charset="2"/>
              <a:buNone/>
              <a:defRPr/>
            </a:pPr>
            <a:endParaRPr lang="hu-HU" altLang="hu-HU" sz="2200" kern="0" dirty="0" smtClean="0"/>
          </a:p>
          <a:p>
            <a:pPr marL="0" lvl="1" indent="0" algn="just">
              <a:buClr>
                <a:schemeClr val="bg2"/>
              </a:buClr>
              <a:buSzPct val="75000"/>
              <a:buFont typeface="Wingdings" panose="05000000000000000000" pitchFamily="2" charset="2"/>
              <a:buNone/>
              <a:defRPr/>
            </a:pPr>
            <a:endParaRPr lang="hu-HU" altLang="hu-HU" sz="2200" kern="0" dirty="0" smtClean="0"/>
          </a:p>
        </p:txBody>
      </p:sp>
      <p:pic>
        <p:nvPicPr>
          <p:cNvPr id="2" name="Kép 1"/>
          <p:cNvPicPr>
            <a:picLocks noChangeAspect="1"/>
          </p:cNvPicPr>
          <p:nvPr/>
        </p:nvPicPr>
        <p:blipFill rotWithShape="1">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b="5671"/>
          <a:stretch/>
        </p:blipFill>
        <p:spPr>
          <a:xfrm>
            <a:off x="7772400" y="4933308"/>
            <a:ext cx="1313380" cy="1238892"/>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Kockás">
  <a:themeElements>
    <a:clrScheme name="Kockás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Kocká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ockás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Kockás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Kockás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Kockás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Kockás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Kockás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Kockás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Kockás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Kockás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Kockás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Kockás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Kockás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Kockás">
  <a:themeElements>
    <a:clrScheme name="2_Kockás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2_Kocká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Kockás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2_Kockás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2_Kockás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2_Kockás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2_Kockás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2_Kockás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2_Kockás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2_Kockás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2_Kockás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2_Kockás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2_Kockás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2_Kockás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12405</TotalTime>
  <Words>1038</Words>
  <Application>Microsoft Office PowerPoint</Application>
  <PresentationFormat>Diavetítés a képernyőre (4:3 oldalarány)</PresentationFormat>
  <Paragraphs>239</Paragraphs>
  <Slides>20</Slides>
  <Notes>1</Notes>
  <HiddenSlides>0</HiddenSlides>
  <MMClips>0</MMClips>
  <ScaleCrop>false</ScaleCrop>
  <HeadingPairs>
    <vt:vector size="6" baseType="variant">
      <vt:variant>
        <vt:lpstr>Használt betűtípusok</vt:lpstr>
      </vt:variant>
      <vt:variant>
        <vt:i4>4</vt:i4>
      </vt:variant>
      <vt:variant>
        <vt:lpstr>Téma</vt:lpstr>
      </vt:variant>
      <vt:variant>
        <vt:i4>2</vt:i4>
      </vt:variant>
      <vt:variant>
        <vt:lpstr>Diacímek</vt:lpstr>
      </vt:variant>
      <vt:variant>
        <vt:i4>20</vt:i4>
      </vt:variant>
    </vt:vector>
  </HeadingPairs>
  <TitlesOfParts>
    <vt:vector size="26" baseType="lpstr">
      <vt:lpstr>Arial</vt:lpstr>
      <vt:lpstr>Wingdings</vt:lpstr>
      <vt:lpstr>Arial Black</vt:lpstr>
      <vt:lpstr>Times New Roman</vt:lpstr>
      <vt:lpstr>Kockás</vt:lpstr>
      <vt:lpstr>2_Kockás</vt:lpstr>
      <vt:lpstr> MEGHÍVÓ „Magyary Zoltán szeminárium”</vt:lpstr>
      <vt:lpstr>PowerPoint-bemutató</vt:lpstr>
      <vt:lpstr>Tartalom</vt:lpstr>
      <vt:lpstr>Bevezetés</vt:lpstr>
      <vt:lpstr>PowerPoint-bemutató</vt:lpstr>
      <vt:lpstr>Mérnöki tevékenységek</vt:lpstr>
      <vt:lpstr>Lehetséges hatások</vt:lpstr>
      <vt:lpstr>PowerPoint-bemutató</vt:lpstr>
      <vt:lpstr>Összhang…</vt:lpstr>
      <vt:lpstr>(Sürgető) feladataink</vt:lpstr>
      <vt:lpstr>Példa: növényi olajok mikrohullámmal támogatott észterezési eljárása az SZTE Mérnöki Karán (Műszaki Intézet, Folyamatmérnöki Intézet) Magyary Zoltán Posztdoktori Ösztöndíj keretében</vt:lpstr>
      <vt:lpstr>„Mikrohullám”</vt:lpstr>
      <vt:lpstr>Mérnöki tevékenység </vt:lpstr>
      <vt:lpstr> </vt:lpstr>
      <vt:lpstr>… folyamata</vt:lpstr>
      <vt:lpstr>Hatásbecslés, hatásvizsgálat</vt:lpstr>
      <vt:lpstr>Mert hogy az ökológia…</vt:lpstr>
      <vt:lpstr>Összegzés, kitekintés</vt:lpstr>
      <vt:lpstr>Köszönetnyilvánítás</vt:lpstr>
      <vt:lpstr> Köszönöm megtisztelő figyelmüket!  </vt:lpstr>
    </vt:vector>
  </TitlesOfParts>
  <Company>SZTE MK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xy</dc:title>
  <dc:creator>xy</dc:creator>
  <cp:lastModifiedBy>user/1</cp:lastModifiedBy>
  <cp:revision>571</cp:revision>
  <dcterms:created xsi:type="dcterms:W3CDTF">2010-08-26T08:52:51Z</dcterms:created>
  <dcterms:modified xsi:type="dcterms:W3CDTF">2020-03-25T12:26:27Z</dcterms:modified>
</cp:coreProperties>
</file>