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0" r:id="rId2"/>
    <p:sldId id="267" r:id="rId3"/>
    <p:sldId id="268" r:id="rId4"/>
    <p:sldId id="269" r:id="rId5"/>
    <p:sldId id="266" r:id="rId6"/>
    <p:sldId id="270" r:id="rId7"/>
  </p:sldIdLst>
  <p:sldSz cx="12192000" cy="6858000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30" autoAdjust="0"/>
    <p:restoredTop sz="94578" autoAdjust="0"/>
  </p:normalViewPr>
  <p:slideViewPr>
    <p:cSldViewPr>
      <p:cViewPr varScale="1">
        <p:scale>
          <a:sx n="108" d="100"/>
          <a:sy n="108" d="100"/>
        </p:scale>
        <p:origin x="488" y="20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35DDD2-080E-4306-87BB-A75C8246489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1029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39778-64D1-4677-9750-9B642DF0F65E}" type="datetimeFigureOut">
              <a:rPr lang="hu-HU" smtClean="0"/>
              <a:t>2020. 01. 31.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365CC-3A06-4A34-86B2-E36F70464D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4327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8F48F-44C1-4E4C-8F8D-A845466FAC3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6904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9DC65-2A2A-4E0E-8649-A6782C03F6B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353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921A0-4ABE-43A3-9011-CAAD3678427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6345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42A7E-7CBC-4F20-8D35-A43EB747E92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051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302FC-59E9-4FFB-A43D-16F0B1BFAFD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6161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2A2BC-5A0D-4F54-9C59-015C71F693B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761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C0622-C260-4A7A-B078-E9359D7F9E3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988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A5731-181E-4392-A33E-9D3188E61A1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2848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841B1-D384-42FD-9EB0-E2F71DE1751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9672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55548-37A7-4294-AD4D-5856ABF2847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76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1C744-B9F1-4CEF-9DCB-3DC3C74035E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9213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88DC6FA-B7E9-456E-9CD5-35C38EC0986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pic>
        <p:nvPicPr>
          <p:cNvPr id="1031" name="Picture 8" descr="SZTE_eng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V3_ae3Kjy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412751" y="2276872"/>
            <a:ext cx="9474448" cy="2058987"/>
          </a:xfrm>
        </p:spPr>
        <p:txBody>
          <a:bodyPr/>
          <a:lstStyle/>
          <a:p>
            <a:r>
              <a:rPr lang="hu-HU" sz="3600" b="1" dirty="0"/>
              <a:t>3.3</a:t>
            </a:r>
            <a:br>
              <a:rPr lang="hu-HU" sz="3600" b="1" dirty="0"/>
            </a:br>
            <a:r>
              <a:rPr lang="hu-HU" sz="3600" b="1" dirty="0"/>
              <a:t>A GAZDASÁGSZOCIOLÓGIA TERÜLETEI:</a:t>
            </a:r>
            <a:br>
              <a:rPr lang="hu-HU" sz="3600" dirty="0"/>
            </a:br>
            <a:r>
              <a:rPr lang="hu-HU" sz="3600" b="1" dirty="0"/>
              <a:t>MIKRO-GAZDASÁGSZOCIOLÓGIA</a:t>
            </a:r>
            <a:br>
              <a:rPr lang="hu-HU" dirty="0"/>
            </a:br>
            <a:endParaRPr lang="en-US" b="1" dirty="0"/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333625" y="3933825"/>
            <a:ext cx="7632700" cy="1943100"/>
          </a:xfrm>
        </p:spPr>
        <p:txBody>
          <a:bodyPr/>
          <a:lstStyle/>
          <a:p>
            <a:pPr algn="r"/>
            <a:endParaRPr lang="en-GB" altLang="hu-HU" sz="2400" dirty="0">
              <a:latin typeface="Times New Roman" pitchFamily="18" charset="0"/>
            </a:endParaRPr>
          </a:p>
          <a:p>
            <a:pPr algn="r"/>
            <a:endParaRPr lang="en-GB" altLang="hu-HU" sz="2400" dirty="0">
              <a:latin typeface="Times New Roman" pitchFamily="18" charset="0"/>
            </a:endParaRPr>
          </a:p>
          <a:p>
            <a:pPr algn="r"/>
            <a:endParaRPr lang="en-GB" altLang="hu-HU" sz="2400" dirty="0">
              <a:latin typeface="Times New Roman" pitchFamily="18" charset="0"/>
            </a:endParaRPr>
          </a:p>
        </p:txBody>
      </p:sp>
      <p:pic>
        <p:nvPicPr>
          <p:cNvPr id="2053" name="Kép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9888" y="332656"/>
            <a:ext cx="1257300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56131A9-988E-4B48-8B0A-0E05035C5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b="1" dirty="0"/>
              <a:t>MUNKA ÉS SZERVEZETSZOCIOLÓGIA (1)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3FFF397-AC30-694E-8190-84A46DC0B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600201"/>
            <a:ext cx="6480720" cy="4525963"/>
          </a:xfrm>
        </p:spPr>
        <p:txBody>
          <a:bodyPr/>
          <a:lstStyle/>
          <a:p>
            <a:r>
              <a:rPr lang="hu-HU" dirty="0"/>
              <a:t>F. W. Taylor tudományos munkaszervezés módszere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sz="2800" i="1" dirty="0"/>
              <a:t>„A munkairányító fő feladatának a munkáltató jólétének a munkavállaló jólétével való biztosítása kell hogy legyen.”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2C30C63F-ABD5-7740-ABC5-C6F820ACF6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136" y="2060848"/>
            <a:ext cx="4175576" cy="311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881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24BE8C8-E1B1-CB42-8EA3-1B73907F7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b="1" dirty="0"/>
              <a:t>„HUMAN RELATIONS”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AD72E03-B12C-8D4C-9FA4-AB30874B2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G. E. </a:t>
            </a:r>
            <a:r>
              <a:rPr lang="hu-HU" dirty="0" err="1"/>
              <a:t>Mayo</a:t>
            </a:r>
            <a:r>
              <a:rPr lang="hu-HU" dirty="0"/>
              <a:t> – </a:t>
            </a:r>
            <a:r>
              <a:rPr lang="hu-HU" dirty="0" err="1"/>
              <a:t>Hawthorne</a:t>
            </a:r>
            <a:r>
              <a:rPr lang="hu-HU" dirty="0"/>
              <a:t> kísérlet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>
                <a:hlinkClick r:id="rId2"/>
              </a:rPr>
              <a:t>https://www.youtube.com/watch?v=RV3_ae3Kjyk</a:t>
            </a:r>
            <a:endParaRPr lang="hu-HU" dirty="0"/>
          </a:p>
          <a:p>
            <a:endParaRPr lang="hu-HU" dirty="0"/>
          </a:p>
          <a:p>
            <a:r>
              <a:rPr lang="hu-HU" dirty="0"/>
              <a:t>Friedman: A munka önmagában is okozhat örömöt</a:t>
            </a:r>
          </a:p>
        </p:txBody>
      </p:sp>
    </p:spTree>
    <p:extLst>
      <p:ext uri="{BB962C8B-B14F-4D97-AF65-F5344CB8AC3E}">
        <p14:creationId xmlns:p14="http://schemas.microsoft.com/office/powerpoint/2010/main" val="3026244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93EFBAB-18CA-514A-896E-8785EF676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MAGYAR GAZDASÁGSZOCIOLÓGIA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FF4F8BE-1971-554C-991D-2504F2AFF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Csúszás a nemzetközi vizsgálatokhoz képest</a:t>
            </a:r>
          </a:p>
          <a:p>
            <a:endParaRPr lang="hu-HU" dirty="0"/>
          </a:p>
          <a:p>
            <a:r>
              <a:rPr lang="hu-HU" dirty="0"/>
              <a:t>1968-69 győri Rába vizsgálatok – munkagazdaságtani szociológiai vizsgálatok</a:t>
            </a:r>
          </a:p>
          <a:p>
            <a:endParaRPr lang="hu-HU" dirty="0"/>
          </a:p>
          <a:p>
            <a:r>
              <a:rPr lang="hu-HU" dirty="0"/>
              <a:t>M. </a:t>
            </a:r>
            <a:r>
              <a:rPr lang="hu-HU" dirty="0" err="1"/>
              <a:t>Burawoy</a:t>
            </a:r>
            <a:r>
              <a:rPr lang="hu-HU" dirty="0"/>
              <a:t> és Lukács János: magyar és amerikai üzem összehasonlítása --» jelentős külső körülmények, mint befolyásoló tényezők</a:t>
            </a:r>
          </a:p>
        </p:txBody>
      </p:sp>
    </p:spTree>
    <p:extLst>
      <p:ext uri="{BB962C8B-B14F-4D97-AF65-F5344CB8AC3E}">
        <p14:creationId xmlns:p14="http://schemas.microsoft.com/office/powerpoint/2010/main" val="1753991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5ED7360-45FF-E745-BDF7-7CFAB91A6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2204864"/>
            <a:ext cx="10972800" cy="1143000"/>
          </a:xfrm>
        </p:spPr>
        <p:txBody>
          <a:bodyPr/>
          <a:lstStyle/>
          <a:p>
            <a:r>
              <a:rPr lang="hu-HU" dirty="0"/>
              <a:t>KÖSZÖNÖM A FIGYELMET!</a:t>
            </a:r>
            <a:br>
              <a:rPr lang="hu-HU" dirty="0"/>
            </a:br>
            <a:r>
              <a:rPr lang="hu-HU" dirty="0"/>
              <a:t>vége az 3.3-as diasornak</a:t>
            </a:r>
          </a:p>
        </p:txBody>
      </p:sp>
    </p:spTree>
    <p:extLst>
      <p:ext uri="{BB962C8B-B14F-4D97-AF65-F5344CB8AC3E}">
        <p14:creationId xmlns:p14="http://schemas.microsoft.com/office/powerpoint/2010/main" val="677330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artalom helye 5">
            <a:extLst>
              <a:ext uri="{FF2B5EF4-FFF2-40B4-BE49-F238E27FC236}">
                <a16:creationId xmlns:a16="http://schemas.microsoft.com/office/drawing/2014/main" id="{47F7134C-E21E-704B-89DE-BE20D2C0CA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3632" y="1196752"/>
            <a:ext cx="6765027" cy="3799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806537"/>
      </p:ext>
    </p:extLst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23752</TotalTime>
  <Words>106</Words>
  <Application>Microsoft Macintosh PowerPoint</Application>
  <PresentationFormat>Szélesvásznú</PresentationFormat>
  <Paragraphs>19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Alapértelmezett terv</vt:lpstr>
      <vt:lpstr>3.3 A GAZDASÁGSZOCIOLÓGIA TERÜLETEI: MIKRO-GAZDASÁGSZOCIOLÓGIA </vt:lpstr>
      <vt:lpstr>MUNKA ÉS SZERVEZETSZOCIOLÓGIA (1)</vt:lpstr>
      <vt:lpstr>„HUMAN RELATIONS”</vt:lpstr>
      <vt:lpstr>MAGYAR GAZDASÁGSZOCIOLÓGIA</vt:lpstr>
      <vt:lpstr>KÖSZÖNÖM A FIGYELMET! vége az 3.3-as diasornak</vt:lpstr>
      <vt:lpstr>PowerPoint-bemutató</vt:lpstr>
    </vt:vector>
  </TitlesOfParts>
  <Company>SZTE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Szeged</dc:title>
  <dc:creator>GTK</dc:creator>
  <cp:lastModifiedBy>Microsoft Office User</cp:lastModifiedBy>
  <cp:revision>348</cp:revision>
  <cp:lastPrinted>2012-05-08T09:09:47Z</cp:lastPrinted>
  <dcterms:created xsi:type="dcterms:W3CDTF">2004-11-03T13:38:10Z</dcterms:created>
  <dcterms:modified xsi:type="dcterms:W3CDTF">2020-01-31T08:42:33Z</dcterms:modified>
</cp:coreProperties>
</file>