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6" r:id="rId5"/>
    <p:sldId id="268" r:id="rId6"/>
    <p:sldId id="269" r:id="rId7"/>
    <p:sldId id="270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8EC7E-1C2B-4412-A4C1-C079F277BBAA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3B124-E743-4E7D-95F6-254FB8D148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904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3B124-E743-4E7D-95F6-254FB8D1482D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974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Elérhető, reális, teljesíthető.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Ha eddig nem foglalkoztam az angoltanulással, ne várjam, hogy 3 hónap alatt középfokon fogok beszélni, főleg, ha mellette más elfoglaltságom is van. </a:t>
            </a:r>
            <a:endParaRPr lang="hu-HU" sz="16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3B124-E743-4E7D-95F6-254FB8D1482D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676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dirty="0" smtClean="0"/>
              <a:t>Ha valami miatt nem teljesülhetne, mit éreznél, </a:t>
            </a:r>
            <a:r>
              <a:rPr lang="hu-HU" sz="1200" dirty="0" err="1" smtClean="0"/>
              <a:t>csalódottságot</a:t>
            </a:r>
            <a:r>
              <a:rPr lang="hu-HU" sz="1200" dirty="0" smtClean="0"/>
              <a:t>, vagy esetleg örömöt?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3B124-E743-4E7D-95F6-254FB8D1482D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051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3B124-E743-4E7D-95F6-254FB8D1482D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6957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3B124-E743-4E7D-95F6-254FB8D1482D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558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3</a:t>
            </a:r>
            <a:r>
              <a:rPr lang="hu-HU" smtClean="0"/>
              <a:t>. </a:t>
            </a:r>
            <a:r>
              <a:rPr lang="hu-HU" dirty="0" smtClean="0"/>
              <a:t>MODUL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accent1"/>
                </a:solidFill>
              </a:rPr>
              <a:t>Célkitűzés – SMART modell</a:t>
            </a:r>
            <a:endParaRPr lang="hu-HU" sz="3600" b="1" dirty="0">
              <a:solidFill>
                <a:schemeClr val="accent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589213" y="1471290"/>
            <a:ext cx="6845144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900" dirty="0"/>
              <a:t>5 lépés a sikeres </a:t>
            </a:r>
            <a:endParaRPr lang="hu-HU" sz="4900" dirty="0" smtClean="0"/>
          </a:p>
          <a:p>
            <a:r>
              <a:rPr lang="hu-HU" sz="4900" dirty="0" smtClean="0"/>
              <a:t>életpálya-tervezéshez</a:t>
            </a:r>
            <a:endParaRPr lang="hu-HU" sz="4900" dirty="0"/>
          </a:p>
        </p:txBody>
      </p:sp>
    </p:spTree>
    <p:extLst>
      <p:ext uri="{BB962C8B-B14F-4D97-AF65-F5344CB8AC3E}">
        <p14:creationId xmlns:p14="http://schemas.microsoft.com/office/powerpoint/2010/main" val="28714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SMART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600" dirty="0" smtClean="0"/>
              <a:t>S – </a:t>
            </a:r>
            <a:r>
              <a:rPr lang="hu-HU" sz="2600" dirty="0" err="1" smtClean="0"/>
              <a:t>specific</a:t>
            </a:r>
            <a:r>
              <a:rPr lang="hu-HU" sz="2600" dirty="0" smtClean="0"/>
              <a:t> - konkrét</a:t>
            </a:r>
          </a:p>
          <a:p>
            <a:r>
              <a:rPr lang="hu-HU" sz="2600" dirty="0"/>
              <a:t>M – </a:t>
            </a:r>
            <a:r>
              <a:rPr lang="hu-HU" sz="2600" dirty="0" err="1"/>
              <a:t>measurable</a:t>
            </a:r>
            <a:r>
              <a:rPr lang="hu-HU" sz="2600" dirty="0"/>
              <a:t> - mérhető</a:t>
            </a:r>
          </a:p>
          <a:p>
            <a:r>
              <a:rPr lang="hu-HU" sz="2600" dirty="0" smtClean="0"/>
              <a:t>A – </a:t>
            </a:r>
            <a:r>
              <a:rPr lang="hu-HU" sz="2600" dirty="0" err="1" smtClean="0"/>
              <a:t>achievable</a:t>
            </a:r>
            <a:r>
              <a:rPr lang="hu-HU" sz="2600" dirty="0" smtClean="0"/>
              <a:t> – megvalósítható</a:t>
            </a:r>
          </a:p>
          <a:p>
            <a:r>
              <a:rPr lang="hu-HU" sz="2600" dirty="0" smtClean="0"/>
              <a:t>R</a:t>
            </a:r>
            <a:r>
              <a:rPr lang="hu-HU" sz="2600" dirty="0"/>
              <a:t> –</a:t>
            </a:r>
            <a:r>
              <a:rPr lang="hu-HU" sz="2600" dirty="0" smtClean="0"/>
              <a:t> </a:t>
            </a:r>
            <a:r>
              <a:rPr lang="hu-HU" sz="2600" dirty="0" err="1" smtClean="0"/>
              <a:t>relevant</a:t>
            </a:r>
            <a:r>
              <a:rPr lang="hu-HU" sz="2600" dirty="0" smtClean="0"/>
              <a:t> – releváns/saját</a:t>
            </a:r>
          </a:p>
          <a:p>
            <a:r>
              <a:rPr lang="hu-HU" sz="2600" dirty="0" smtClean="0"/>
              <a:t>T – </a:t>
            </a:r>
            <a:r>
              <a:rPr lang="hu-HU" sz="2600" dirty="0" err="1" smtClean="0"/>
              <a:t>time</a:t>
            </a:r>
            <a:r>
              <a:rPr lang="hu-HU" sz="2600" dirty="0" smtClean="0"/>
              <a:t> </a:t>
            </a:r>
            <a:r>
              <a:rPr lang="hu-HU" sz="2600" dirty="0" err="1" smtClean="0"/>
              <a:t>based</a:t>
            </a:r>
            <a:r>
              <a:rPr lang="hu-HU" sz="2600" dirty="0" smtClean="0"/>
              <a:t> – időben ütemezett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425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S – SPECIFIC - KONKRÉT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1810215"/>
            <a:ext cx="9221788" cy="4305300"/>
          </a:xfrm>
        </p:spPr>
        <p:txBody>
          <a:bodyPr/>
          <a:lstStyle/>
          <a:p>
            <a:r>
              <a:rPr lang="hu-HU" sz="2400" dirty="0" smtClean="0"/>
              <a:t>Mit szeretnél elérni pontosan? Mikor, kivel, hogyan szeretnéd megvalósítani a célod?</a:t>
            </a:r>
          </a:p>
          <a:p>
            <a:pPr marL="0" indent="0">
              <a:buNone/>
            </a:pPr>
            <a:endParaRPr lang="hu-HU" sz="2200" dirty="0" smtClean="0"/>
          </a:p>
          <a:p>
            <a:pPr marL="0" indent="0">
              <a:buNone/>
            </a:pPr>
            <a:r>
              <a:rPr lang="hu-HU" sz="2200" b="1" dirty="0" smtClean="0"/>
              <a:t>Példák: </a:t>
            </a:r>
          </a:p>
          <a:p>
            <a:pPr marL="0" indent="0">
              <a:buNone/>
            </a:pPr>
            <a:r>
              <a:rPr lang="hu-HU" sz="2200" dirty="0" smtClean="0"/>
              <a:t>„</a:t>
            </a:r>
            <a:r>
              <a:rPr lang="hu-HU" sz="2200" dirty="0"/>
              <a:t>Szeretnék egy jó állást, amivel jól lehet keresni” </a:t>
            </a:r>
            <a:r>
              <a:rPr lang="hu-HU" sz="2200" dirty="0" smtClean="0"/>
              <a:t>helyett:</a:t>
            </a:r>
          </a:p>
          <a:p>
            <a:pPr marL="0" indent="0">
              <a:buNone/>
            </a:pPr>
            <a:r>
              <a:rPr lang="hu-HU" sz="2200" dirty="0" smtClean="0"/>
              <a:t>„</a:t>
            </a:r>
            <a:r>
              <a:rPr lang="hu-HU" sz="2200" dirty="0"/>
              <a:t>Szeretnék xy vállalatnál xy pozícióban elhelyezkedni bruttó xy fizetésért.”</a:t>
            </a:r>
          </a:p>
          <a:p>
            <a:pPr marL="0" indent="0">
              <a:buNone/>
            </a:pPr>
            <a:r>
              <a:rPr lang="hu-HU" sz="2200" dirty="0" smtClean="0"/>
              <a:t>„Szeretnék valamilyen kreatív vállalkozást indítani” helyett:</a:t>
            </a:r>
          </a:p>
          <a:p>
            <a:pPr marL="0" indent="0">
              <a:buNone/>
            </a:pPr>
            <a:r>
              <a:rPr lang="hu-HU" sz="2200" dirty="0" smtClean="0"/>
              <a:t>„Varrott karácsonyfadíszeket fogok készíteni, amit az xy weboldalon értékesítek.”</a:t>
            </a:r>
          </a:p>
          <a:p>
            <a:endParaRPr lang="hu-HU" sz="22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61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accent1"/>
                </a:solidFill>
              </a:rPr>
              <a:t>M – MEASURABLE - MÉRHETŐ</a:t>
            </a:r>
            <a:r>
              <a:rPr lang="hu-HU" dirty="0"/>
              <a:t/>
            </a:r>
            <a:br>
              <a:rPr lang="hu-HU" dirty="0"/>
            </a:b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1810215"/>
            <a:ext cx="9221788" cy="43053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Honnan fogod tudni, hogy elérted a célodat? Miben mérhető? </a:t>
            </a:r>
          </a:p>
          <a:p>
            <a:pPr marL="0" indent="0">
              <a:buNone/>
            </a:pPr>
            <a:endParaRPr lang="hu-HU" sz="2200" dirty="0" smtClean="0"/>
          </a:p>
          <a:p>
            <a:pPr marL="0" indent="0">
              <a:buNone/>
            </a:pPr>
            <a:r>
              <a:rPr lang="hu-HU" sz="2200" b="1" dirty="0" smtClean="0"/>
              <a:t>Példák: </a:t>
            </a:r>
          </a:p>
          <a:p>
            <a:pPr marL="0" indent="0">
              <a:buNone/>
            </a:pPr>
            <a:r>
              <a:rPr lang="hu-HU" sz="2200" dirty="0" smtClean="0"/>
              <a:t>„</a:t>
            </a:r>
            <a:r>
              <a:rPr lang="hu-HU" sz="2200" dirty="0"/>
              <a:t>Szeretnék </a:t>
            </a:r>
            <a:r>
              <a:rPr lang="hu-HU" sz="2200" dirty="0" smtClean="0"/>
              <a:t>jól tudni angolul” helyett:</a:t>
            </a:r>
          </a:p>
          <a:p>
            <a:pPr marL="0" indent="0">
              <a:buNone/>
            </a:pPr>
            <a:r>
              <a:rPr lang="hu-HU" sz="2200" dirty="0" smtClean="0"/>
              <a:t>„A célom, hogy a szakdolgozatomhoz szükséges angol nyelvű szakirodalmat megértsem.”</a:t>
            </a:r>
          </a:p>
          <a:p>
            <a:pPr marL="0" indent="0">
              <a:buNone/>
            </a:pPr>
            <a:r>
              <a:rPr lang="hu-HU" sz="2200" dirty="0" smtClean="0"/>
              <a:t>„Szeretném jobban beosztani az időmet” helyett:</a:t>
            </a:r>
          </a:p>
          <a:p>
            <a:pPr marL="0" indent="0">
              <a:buNone/>
            </a:pPr>
            <a:r>
              <a:rPr lang="hu-HU" sz="2200" dirty="0" smtClean="0"/>
              <a:t>„A célom, hogy hetente 3 óra szabadidőm legyen sportolni a jelenlegi 1 óra helyett.”</a:t>
            </a:r>
          </a:p>
          <a:p>
            <a:endParaRPr lang="hu-HU" sz="22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66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chemeClr val="accent1"/>
                </a:solidFill>
              </a:rPr>
              <a:t>A</a:t>
            </a:r>
            <a:r>
              <a:rPr lang="hu-HU" b="1" dirty="0" smtClean="0">
                <a:solidFill>
                  <a:schemeClr val="accent1"/>
                </a:solidFill>
              </a:rPr>
              <a:t> – ACHIEVABLE - MEGVALÓSÍTHATÓ</a:t>
            </a:r>
            <a:r>
              <a:rPr lang="hu-HU" dirty="0"/>
              <a:t/>
            </a:r>
            <a:br>
              <a:rPr lang="hu-HU" dirty="0"/>
            </a:b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2077844"/>
            <a:ext cx="9221788" cy="43053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Mi szükséges ahhoz, hogy teljesüljön a célod (tudás, készségek, körülmények, teljesítmény, stb</a:t>
            </a:r>
            <a:r>
              <a:rPr lang="hu-HU" sz="2400" dirty="0"/>
              <a:t>.)? </a:t>
            </a:r>
            <a:endParaRPr lang="hu-HU" sz="2400" dirty="0" smtClean="0"/>
          </a:p>
          <a:p>
            <a:r>
              <a:rPr lang="hu-HU" sz="2400" dirty="0" smtClean="0"/>
              <a:t>Mekkora </a:t>
            </a:r>
            <a:r>
              <a:rPr lang="hu-HU" sz="2400" dirty="0"/>
              <a:t>energia/időbefektetéssel </a:t>
            </a:r>
            <a:r>
              <a:rPr lang="hu-HU" sz="2400" dirty="0" smtClean="0"/>
              <a:t>jár ezek megszerzése, ill. a célod elérése?</a:t>
            </a:r>
            <a:endParaRPr lang="hu-HU" sz="2400" dirty="0"/>
          </a:p>
          <a:p>
            <a:pPr marL="0" indent="0">
              <a:buNone/>
            </a:pPr>
            <a:endParaRPr lang="hu-HU" sz="2200" dirty="0" smtClean="0"/>
          </a:p>
          <a:p>
            <a:pPr marL="0" indent="0">
              <a:buNone/>
            </a:pPr>
            <a:r>
              <a:rPr lang="hu-HU" sz="2200" b="1" dirty="0" smtClean="0"/>
              <a:t>Példák: </a:t>
            </a:r>
          </a:p>
          <a:p>
            <a:pPr marL="0" indent="0">
              <a:buNone/>
            </a:pPr>
            <a:r>
              <a:rPr lang="hu-HU" sz="2200" dirty="0" smtClean="0"/>
              <a:t>„Mostantól minden nap </a:t>
            </a:r>
            <a:r>
              <a:rPr lang="hu-HU" sz="2200" dirty="0" err="1" smtClean="0"/>
              <a:t>angolozom</a:t>
            </a:r>
            <a:r>
              <a:rPr lang="hu-HU" sz="2200" dirty="0" smtClean="0"/>
              <a:t>” helyett:</a:t>
            </a:r>
          </a:p>
          <a:p>
            <a:pPr marL="0" indent="0">
              <a:buNone/>
            </a:pPr>
            <a:r>
              <a:rPr lang="hu-HU" sz="2200" dirty="0" smtClean="0"/>
              <a:t>„A heti időbeosztásomhoz igazodva legalább x órát </a:t>
            </a:r>
            <a:r>
              <a:rPr lang="hu-HU" sz="2200" dirty="0" err="1" smtClean="0"/>
              <a:t>angolozom</a:t>
            </a:r>
            <a:r>
              <a:rPr lang="hu-HU" sz="2200" dirty="0" smtClean="0"/>
              <a:t> hetente, és ezt minden héten </a:t>
            </a:r>
            <a:r>
              <a:rPr lang="hu-HU" sz="2200" dirty="0" err="1" smtClean="0"/>
              <a:t>újratervezem</a:t>
            </a:r>
            <a:r>
              <a:rPr lang="hu-HU" sz="2200" dirty="0" smtClean="0"/>
              <a:t>.”</a:t>
            </a:r>
          </a:p>
          <a:p>
            <a:endParaRPr lang="hu-HU" sz="22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83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accent1"/>
                </a:solidFill>
              </a:rPr>
              <a:t>R – RELEVANT - RELEVÁNS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1810215"/>
            <a:ext cx="9221788" cy="43053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Mennyiben saját a célod? Miért akarod elérni? </a:t>
            </a:r>
          </a:p>
          <a:p>
            <a:endParaRPr lang="hu-HU" sz="2200" dirty="0" smtClean="0"/>
          </a:p>
          <a:p>
            <a:pPr marL="0" indent="0">
              <a:buNone/>
            </a:pPr>
            <a:r>
              <a:rPr lang="hu-HU" sz="2200" b="1" dirty="0"/>
              <a:t>Példák: </a:t>
            </a:r>
          </a:p>
          <a:p>
            <a:pPr marL="0" indent="0">
              <a:buNone/>
            </a:pPr>
            <a:r>
              <a:rPr lang="hu-HU" sz="2200" dirty="0" smtClean="0"/>
              <a:t>„Azért </a:t>
            </a:r>
            <a:r>
              <a:rPr lang="hu-HU" sz="2200" dirty="0"/>
              <a:t>szeretnék megtanulni angolul, hogy jobban elmélyedhessek a választott </a:t>
            </a:r>
            <a:r>
              <a:rPr lang="hu-HU" sz="2200" dirty="0" smtClean="0"/>
              <a:t>szakterületemen</a:t>
            </a:r>
            <a:r>
              <a:rPr lang="hu-HU" dirty="0" smtClean="0"/>
              <a:t>.”</a:t>
            </a:r>
          </a:p>
          <a:p>
            <a:pPr marL="0" indent="0">
              <a:buNone/>
            </a:pPr>
            <a:r>
              <a:rPr lang="hu-HU" sz="2200" dirty="0"/>
              <a:t>„Azért szeretnék heti 3 alkalommal edzeni, hogy jobban érezzem magam a bőrömben.”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74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chemeClr val="accent1"/>
                </a:solidFill>
              </a:rPr>
              <a:t>T</a:t>
            </a:r>
            <a:r>
              <a:rPr lang="hu-HU" b="1" dirty="0" smtClean="0">
                <a:solidFill>
                  <a:schemeClr val="accent1"/>
                </a:solidFill>
              </a:rPr>
              <a:t> – TIME BASED – IDŐBEN ÜTEMEZETT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1810215"/>
            <a:ext cx="9221788" cy="43053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Mikor akarod elérni a célod? Milyen mérföldkövek vezetnek addig?</a:t>
            </a:r>
          </a:p>
          <a:p>
            <a:endParaRPr lang="hu-HU" sz="2200" dirty="0" smtClean="0"/>
          </a:p>
          <a:p>
            <a:pPr marL="0" indent="0">
              <a:buNone/>
            </a:pPr>
            <a:r>
              <a:rPr lang="hu-HU" sz="2200" b="1" dirty="0"/>
              <a:t>Példák: </a:t>
            </a:r>
          </a:p>
          <a:p>
            <a:pPr marL="0" indent="0">
              <a:buNone/>
            </a:pPr>
            <a:r>
              <a:rPr lang="hu-HU" sz="2200" dirty="0"/>
              <a:t>„Varrott karácsonyfadíszeket fogok készíteni, amit az xy weboldalon </a:t>
            </a:r>
            <a:r>
              <a:rPr lang="hu-HU" sz="2200" dirty="0" smtClean="0"/>
              <a:t>értékesítek, az első termékem eladására fél év múlva kerül sor.” </a:t>
            </a:r>
          </a:p>
          <a:p>
            <a:pPr marL="0" indent="0">
              <a:buNone/>
            </a:pPr>
            <a:r>
              <a:rPr lang="hu-HU" sz="2200" dirty="0"/>
              <a:t>„A célom, hogy a szakdolgozatomhoz szükséges angol nyelvű szakirodalmat </a:t>
            </a:r>
            <a:r>
              <a:rPr lang="hu-HU" sz="2200" dirty="0" smtClean="0"/>
              <a:t>megértsem, ehhez egy évben belül szükséges megfelelő szintre hoznom a nyelvtudásom”</a:t>
            </a:r>
            <a:endParaRPr lang="hu-HU" sz="2200" dirty="0"/>
          </a:p>
          <a:p>
            <a:pPr marL="0" indent="0">
              <a:buNone/>
            </a:pPr>
            <a:endParaRPr lang="hu-HU" sz="2200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accent1"/>
                </a:solidFill>
              </a:rPr>
              <a:t>1 SMART CÉL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1810215"/>
            <a:ext cx="9221788" cy="4305300"/>
          </a:xfrm>
        </p:spPr>
        <p:txBody>
          <a:bodyPr>
            <a:normAutofit/>
          </a:bodyPr>
          <a:lstStyle/>
          <a:p>
            <a:endParaRPr lang="hu-HU" sz="2200" dirty="0" smtClean="0"/>
          </a:p>
          <a:p>
            <a:pPr marL="0" indent="0">
              <a:buNone/>
            </a:pPr>
            <a:r>
              <a:rPr lang="hu-HU" sz="2200" dirty="0" smtClean="0"/>
              <a:t>„Varrott </a:t>
            </a:r>
            <a:r>
              <a:rPr lang="hu-HU" sz="2200" dirty="0"/>
              <a:t>karácsonyfadíszeket fogok készíteni, amit az </a:t>
            </a:r>
            <a:r>
              <a:rPr lang="hu-HU" sz="2200" dirty="0" smtClean="0"/>
              <a:t>… </a:t>
            </a:r>
            <a:r>
              <a:rPr lang="hu-HU" sz="2200" dirty="0"/>
              <a:t>weboldalon </a:t>
            </a:r>
            <a:r>
              <a:rPr lang="hu-HU" sz="2200" dirty="0" smtClean="0"/>
              <a:t>értékesítek majd,(S)</a:t>
            </a:r>
          </a:p>
          <a:p>
            <a:pPr marL="0" indent="0">
              <a:buNone/>
            </a:pPr>
            <a:r>
              <a:rPr lang="hu-HU" sz="2200" dirty="0" smtClean="0"/>
              <a:t>hetente 10 db-ot készítek el, (M)</a:t>
            </a:r>
          </a:p>
          <a:p>
            <a:pPr marL="0" indent="0">
              <a:buNone/>
            </a:pPr>
            <a:r>
              <a:rPr lang="hu-HU" sz="2200" dirty="0" smtClean="0"/>
              <a:t>mert a jelenlegi kapacitásaimba ennyi fér bele előreláthatóan, (A)</a:t>
            </a:r>
          </a:p>
          <a:p>
            <a:pPr marL="0" indent="0">
              <a:buNone/>
            </a:pPr>
            <a:r>
              <a:rPr lang="hu-HU" sz="2200" dirty="0" smtClean="0"/>
              <a:t>azért, mert nagyon szeretek ezzel foglalkozni, és szeretnék több időt szánni a hobbimra, (R)</a:t>
            </a:r>
          </a:p>
          <a:p>
            <a:pPr marL="0" indent="0">
              <a:buNone/>
            </a:pPr>
            <a:r>
              <a:rPr lang="hu-HU" sz="2200" dirty="0" smtClean="0"/>
              <a:t>az első termékeim eladására fél év múlva kerül sor.” (T)</a:t>
            </a:r>
          </a:p>
          <a:p>
            <a:pPr marL="0" indent="0">
              <a:buNone/>
            </a:pPr>
            <a:endParaRPr lang="hu-HU" sz="2200" dirty="0"/>
          </a:p>
          <a:p>
            <a:pPr marL="0" indent="0">
              <a:buNone/>
            </a:pPr>
            <a:endParaRPr lang="hu-HU" sz="2200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26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64223" y="300725"/>
            <a:ext cx="8911687" cy="1280890"/>
          </a:xfrm>
        </p:spPr>
        <p:txBody>
          <a:bodyPr>
            <a:normAutofit/>
          </a:bodyPr>
          <a:lstStyle/>
          <a:p>
            <a:r>
              <a:rPr lang="hu-HU" sz="1600" b="1" dirty="0"/>
              <a:t>JELEN TANANYAG A SZEGEDI TUDOMÁNYEGYETEMEN KÉSZÜLT AZ EURÓPAI UNIÓ TÁMOGATÁSÁVAL. PROJEKT AZONOSÍTÓ: EFOP-3.4.3.-16-2016-0001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222" y="1092820"/>
            <a:ext cx="10267778" cy="5765180"/>
          </a:xfrm>
        </p:spPr>
      </p:pic>
    </p:spTree>
    <p:extLst>
      <p:ext uri="{BB962C8B-B14F-4D97-AF65-F5344CB8AC3E}">
        <p14:creationId xmlns:p14="http://schemas.microsoft.com/office/powerpoint/2010/main" val="280185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28317</TotalTime>
  <Words>487</Words>
  <Application>Microsoft Office PowerPoint</Application>
  <PresentationFormat>Szélesvásznú</PresentationFormat>
  <Paragraphs>70</Paragraphs>
  <Slides>9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Szálak</vt:lpstr>
      <vt:lpstr>3. MODUL</vt:lpstr>
      <vt:lpstr>SMART</vt:lpstr>
      <vt:lpstr>S – SPECIFIC - KONKRÉT</vt:lpstr>
      <vt:lpstr>M – MEASURABLE - MÉRHETŐ </vt:lpstr>
      <vt:lpstr>A – ACHIEVABLE - MEGVALÓSÍTHATÓ </vt:lpstr>
      <vt:lpstr>R – RELEVANT - RELEVÁNS</vt:lpstr>
      <vt:lpstr>T – TIME BASED – IDŐBEN ÜTEMEZETT</vt:lpstr>
      <vt:lpstr>1 SMART CÉL</vt:lpstr>
      <vt:lpstr>JELEN TANANYAG A SZEGEDI TUDOMÁNYEGYETEMEN KÉSZÜLT AZ EURÓPAI UNIÓ TÁMOGATÁSÁVAL. PROJEKT AZONOSÍTÓ: EFOP-3.4.3.-16-2016-0001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MODUL</dc:title>
  <dc:creator>Windows-felhasználó</dc:creator>
  <cp:lastModifiedBy>Melinda</cp:lastModifiedBy>
  <cp:revision>47</cp:revision>
  <dcterms:created xsi:type="dcterms:W3CDTF">2019-03-20T19:17:41Z</dcterms:created>
  <dcterms:modified xsi:type="dcterms:W3CDTF">2019-08-30T07:42:12Z</dcterms:modified>
</cp:coreProperties>
</file>