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8"/>
  </p:notesMasterIdLst>
  <p:sldIdLst>
    <p:sldId id="307" r:id="rId3"/>
    <p:sldId id="275" r:id="rId4"/>
    <p:sldId id="276" r:id="rId5"/>
    <p:sldId id="277" r:id="rId6"/>
    <p:sldId id="308" r:id="rId7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FF"/>
    <a:srgbClr val="CCCCFF"/>
    <a:srgbClr val="FF99FF"/>
    <a:srgbClr val="800000"/>
    <a:srgbClr val="996633"/>
    <a:srgbClr val="99C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CC770A-2DE4-47EE-AC85-050DF8BF66E3}" type="datetimeFigureOut">
              <a:rPr lang="hu-HU"/>
              <a:pPr>
                <a:defRPr/>
              </a:pPr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2EA7A37-A1A5-4FFD-B5D3-1E395F530E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256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10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77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76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152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hu-HU" noProof="0" smtClean="0"/>
          </a:p>
        </p:txBody>
      </p:sp>
    </p:spTree>
    <p:extLst>
      <p:ext uri="{BB962C8B-B14F-4D97-AF65-F5344CB8AC3E}">
        <p14:creationId xmlns:p14="http://schemas.microsoft.com/office/powerpoint/2010/main" val="3061580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25692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29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07781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9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775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417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09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7771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908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889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362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3365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2742221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3206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3133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6275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83452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03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467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000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75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314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589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28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636">
            <a:alpha val="4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6"/>
          <p:cNvSpPr txBox="1">
            <a:spLocks noChangeArrowheads="1"/>
          </p:cNvSpPr>
          <p:nvPr/>
        </p:nvSpPr>
        <p:spPr bwMode="auto">
          <a:xfrm>
            <a:off x="3168049" y="1268414"/>
            <a:ext cx="534473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hu-HU" sz="3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MARKETING</a:t>
            </a:r>
          </a:p>
          <a:p>
            <a:pPr algn="ctr">
              <a:defRPr/>
            </a:pPr>
            <a:r>
              <a:rPr lang="hu-HU" sz="3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 lecke</a:t>
            </a:r>
          </a:p>
          <a:p>
            <a:pPr algn="ctr">
              <a:defRPr/>
            </a:pPr>
            <a:endParaRPr lang="hu-HU" sz="3600" b="1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defRPr/>
            </a:pPr>
            <a:r>
              <a:rPr lang="hu-HU" sz="2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Szervezetek vásárlói magatartása,</a:t>
            </a:r>
            <a:br>
              <a:rPr lang="hu-HU" sz="2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u-HU" sz="2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B2B marketing</a:t>
            </a:r>
          </a:p>
          <a:p>
            <a:pPr algn="ctr">
              <a:buFontTx/>
              <a:buAutoNum type="arabicPeriod"/>
              <a:defRPr/>
            </a:pPr>
            <a:endParaRPr lang="hu-HU" sz="2800" b="1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FontTx/>
              <a:buAutoNum type="arabicPeriod"/>
              <a:defRPr/>
            </a:pPr>
            <a:endParaRPr lang="hu-HU" sz="2800" b="1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r>
              <a:rPr lang="hu-HU" sz="1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Révész Balázs</a:t>
            </a:r>
          </a:p>
          <a:p>
            <a:pPr algn="ctr">
              <a:defRPr/>
            </a:pPr>
            <a:r>
              <a:rPr lang="hu-HU" sz="18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reveszb</a:t>
            </a:r>
            <a:r>
              <a:rPr lang="hu-HU" sz="18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@</a:t>
            </a:r>
            <a:r>
              <a:rPr lang="hu-HU" sz="18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eco.u-szeged.hu</a:t>
            </a:r>
            <a:endParaRPr lang="hu-HU" sz="2800" b="1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7" name="Picture 6" descr="kezdo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614" y="4625976"/>
            <a:ext cx="14493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gtk_felirat honlap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5983289"/>
            <a:ext cx="475297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847850" y="908050"/>
            <a:ext cx="8496300" cy="236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endParaRPr lang="hu-HU" altLang="hu-HU" sz="2200" b="1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hu-HU" altLang="hu-HU" sz="2200" b="1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hu-HU" altLang="hu-HU" sz="2200" u="sng" dirty="0"/>
              <a:t>Szervezeti piacok: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u-HU" altLang="hu-HU" sz="2200" dirty="0"/>
              <a:t>Ipari piac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u-HU" altLang="hu-HU" sz="2200" dirty="0"/>
              <a:t>Közvetítői piac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u-HU" altLang="hu-HU" sz="2200" dirty="0"/>
              <a:t>Kormányzati piac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6003925" y="3268663"/>
            <a:ext cx="36535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hu-HU" sz="2200"/>
              <a:t>Kapcsolati marketing </a:t>
            </a:r>
          </a:p>
          <a:p>
            <a:endParaRPr lang="hu-HU" altLang="hu-HU" sz="2200"/>
          </a:p>
          <a:p>
            <a:r>
              <a:rPr lang="hu-HU" altLang="hu-HU" sz="2200"/>
              <a:t>Ügyfélkapcsolat menedzsment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4508501"/>
            <a:ext cx="2544763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1" y="4888184"/>
            <a:ext cx="2562225" cy="178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5951984" y="1"/>
            <a:ext cx="471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chemeClr val="tx2"/>
                </a:solidFill>
              </a:rPr>
              <a:t>B2B marketing</a:t>
            </a:r>
            <a:endParaRPr lang="hu-H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>
            <a:alpha val="3294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847850" y="908051"/>
            <a:ext cx="8496300" cy="405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endParaRPr lang="hu-HU" altLang="hu-HU" sz="2200" b="1" dirty="0"/>
          </a:p>
          <a:p>
            <a:r>
              <a:rPr lang="hu-HU" altLang="hu-HU" sz="2200" u="sng" dirty="0"/>
              <a:t>Az ipari termékek piacának sajátos vonásai: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Származtatott kereslet 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A kereslet merevsége, rugalmatlansága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Szervezet - </a:t>
            </a:r>
            <a:r>
              <a:rPr lang="hu-HU" altLang="hu-HU" sz="2200" dirty="0" err="1"/>
              <a:t>szervezet</a:t>
            </a:r>
            <a:r>
              <a:rPr lang="hu-HU" altLang="hu-HU" sz="2200" dirty="0"/>
              <a:t> kapcsolat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Nagy volumenű vásárlás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Kevesebb vevő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Professzionális vásárlók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Gyakori a közvetlen beszerzés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Reciprocitás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Lízing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Gyártani vagy beszerezni?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839" y="4076700"/>
            <a:ext cx="4198937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5951984" y="1"/>
            <a:ext cx="471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chemeClr val="tx2"/>
                </a:solidFill>
              </a:rPr>
              <a:t>B2B marketing</a:t>
            </a:r>
            <a:endParaRPr lang="hu-H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847850" y="908051"/>
            <a:ext cx="8496300" cy="465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endParaRPr lang="hu-HU" altLang="hu-HU" sz="2200" b="1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hu-HU" altLang="hu-HU" sz="1800" b="1" dirty="0"/>
          </a:p>
          <a:p>
            <a:r>
              <a:rPr lang="hu-HU" altLang="hu-HU" sz="2200" u="sng" dirty="0"/>
              <a:t>A kormányzati piac specialitásai: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  az ár kiemelkedő szerepe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 a minőség nem elsődleges szempont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 politikai szempontok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 lassú döntések</a:t>
            </a:r>
          </a:p>
          <a:p>
            <a:pPr>
              <a:buFont typeface="Wingdings" pitchFamily="2" charset="2"/>
              <a:buChar char="Ø"/>
            </a:pPr>
            <a:r>
              <a:rPr lang="hu-HU" altLang="hu-HU" sz="2200" dirty="0"/>
              <a:t> nyilvánosság (közbeszerzési törvény)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hu-HU" altLang="hu-HU" sz="18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hu-HU" altLang="hu-HU" sz="2200" u="sng" dirty="0"/>
              <a:t>A viszonteladói piac jellemzői: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u-HU" altLang="hu-HU" sz="2200" dirty="0"/>
              <a:t>Továbbértékesítési célból vásárol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u-HU" altLang="hu-HU" sz="2200" dirty="0"/>
              <a:t>Származtatott kereslet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u-HU" altLang="hu-HU" sz="2200" dirty="0"/>
              <a:t>Nem hajt végre alapvető változtatást a terméken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6" y="468630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0"/>
            <a:ext cx="365125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771937746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137</Words>
  <Application>Microsoft Office PowerPoint</Application>
  <PresentationFormat>Szélesvásznú</PresentationFormat>
  <Paragraphs>55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2" baseType="lpstr">
      <vt:lpstr>Arial</vt:lpstr>
      <vt:lpstr>Arial Unicode MS</vt:lpstr>
      <vt:lpstr>Calibri</vt:lpstr>
      <vt:lpstr>Times New Roman</vt:lpstr>
      <vt:lpstr>Wingdings</vt:lpstr>
      <vt:lpstr>Alapértelmezett terv</vt:lpstr>
      <vt:lpstr>1_SZTE</vt:lpstr>
      <vt:lpstr>PowerPoint-bemutató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Némethi László</cp:lastModifiedBy>
  <cp:revision>69</cp:revision>
  <dcterms:created xsi:type="dcterms:W3CDTF">2002-09-12T08:02:34Z</dcterms:created>
  <dcterms:modified xsi:type="dcterms:W3CDTF">2018-03-28T10:48:04Z</dcterms:modified>
</cp:coreProperties>
</file>