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quickStyle17.xml" ContentType="application/vnd.openxmlformats-officedocument.drawingml.diagramStyle+xml"/>
  <Override PartName="/ppt/notesSlides/notesSlide16.xml" ContentType="application/vnd.openxmlformats-officedocument.presentationml.notesSlid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notesSlides/notesSlide23.xml" ContentType="application/vnd.openxmlformats-officedocument.presentationml.notesSlid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notesSlides/notesSlide12.xml" ContentType="application/vnd.openxmlformats-officedocument.presentationml.notesSlid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colors12.xml" ContentType="application/vnd.openxmlformats-officedocument.drawingml.diagramColors+xml"/>
  <Default Extension="png" ContentType="image/png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notesSlides/notesSlide13.xml" ContentType="application/vnd.openxmlformats-officedocument.presentationml.notesSlid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notesSlides/notesSlide18.xml" ContentType="application/vnd.openxmlformats-officedocument.presentationml.notesSlid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notesSlides/notesSlide14.xml" ContentType="application/vnd.openxmlformats-officedocument.presentationml.notesSlid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notesSlides/notesSlide21.xml" ContentType="application/vnd.openxmlformats-officedocument.presentationml.notesSlide+xml"/>
  <Override PartName="/ppt/diagrams/layout26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notesSlides/notesSlide10.xml" ContentType="application/vnd.openxmlformats-officedocument.presentationml.notesSlid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notesSlides/notesSlide15.xml" ContentType="application/vnd.openxmlformats-officedocument.presentationml.notesSlid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notesSlides/notesSlide11.xml" ContentType="application/vnd.openxmlformats-officedocument.presentationml.notesSlid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9" r:id="rId2"/>
    <p:sldId id="276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78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39541D-824C-474F-B991-614F19BEDC1D}" type="doc">
      <dgm:prSet loTypeId="urn:microsoft.com/office/officeart/2005/8/layout/chevron1" loCatId="process" qsTypeId="urn:microsoft.com/office/officeart/2005/8/quickstyle/3d4" qsCatId="3D" csTypeId="urn:microsoft.com/office/officeart/2005/8/colors/colorful5" csCatId="colorful"/>
      <dgm:spPr/>
      <dgm:t>
        <a:bodyPr/>
        <a:lstStyle/>
        <a:p>
          <a:endParaRPr lang="hu-HU"/>
        </a:p>
      </dgm:t>
    </dgm:pt>
    <dgm:pt modelId="{0A8AE705-DCF5-4701-8416-3CFCBFDD3A14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  <a:latin typeface="Garamond" pitchFamily="18" charset="0"/>
            </a:rPr>
            <a:t>közszolgálati monopólium</a:t>
          </a:r>
          <a:endParaRPr lang="hu-HU" dirty="0">
            <a:solidFill>
              <a:schemeClr val="tx1"/>
            </a:solidFill>
            <a:latin typeface="Garamond" pitchFamily="18" charset="0"/>
          </a:endParaRPr>
        </a:p>
      </dgm:t>
    </dgm:pt>
    <dgm:pt modelId="{96DC01AA-937F-4B23-88CC-D0975FB256DE}" type="parTrans" cxnId="{2608E483-3B08-40E0-B0FB-D29863E786C4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B131C9AA-A4EE-41F9-9492-3E8938FD8C96}" type="sibTrans" cxnId="{2608E483-3B08-40E0-B0FB-D29863E786C4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9D07BA8E-8457-40ED-A324-A9B64B461A91}">
      <dgm:prSet/>
      <dgm:spPr/>
      <dgm:t>
        <a:bodyPr/>
        <a:lstStyle/>
        <a:p>
          <a:pPr rtl="0"/>
          <a:r>
            <a:rPr lang="hu-HU" dirty="0" smtClean="0">
              <a:latin typeface="Garamond" pitchFamily="18" charset="0"/>
            </a:rPr>
            <a:t>frekvenciaszűkösség</a:t>
          </a:r>
          <a:endParaRPr lang="hu-HU" dirty="0">
            <a:latin typeface="Garamond" pitchFamily="18" charset="0"/>
          </a:endParaRPr>
        </a:p>
      </dgm:t>
    </dgm:pt>
    <dgm:pt modelId="{C9229C06-B6EB-4780-80D1-337D7E91F75E}" type="parTrans" cxnId="{F5BEDF3A-FBA9-4D8F-825E-DC124470BE66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B38295AE-EBB5-40CA-8832-40B9E9FD955D}" type="sibTrans" cxnId="{F5BEDF3A-FBA9-4D8F-825E-DC124470BE66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10852E54-1EAD-4D32-90DB-3C9D85D0393A}">
      <dgm:prSet/>
      <dgm:spPr/>
      <dgm:t>
        <a:bodyPr/>
        <a:lstStyle/>
        <a:p>
          <a:pPr rtl="0"/>
          <a:r>
            <a:rPr lang="hu-HU" dirty="0" smtClean="0">
              <a:latin typeface="Garamond" pitchFamily="18" charset="0"/>
            </a:rPr>
            <a:t>politikai és kulturális megfontolások</a:t>
          </a:r>
          <a:endParaRPr lang="hu-HU" dirty="0">
            <a:latin typeface="Garamond" pitchFamily="18" charset="0"/>
          </a:endParaRPr>
        </a:p>
      </dgm:t>
    </dgm:pt>
    <dgm:pt modelId="{878AEDC8-D532-4BB9-BCF9-2162BB35A777}" type="parTrans" cxnId="{767E8AE0-A5B8-45BA-9F71-7435F9978CB0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6F0D4D55-D79E-4913-97F1-C04B281A9329}" type="sibTrans" cxnId="{767E8AE0-A5B8-45BA-9F71-7435F9978CB0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3C45CCC1-881B-484F-B6C6-35CBF3AF3BB1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  <a:latin typeface="Garamond" pitchFamily="18" charset="0"/>
            </a:rPr>
            <a:t>duális médiarendszer </a:t>
          </a:r>
          <a:endParaRPr lang="hu-HU" dirty="0">
            <a:solidFill>
              <a:schemeClr val="tx1"/>
            </a:solidFill>
            <a:latin typeface="Garamond" pitchFamily="18" charset="0"/>
          </a:endParaRPr>
        </a:p>
      </dgm:t>
    </dgm:pt>
    <dgm:pt modelId="{7F14D6A8-309B-4234-845D-21ABAA8FB43C}" type="parTrans" cxnId="{1A541432-9C4A-45C7-8390-E9CD66BABD5C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7CFC91A8-6A00-4E68-A141-FCE7CA67BDD3}" type="sibTrans" cxnId="{1A541432-9C4A-45C7-8390-E9CD66BABD5C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4585D5F1-C602-419C-8581-3CB7A9F83CB3}">
      <dgm:prSet/>
      <dgm:spPr/>
      <dgm:t>
        <a:bodyPr/>
        <a:lstStyle/>
        <a:p>
          <a:pPr rtl="0"/>
          <a:r>
            <a:rPr lang="hu-HU" dirty="0" smtClean="0">
              <a:latin typeface="Garamond" pitchFamily="18" charset="0"/>
            </a:rPr>
            <a:t>a kereskedelmi műsorszolgáltatás megjelenése</a:t>
          </a:r>
          <a:endParaRPr lang="hu-HU" dirty="0">
            <a:latin typeface="Garamond" pitchFamily="18" charset="0"/>
          </a:endParaRPr>
        </a:p>
      </dgm:t>
    </dgm:pt>
    <dgm:pt modelId="{CD53763D-7469-4DE2-A8BB-406858C5CE7B}" type="parTrans" cxnId="{FBD080BB-9957-4C56-8D6E-E4D1EFBB59D0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0C5483D9-3CFD-4628-AD5D-6EBB1D14898B}" type="sibTrans" cxnId="{FBD080BB-9957-4C56-8D6E-E4D1EFBB59D0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F5C873C4-E0CC-4846-B8A2-589EF9BBF6E3}">
      <dgm:prSet/>
      <dgm:spPr/>
      <dgm:t>
        <a:bodyPr/>
        <a:lstStyle/>
        <a:p>
          <a:pPr rtl="0"/>
          <a:r>
            <a:rPr lang="hu-HU" dirty="0" smtClean="0">
              <a:latin typeface="Garamond" pitchFamily="18" charset="0"/>
            </a:rPr>
            <a:t>földfelszíni műsorszórás</a:t>
          </a:r>
          <a:endParaRPr lang="hu-HU" dirty="0">
            <a:latin typeface="Garamond" pitchFamily="18" charset="0"/>
          </a:endParaRPr>
        </a:p>
      </dgm:t>
    </dgm:pt>
    <dgm:pt modelId="{68B9244B-A3D6-4A73-87E7-9B217B3F6B96}" type="parTrans" cxnId="{254A2E10-F11B-4A81-A698-A973906E19FD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69115401-B0FF-4685-80A9-0945AF840165}" type="sibTrans" cxnId="{254A2E10-F11B-4A81-A698-A973906E19FD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4D3EE318-464C-483E-8E6B-859E942C85B1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  <a:latin typeface="Garamond" pitchFamily="18" charset="0"/>
            </a:rPr>
            <a:t>sokcsatornás médiarendszer </a:t>
          </a:r>
          <a:endParaRPr lang="hu-HU" dirty="0">
            <a:solidFill>
              <a:schemeClr val="tx1"/>
            </a:solidFill>
            <a:latin typeface="Garamond" pitchFamily="18" charset="0"/>
          </a:endParaRPr>
        </a:p>
      </dgm:t>
    </dgm:pt>
    <dgm:pt modelId="{08D4668B-8639-4015-9012-1718A0A729F5}" type="parTrans" cxnId="{02A28DCF-708E-4CD7-B172-B46EFC5B651C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4D83A799-8436-44BB-AD08-0A60C737DA1D}" type="sibTrans" cxnId="{02A28DCF-708E-4CD7-B172-B46EFC5B651C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EDABB16C-AF61-4A95-A0CB-E6D7718759EA}">
      <dgm:prSet/>
      <dgm:spPr/>
      <dgm:t>
        <a:bodyPr/>
        <a:lstStyle/>
        <a:p>
          <a:pPr rtl="0"/>
          <a:r>
            <a:rPr lang="hu-HU" dirty="0" smtClean="0">
              <a:latin typeface="Garamond" pitchFamily="18" charset="0"/>
            </a:rPr>
            <a:t>kereskedelmi csatornák bővülése</a:t>
          </a:r>
          <a:endParaRPr lang="hu-HU" dirty="0">
            <a:latin typeface="Garamond" pitchFamily="18" charset="0"/>
          </a:endParaRPr>
        </a:p>
      </dgm:t>
    </dgm:pt>
    <dgm:pt modelId="{772476D2-2598-43FF-A3A9-33BCD40CB14B}" type="parTrans" cxnId="{81A10568-9507-462A-9809-254BC6625B76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5EE464FA-A0FD-40DE-AA52-A308E06236CA}" type="sibTrans" cxnId="{81A10568-9507-462A-9809-254BC6625B76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BF9D7830-D272-4B0F-951D-9060748D97D4}">
      <dgm:prSet/>
      <dgm:spPr/>
      <dgm:t>
        <a:bodyPr/>
        <a:lstStyle/>
        <a:p>
          <a:pPr rtl="0"/>
          <a:r>
            <a:rPr lang="hu-HU" dirty="0" smtClean="0">
              <a:latin typeface="Garamond" pitchFamily="18" charset="0"/>
            </a:rPr>
            <a:t>tematikus szolgáltatások</a:t>
          </a:r>
          <a:endParaRPr lang="hu-HU" dirty="0">
            <a:latin typeface="Garamond" pitchFamily="18" charset="0"/>
          </a:endParaRPr>
        </a:p>
      </dgm:t>
    </dgm:pt>
    <dgm:pt modelId="{2F855CE4-3640-432B-AB11-3163EB2CA381}" type="parTrans" cxnId="{61DABA04-7773-4EE6-9536-15FB03FC4AFC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28F9CECF-22CF-492E-9693-91964197C22E}" type="sibTrans" cxnId="{61DABA04-7773-4EE6-9536-15FB03FC4AFC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66E8DC60-7F73-45FC-89D4-97C39F97EDD4}">
      <dgm:prSet/>
      <dgm:spPr/>
      <dgm:t>
        <a:bodyPr/>
        <a:lstStyle/>
        <a:p>
          <a:pPr rtl="0"/>
          <a:r>
            <a:rPr lang="hu-HU" dirty="0" smtClean="0">
              <a:latin typeface="Garamond" pitchFamily="18" charset="0"/>
            </a:rPr>
            <a:t>kábel, műhold</a:t>
          </a:r>
          <a:endParaRPr lang="hu-HU" dirty="0">
            <a:latin typeface="Garamond" pitchFamily="18" charset="0"/>
          </a:endParaRPr>
        </a:p>
      </dgm:t>
    </dgm:pt>
    <dgm:pt modelId="{F146EF37-A4ED-4E7F-8020-33E2D5D2FB66}" type="parTrans" cxnId="{F0372E2B-315A-4428-A63D-A19BA82922AB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226EA8DB-2FF6-4F6D-91EF-7E850B1FAD1F}" type="sibTrans" cxnId="{F0372E2B-315A-4428-A63D-A19BA82922AB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BBB33E53-AB82-4B3E-92FF-E977EABF0B19}">
      <dgm:prSet/>
      <dgm:spPr/>
      <dgm:t>
        <a:bodyPr/>
        <a:lstStyle/>
        <a:p>
          <a:pPr rtl="0"/>
          <a:r>
            <a:rPr lang="hu-HU" dirty="0" smtClean="0">
              <a:solidFill>
                <a:schemeClr val="tx1"/>
              </a:solidFill>
              <a:latin typeface="Garamond" pitchFamily="18" charset="0"/>
            </a:rPr>
            <a:t>sokplatformos médiarendszer </a:t>
          </a:r>
          <a:endParaRPr lang="hu-HU" dirty="0">
            <a:solidFill>
              <a:schemeClr val="tx1"/>
            </a:solidFill>
            <a:latin typeface="Garamond" pitchFamily="18" charset="0"/>
          </a:endParaRPr>
        </a:p>
      </dgm:t>
    </dgm:pt>
    <dgm:pt modelId="{C42AA16C-6080-42B5-ABBE-9422EA3F9CDA}" type="parTrans" cxnId="{4690D526-A729-4E0F-AE9E-D75B5C1EA14A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09F2DF8F-613D-470A-932F-D41FB3FEBC06}" type="sibTrans" cxnId="{4690D526-A729-4E0F-AE9E-D75B5C1EA14A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7AAC5783-6EDC-44D8-A25C-CDDDF4F875A9}">
      <dgm:prSet/>
      <dgm:spPr/>
      <dgm:t>
        <a:bodyPr/>
        <a:lstStyle/>
        <a:p>
          <a:pPr rtl="0"/>
          <a:r>
            <a:rPr lang="hu-HU" dirty="0" smtClean="0">
              <a:latin typeface="Garamond" pitchFamily="18" charset="0"/>
            </a:rPr>
            <a:t>tartalomszolgáltatások választékának bővülése</a:t>
          </a:r>
          <a:endParaRPr lang="hu-HU" dirty="0">
            <a:latin typeface="Garamond" pitchFamily="18" charset="0"/>
          </a:endParaRPr>
        </a:p>
      </dgm:t>
    </dgm:pt>
    <dgm:pt modelId="{CE4D25CD-5DED-4428-935A-07025D70879D}" type="parTrans" cxnId="{377B682B-5794-4AD4-B40D-413468765D8D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CA509F96-7DAA-4FFB-89E0-2F5A87E10465}" type="sibTrans" cxnId="{377B682B-5794-4AD4-B40D-413468765D8D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6E2668E0-1099-4FB5-9367-91F4A45AC6DD}">
      <dgm:prSet/>
      <dgm:spPr/>
      <dgm:t>
        <a:bodyPr/>
        <a:lstStyle/>
        <a:p>
          <a:pPr rtl="0"/>
          <a:r>
            <a:rPr lang="hu-HU" dirty="0" smtClean="0">
              <a:latin typeface="Garamond" pitchFamily="18" charset="0"/>
            </a:rPr>
            <a:t>digitális műsorterjesztő rendszerek</a:t>
          </a:r>
          <a:endParaRPr lang="hu-HU" dirty="0">
            <a:latin typeface="Garamond" pitchFamily="18" charset="0"/>
          </a:endParaRPr>
        </a:p>
      </dgm:t>
    </dgm:pt>
    <dgm:pt modelId="{C57AAEF9-6761-422A-9212-8383991411E4}" type="parTrans" cxnId="{02800B90-2482-45F1-A777-511605953686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CA3C332D-37D8-47DB-8BAF-7FDE44857EF8}" type="sibTrans" cxnId="{02800B90-2482-45F1-A777-511605953686}">
      <dgm:prSet/>
      <dgm:spPr/>
      <dgm:t>
        <a:bodyPr/>
        <a:lstStyle/>
        <a:p>
          <a:endParaRPr lang="hu-HU">
            <a:latin typeface="Garamond" pitchFamily="18" charset="0"/>
          </a:endParaRPr>
        </a:p>
      </dgm:t>
    </dgm:pt>
    <dgm:pt modelId="{8DAD05F2-FA9C-43D8-8C22-549F224D0DD7}" type="pres">
      <dgm:prSet presAssocID="{6D39541D-824C-474F-B991-614F19BEDC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B5A6A25-D6AB-406F-9D59-ED4EF48423FA}" type="pres">
      <dgm:prSet presAssocID="{0A8AE705-DCF5-4701-8416-3CFCBFDD3A14}" presName="composite" presStyleCnt="0"/>
      <dgm:spPr/>
      <dgm:t>
        <a:bodyPr/>
        <a:lstStyle/>
        <a:p>
          <a:endParaRPr lang="hu-HU"/>
        </a:p>
      </dgm:t>
    </dgm:pt>
    <dgm:pt modelId="{792AA377-C991-436F-B6C7-3858862F6DFA}" type="pres">
      <dgm:prSet presAssocID="{0A8AE705-DCF5-4701-8416-3CFCBFDD3A14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5DB55AF-4D4F-4A2C-B8A2-D5848851F6B0}" type="pres">
      <dgm:prSet presAssocID="{0A8AE705-DCF5-4701-8416-3CFCBFDD3A14}" presName="desTx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509B6A0-99CC-474E-8817-0F687C28C532}" type="pres">
      <dgm:prSet presAssocID="{B131C9AA-A4EE-41F9-9492-3E8938FD8C96}" presName="space" presStyleCnt="0"/>
      <dgm:spPr/>
      <dgm:t>
        <a:bodyPr/>
        <a:lstStyle/>
        <a:p>
          <a:endParaRPr lang="hu-HU"/>
        </a:p>
      </dgm:t>
    </dgm:pt>
    <dgm:pt modelId="{0C219095-DF3B-4B9F-B566-7CC593B960EA}" type="pres">
      <dgm:prSet presAssocID="{3C45CCC1-881B-484F-B6C6-35CBF3AF3BB1}" presName="composite" presStyleCnt="0"/>
      <dgm:spPr/>
      <dgm:t>
        <a:bodyPr/>
        <a:lstStyle/>
        <a:p>
          <a:endParaRPr lang="hu-HU"/>
        </a:p>
      </dgm:t>
    </dgm:pt>
    <dgm:pt modelId="{D04D81CE-EA34-4342-9682-A5E9AFFE4E0D}" type="pres">
      <dgm:prSet presAssocID="{3C45CCC1-881B-484F-B6C6-35CBF3AF3BB1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052F426-8C7E-4C7B-860D-F951BA86C72A}" type="pres">
      <dgm:prSet presAssocID="{3C45CCC1-881B-484F-B6C6-35CBF3AF3BB1}" presName="desTx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AE83899-9FBF-479C-AD6B-F08E7A3FAE15}" type="pres">
      <dgm:prSet presAssocID="{7CFC91A8-6A00-4E68-A141-FCE7CA67BDD3}" presName="space" presStyleCnt="0"/>
      <dgm:spPr/>
      <dgm:t>
        <a:bodyPr/>
        <a:lstStyle/>
        <a:p>
          <a:endParaRPr lang="hu-HU"/>
        </a:p>
      </dgm:t>
    </dgm:pt>
    <dgm:pt modelId="{D8F514FE-4427-46B3-B2D4-7DF2E8919C2C}" type="pres">
      <dgm:prSet presAssocID="{4D3EE318-464C-483E-8E6B-859E942C85B1}" presName="composite" presStyleCnt="0"/>
      <dgm:spPr/>
      <dgm:t>
        <a:bodyPr/>
        <a:lstStyle/>
        <a:p>
          <a:endParaRPr lang="hu-HU"/>
        </a:p>
      </dgm:t>
    </dgm:pt>
    <dgm:pt modelId="{536F65B2-E638-4999-A56E-2D5CBBBA4B78}" type="pres">
      <dgm:prSet presAssocID="{4D3EE318-464C-483E-8E6B-859E942C85B1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929B358-5D51-4538-B591-E6B55F58B4EB}" type="pres">
      <dgm:prSet presAssocID="{4D3EE318-464C-483E-8E6B-859E942C85B1}" presName="desTx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EADD310-8EEB-4BD7-BCD4-DEF35BADE389}" type="pres">
      <dgm:prSet presAssocID="{4D83A799-8436-44BB-AD08-0A60C737DA1D}" presName="space" presStyleCnt="0"/>
      <dgm:spPr/>
      <dgm:t>
        <a:bodyPr/>
        <a:lstStyle/>
        <a:p>
          <a:endParaRPr lang="hu-HU"/>
        </a:p>
      </dgm:t>
    </dgm:pt>
    <dgm:pt modelId="{8D7EB5FA-6063-4362-9A49-10688579B1BE}" type="pres">
      <dgm:prSet presAssocID="{BBB33E53-AB82-4B3E-92FF-E977EABF0B19}" presName="composite" presStyleCnt="0"/>
      <dgm:spPr/>
      <dgm:t>
        <a:bodyPr/>
        <a:lstStyle/>
        <a:p>
          <a:endParaRPr lang="hu-HU"/>
        </a:p>
      </dgm:t>
    </dgm:pt>
    <dgm:pt modelId="{1F39DF96-BC29-4903-89D4-20AA40AAC782}" type="pres">
      <dgm:prSet presAssocID="{BBB33E53-AB82-4B3E-92FF-E977EABF0B19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C983628-3B14-467F-93C8-CD437C35032B}" type="pres">
      <dgm:prSet presAssocID="{BBB33E53-AB82-4B3E-92FF-E977EABF0B19}" presName="desTx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1DABA04-7773-4EE6-9536-15FB03FC4AFC}" srcId="{4D3EE318-464C-483E-8E6B-859E942C85B1}" destId="{BF9D7830-D272-4B0F-951D-9060748D97D4}" srcOrd="1" destOrd="0" parTransId="{2F855CE4-3640-432B-AB11-3163EB2CA381}" sibTransId="{28F9CECF-22CF-492E-9693-91964197C22E}"/>
    <dgm:cxn modelId="{5BDB2C1B-9C4F-487C-A60A-AE5853FCD334}" type="presOf" srcId="{F5C873C4-E0CC-4846-B8A2-589EF9BBF6E3}" destId="{8052F426-8C7E-4C7B-860D-F951BA86C72A}" srcOrd="0" destOrd="1" presId="urn:microsoft.com/office/officeart/2005/8/layout/chevron1"/>
    <dgm:cxn modelId="{FBD080BB-9957-4C56-8D6E-E4D1EFBB59D0}" srcId="{3C45CCC1-881B-484F-B6C6-35CBF3AF3BB1}" destId="{4585D5F1-C602-419C-8581-3CB7A9F83CB3}" srcOrd="0" destOrd="0" parTransId="{CD53763D-7469-4DE2-A8BB-406858C5CE7B}" sibTransId="{0C5483D9-3CFD-4628-AD5D-6EBB1D14898B}"/>
    <dgm:cxn modelId="{F0372E2B-315A-4428-A63D-A19BA82922AB}" srcId="{4D3EE318-464C-483E-8E6B-859E942C85B1}" destId="{66E8DC60-7F73-45FC-89D4-97C39F97EDD4}" srcOrd="2" destOrd="0" parTransId="{F146EF37-A4ED-4E7F-8020-33E2D5D2FB66}" sibTransId="{226EA8DB-2FF6-4F6D-91EF-7E850B1FAD1F}"/>
    <dgm:cxn modelId="{1A541432-9C4A-45C7-8390-E9CD66BABD5C}" srcId="{6D39541D-824C-474F-B991-614F19BEDC1D}" destId="{3C45CCC1-881B-484F-B6C6-35CBF3AF3BB1}" srcOrd="1" destOrd="0" parTransId="{7F14D6A8-309B-4234-845D-21ABAA8FB43C}" sibTransId="{7CFC91A8-6A00-4E68-A141-FCE7CA67BDD3}"/>
    <dgm:cxn modelId="{46D10C05-5566-4617-8306-E589583ED5C5}" type="presOf" srcId="{6D39541D-824C-474F-B991-614F19BEDC1D}" destId="{8DAD05F2-FA9C-43D8-8C22-549F224D0DD7}" srcOrd="0" destOrd="0" presId="urn:microsoft.com/office/officeart/2005/8/layout/chevron1"/>
    <dgm:cxn modelId="{2608E483-3B08-40E0-B0FB-D29863E786C4}" srcId="{6D39541D-824C-474F-B991-614F19BEDC1D}" destId="{0A8AE705-DCF5-4701-8416-3CFCBFDD3A14}" srcOrd="0" destOrd="0" parTransId="{96DC01AA-937F-4B23-88CC-D0975FB256DE}" sibTransId="{B131C9AA-A4EE-41F9-9492-3E8938FD8C96}"/>
    <dgm:cxn modelId="{AF535330-A5D5-4E87-B3D5-6FB8F1CEDA71}" type="presOf" srcId="{BBB33E53-AB82-4B3E-92FF-E977EABF0B19}" destId="{1F39DF96-BC29-4903-89D4-20AA40AAC782}" srcOrd="0" destOrd="0" presId="urn:microsoft.com/office/officeart/2005/8/layout/chevron1"/>
    <dgm:cxn modelId="{02800B90-2482-45F1-A777-511605953686}" srcId="{BBB33E53-AB82-4B3E-92FF-E977EABF0B19}" destId="{6E2668E0-1099-4FB5-9367-91F4A45AC6DD}" srcOrd="1" destOrd="0" parTransId="{C57AAEF9-6761-422A-9212-8383991411E4}" sibTransId="{CA3C332D-37D8-47DB-8BAF-7FDE44857EF8}"/>
    <dgm:cxn modelId="{317D8804-CF15-4930-9E55-30685CB1B096}" type="presOf" srcId="{EDABB16C-AF61-4A95-A0CB-E6D7718759EA}" destId="{6929B358-5D51-4538-B591-E6B55F58B4EB}" srcOrd="0" destOrd="0" presId="urn:microsoft.com/office/officeart/2005/8/layout/chevron1"/>
    <dgm:cxn modelId="{CD2975EC-1F39-4A5E-BE19-190F825EA499}" type="presOf" srcId="{7AAC5783-6EDC-44D8-A25C-CDDDF4F875A9}" destId="{7C983628-3B14-467F-93C8-CD437C35032B}" srcOrd="0" destOrd="0" presId="urn:microsoft.com/office/officeart/2005/8/layout/chevron1"/>
    <dgm:cxn modelId="{02A28DCF-708E-4CD7-B172-B46EFC5B651C}" srcId="{6D39541D-824C-474F-B991-614F19BEDC1D}" destId="{4D3EE318-464C-483E-8E6B-859E942C85B1}" srcOrd="2" destOrd="0" parTransId="{08D4668B-8639-4015-9012-1718A0A729F5}" sibTransId="{4D83A799-8436-44BB-AD08-0A60C737DA1D}"/>
    <dgm:cxn modelId="{C0242D95-D188-43DC-B054-148C7E902816}" type="presOf" srcId="{0A8AE705-DCF5-4701-8416-3CFCBFDD3A14}" destId="{792AA377-C991-436F-B6C7-3858862F6DFA}" srcOrd="0" destOrd="0" presId="urn:microsoft.com/office/officeart/2005/8/layout/chevron1"/>
    <dgm:cxn modelId="{4690D526-A729-4E0F-AE9E-D75B5C1EA14A}" srcId="{6D39541D-824C-474F-B991-614F19BEDC1D}" destId="{BBB33E53-AB82-4B3E-92FF-E977EABF0B19}" srcOrd="3" destOrd="0" parTransId="{C42AA16C-6080-42B5-ABBE-9422EA3F9CDA}" sibTransId="{09F2DF8F-613D-470A-932F-D41FB3FEBC06}"/>
    <dgm:cxn modelId="{767E8AE0-A5B8-45BA-9F71-7435F9978CB0}" srcId="{0A8AE705-DCF5-4701-8416-3CFCBFDD3A14}" destId="{10852E54-1EAD-4D32-90DB-3C9D85D0393A}" srcOrd="1" destOrd="0" parTransId="{878AEDC8-D532-4BB9-BCF9-2162BB35A777}" sibTransId="{6F0D4D55-D79E-4913-97F1-C04B281A9329}"/>
    <dgm:cxn modelId="{9A418D66-D126-47BB-AE7B-73A431F8481A}" type="presOf" srcId="{6E2668E0-1099-4FB5-9367-91F4A45AC6DD}" destId="{7C983628-3B14-467F-93C8-CD437C35032B}" srcOrd="0" destOrd="1" presId="urn:microsoft.com/office/officeart/2005/8/layout/chevron1"/>
    <dgm:cxn modelId="{DD19A92C-4A62-44DA-8FA1-6C58037167EA}" type="presOf" srcId="{BF9D7830-D272-4B0F-951D-9060748D97D4}" destId="{6929B358-5D51-4538-B591-E6B55F58B4EB}" srcOrd="0" destOrd="1" presId="urn:microsoft.com/office/officeart/2005/8/layout/chevron1"/>
    <dgm:cxn modelId="{254A2E10-F11B-4A81-A698-A973906E19FD}" srcId="{3C45CCC1-881B-484F-B6C6-35CBF3AF3BB1}" destId="{F5C873C4-E0CC-4846-B8A2-589EF9BBF6E3}" srcOrd="1" destOrd="0" parTransId="{68B9244B-A3D6-4A73-87E7-9B217B3F6B96}" sibTransId="{69115401-B0FF-4685-80A9-0945AF840165}"/>
    <dgm:cxn modelId="{F458006E-B549-43EB-A9A6-74F3F5604A71}" type="presOf" srcId="{10852E54-1EAD-4D32-90DB-3C9D85D0393A}" destId="{A5DB55AF-4D4F-4A2C-B8A2-D5848851F6B0}" srcOrd="0" destOrd="1" presId="urn:microsoft.com/office/officeart/2005/8/layout/chevron1"/>
    <dgm:cxn modelId="{10979CF6-4D76-4DA2-B836-74F4EE9FF083}" type="presOf" srcId="{4D3EE318-464C-483E-8E6B-859E942C85B1}" destId="{536F65B2-E638-4999-A56E-2D5CBBBA4B78}" srcOrd="0" destOrd="0" presId="urn:microsoft.com/office/officeart/2005/8/layout/chevron1"/>
    <dgm:cxn modelId="{CEF5AE32-5EF4-42AA-BB6F-F25FE9C83899}" type="presOf" srcId="{3C45CCC1-881B-484F-B6C6-35CBF3AF3BB1}" destId="{D04D81CE-EA34-4342-9682-A5E9AFFE4E0D}" srcOrd="0" destOrd="0" presId="urn:microsoft.com/office/officeart/2005/8/layout/chevron1"/>
    <dgm:cxn modelId="{A7CB912B-F2B6-4372-B63B-C8F56C0ACBFA}" type="presOf" srcId="{4585D5F1-C602-419C-8581-3CB7A9F83CB3}" destId="{8052F426-8C7E-4C7B-860D-F951BA86C72A}" srcOrd="0" destOrd="0" presId="urn:microsoft.com/office/officeart/2005/8/layout/chevron1"/>
    <dgm:cxn modelId="{923FC487-2960-4656-875C-2146BFB29232}" type="presOf" srcId="{66E8DC60-7F73-45FC-89D4-97C39F97EDD4}" destId="{6929B358-5D51-4538-B591-E6B55F58B4EB}" srcOrd="0" destOrd="2" presId="urn:microsoft.com/office/officeart/2005/8/layout/chevron1"/>
    <dgm:cxn modelId="{7F2D2EFF-51B1-4BE4-8DE5-9D041DF2B0F3}" type="presOf" srcId="{9D07BA8E-8457-40ED-A324-A9B64B461A91}" destId="{A5DB55AF-4D4F-4A2C-B8A2-D5848851F6B0}" srcOrd="0" destOrd="0" presId="urn:microsoft.com/office/officeart/2005/8/layout/chevron1"/>
    <dgm:cxn modelId="{81A10568-9507-462A-9809-254BC6625B76}" srcId="{4D3EE318-464C-483E-8E6B-859E942C85B1}" destId="{EDABB16C-AF61-4A95-A0CB-E6D7718759EA}" srcOrd="0" destOrd="0" parTransId="{772476D2-2598-43FF-A3A9-33BCD40CB14B}" sibTransId="{5EE464FA-A0FD-40DE-AA52-A308E06236CA}"/>
    <dgm:cxn modelId="{F5BEDF3A-FBA9-4D8F-825E-DC124470BE66}" srcId="{0A8AE705-DCF5-4701-8416-3CFCBFDD3A14}" destId="{9D07BA8E-8457-40ED-A324-A9B64B461A91}" srcOrd="0" destOrd="0" parTransId="{C9229C06-B6EB-4780-80D1-337D7E91F75E}" sibTransId="{B38295AE-EBB5-40CA-8832-40B9E9FD955D}"/>
    <dgm:cxn modelId="{377B682B-5794-4AD4-B40D-413468765D8D}" srcId="{BBB33E53-AB82-4B3E-92FF-E977EABF0B19}" destId="{7AAC5783-6EDC-44D8-A25C-CDDDF4F875A9}" srcOrd="0" destOrd="0" parTransId="{CE4D25CD-5DED-4428-935A-07025D70879D}" sibTransId="{CA509F96-7DAA-4FFB-89E0-2F5A87E10465}"/>
    <dgm:cxn modelId="{1F418D1C-9B63-4C7F-B13F-ABAAA50068DD}" type="presParOf" srcId="{8DAD05F2-FA9C-43D8-8C22-549F224D0DD7}" destId="{EB5A6A25-D6AB-406F-9D59-ED4EF48423FA}" srcOrd="0" destOrd="0" presId="urn:microsoft.com/office/officeart/2005/8/layout/chevron1"/>
    <dgm:cxn modelId="{F984EB32-746B-4649-8A75-6FCD3A08F020}" type="presParOf" srcId="{EB5A6A25-D6AB-406F-9D59-ED4EF48423FA}" destId="{792AA377-C991-436F-B6C7-3858862F6DFA}" srcOrd="0" destOrd="0" presId="urn:microsoft.com/office/officeart/2005/8/layout/chevron1"/>
    <dgm:cxn modelId="{AB4B6BC3-F61E-41A7-AF2B-8011F4F7DF6F}" type="presParOf" srcId="{EB5A6A25-D6AB-406F-9D59-ED4EF48423FA}" destId="{A5DB55AF-4D4F-4A2C-B8A2-D5848851F6B0}" srcOrd="1" destOrd="0" presId="urn:microsoft.com/office/officeart/2005/8/layout/chevron1"/>
    <dgm:cxn modelId="{F2276A48-24DA-4702-AB1D-9CE847D4B353}" type="presParOf" srcId="{8DAD05F2-FA9C-43D8-8C22-549F224D0DD7}" destId="{8509B6A0-99CC-474E-8817-0F687C28C532}" srcOrd="1" destOrd="0" presId="urn:microsoft.com/office/officeart/2005/8/layout/chevron1"/>
    <dgm:cxn modelId="{377C343B-BC12-4BB4-9129-DE53AA9332F7}" type="presParOf" srcId="{8DAD05F2-FA9C-43D8-8C22-549F224D0DD7}" destId="{0C219095-DF3B-4B9F-B566-7CC593B960EA}" srcOrd="2" destOrd="0" presId="urn:microsoft.com/office/officeart/2005/8/layout/chevron1"/>
    <dgm:cxn modelId="{7424A454-D42C-4A8F-97FF-89D0AF3FF960}" type="presParOf" srcId="{0C219095-DF3B-4B9F-B566-7CC593B960EA}" destId="{D04D81CE-EA34-4342-9682-A5E9AFFE4E0D}" srcOrd="0" destOrd="0" presId="urn:microsoft.com/office/officeart/2005/8/layout/chevron1"/>
    <dgm:cxn modelId="{96F1A8DC-C9B7-4B00-BA39-538B3911B931}" type="presParOf" srcId="{0C219095-DF3B-4B9F-B566-7CC593B960EA}" destId="{8052F426-8C7E-4C7B-860D-F951BA86C72A}" srcOrd="1" destOrd="0" presId="urn:microsoft.com/office/officeart/2005/8/layout/chevron1"/>
    <dgm:cxn modelId="{750D39DD-C6EB-4100-958D-941D77D0A7BB}" type="presParOf" srcId="{8DAD05F2-FA9C-43D8-8C22-549F224D0DD7}" destId="{3AE83899-9FBF-479C-AD6B-F08E7A3FAE15}" srcOrd="3" destOrd="0" presId="urn:microsoft.com/office/officeart/2005/8/layout/chevron1"/>
    <dgm:cxn modelId="{B226B305-84DA-457C-A917-CDCAA19C8075}" type="presParOf" srcId="{8DAD05F2-FA9C-43D8-8C22-549F224D0DD7}" destId="{D8F514FE-4427-46B3-B2D4-7DF2E8919C2C}" srcOrd="4" destOrd="0" presId="urn:microsoft.com/office/officeart/2005/8/layout/chevron1"/>
    <dgm:cxn modelId="{72FA3C7D-0656-43AE-AA88-D116E4A250E6}" type="presParOf" srcId="{D8F514FE-4427-46B3-B2D4-7DF2E8919C2C}" destId="{536F65B2-E638-4999-A56E-2D5CBBBA4B78}" srcOrd="0" destOrd="0" presId="urn:microsoft.com/office/officeart/2005/8/layout/chevron1"/>
    <dgm:cxn modelId="{EB3BD0CF-8213-4970-9B7F-329A8D8FD031}" type="presParOf" srcId="{D8F514FE-4427-46B3-B2D4-7DF2E8919C2C}" destId="{6929B358-5D51-4538-B591-E6B55F58B4EB}" srcOrd="1" destOrd="0" presId="urn:microsoft.com/office/officeart/2005/8/layout/chevron1"/>
    <dgm:cxn modelId="{32972EAF-5227-4252-B6EA-45BC864ECC7A}" type="presParOf" srcId="{8DAD05F2-FA9C-43D8-8C22-549F224D0DD7}" destId="{5EADD310-8EEB-4BD7-BCD4-DEF35BADE389}" srcOrd="5" destOrd="0" presId="urn:microsoft.com/office/officeart/2005/8/layout/chevron1"/>
    <dgm:cxn modelId="{F866E553-B722-4376-BFFE-2E998FFEFAB6}" type="presParOf" srcId="{8DAD05F2-FA9C-43D8-8C22-549F224D0DD7}" destId="{8D7EB5FA-6063-4362-9A49-10688579B1BE}" srcOrd="6" destOrd="0" presId="urn:microsoft.com/office/officeart/2005/8/layout/chevron1"/>
    <dgm:cxn modelId="{D107DAD5-2CB7-4CF5-9251-60439852AB17}" type="presParOf" srcId="{8D7EB5FA-6063-4362-9A49-10688579B1BE}" destId="{1F39DF96-BC29-4903-89D4-20AA40AAC782}" srcOrd="0" destOrd="0" presId="urn:microsoft.com/office/officeart/2005/8/layout/chevron1"/>
    <dgm:cxn modelId="{88263A6D-24C0-4462-9FA3-FCE922E6F120}" type="presParOf" srcId="{8D7EB5FA-6063-4362-9A49-10688579B1BE}" destId="{7C983628-3B14-467F-93C8-CD437C35032B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407118B-D32B-4A88-A1F8-E0081042647D}" type="doc">
      <dgm:prSet loTypeId="urn:microsoft.com/office/officeart/2005/8/layout/hProcess3" loCatId="process" qsTypeId="urn:microsoft.com/office/officeart/2005/8/quickstyle/3d4" qsCatId="3D" csTypeId="urn:microsoft.com/office/officeart/2005/8/colors/accent6_5" csCatId="accent6" phldr="1"/>
      <dgm:spPr/>
      <dgm:t>
        <a:bodyPr/>
        <a:lstStyle/>
        <a:p>
          <a:endParaRPr lang="hu-HU"/>
        </a:p>
      </dgm:t>
    </dgm:pt>
    <dgm:pt modelId="{9F6EDD10-8E5A-459A-AB50-9C0E40918F49}">
      <dgm:prSet custT="1"/>
      <dgm:spPr/>
      <dgm:t>
        <a:bodyPr/>
        <a:lstStyle/>
        <a:p>
          <a:pPr rtl="0"/>
          <a:r>
            <a:rPr lang="hu-HU" sz="1200" noProof="0" dirty="0" smtClean="0"/>
            <a:t>Kiválasztási eljárás</a:t>
          </a:r>
          <a:endParaRPr lang="de-DE" sz="1200" noProof="0" dirty="0"/>
        </a:p>
      </dgm:t>
    </dgm:pt>
    <dgm:pt modelId="{EA9AC104-5073-4660-A566-1B3326AE3ABB}" type="parTrans" cxnId="{18EE1936-BE28-493E-A2A1-3CD1F226AF9F}">
      <dgm:prSet/>
      <dgm:spPr/>
      <dgm:t>
        <a:bodyPr/>
        <a:lstStyle/>
        <a:p>
          <a:endParaRPr lang="hu-HU"/>
        </a:p>
      </dgm:t>
    </dgm:pt>
    <dgm:pt modelId="{D1F6674F-FCA0-4D4A-90F7-9EF2B2CF2327}" type="sibTrans" cxnId="{18EE1936-BE28-493E-A2A1-3CD1F226AF9F}">
      <dgm:prSet/>
      <dgm:spPr/>
      <dgm:t>
        <a:bodyPr/>
        <a:lstStyle/>
        <a:p>
          <a:endParaRPr lang="hu-HU"/>
        </a:p>
      </dgm:t>
    </dgm:pt>
    <dgm:pt modelId="{2876CC8C-7991-4B58-9A45-DDDF42B39738}">
      <dgm:prSet custT="1"/>
      <dgm:spPr/>
      <dgm:t>
        <a:bodyPr/>
        <a:lstStyle/>
        <a:p>
          <a:pPr rtl="0"/>
          <a:r>
            <a:rPr lang="hu-HU" sz="1200" noProof="0" dirty="0" smtClean="0"/>
            <a:t>Ny i l v á n t a r t á s b a   v é t e l</a:t>
          </a:r>
          <a:endParaRPr lang="de-DE" sz="1200" noProof="0" dirty="0"/>
        </a:p>
      </dgm:t>
    </dgm:pt>
    <dgm:pt modelId="{33D03E51-F1D7-4D34-95EF-5889738B1B39}" type="parTrans" cxnId="{B6D51602-F3A1-4991-A004-E8A86F82CD3F}">
      <dgm:prSet/>
      <dgm:spPr/>
      <dgm:t>
        <a:bodyPr/>
        <a:lstStyle/>
        <a:p>
          <a:endParaRPr lang="hu-HU"/>
        </a:p>
      </dgm:t>
    </dgm:pt>
    <dgm:pt modelId="{0540C877-D2CE-4A80-B97D-40B315AB1361}" type="sibTrans" cxnId="{B6D51602-F3A1-4991-A004-E8A86F82CD3F}">
      <dgm:prSet/>
      <dgm:spPr/>
      <dgm:t>
        <a:bodyPr/>
        <a:lstStyle/>
        <a:p>
          <a:endParaRPr lang="hu-HU"/>
        </a:p>
      </dgm:t>
    </dgm:pt>
    <dgm:pt modelId="{EE3E4F3E-8977-40C7-A108-C709BAC7B9BD}">
      <dgm:prSet custT="1"/>
      <dgm:spPr/>
      <dgm:t>
        <a:bodyPr/>
        <a:lstStyle/>
        <a:p>
          <a:pPr rtl="0"/>
          <a:r>
            <a:rPr lang="hu-HU" sz="1200" noProof="0" dirty="0" smtClean="0"/>
            <a:t>Nincs adminisztratív feltétel</a:t>
          </a:r>
          <a:endParaRPr lang="hu-HU" sz="1200" dirty="0"/>
        </a:p>
      </dgm:t>
    </dgm:pt>
    <dgm:pt modelId="{68C5A6CB-DABF-4892-9C8D-76B67E825725}" type="parTrans" cxnId="{0505EF3D-0AE6-403C-A4BC-A8CD01684F2F}">
      <dgm:prSet/>
      <dgm:spPr/>
      <dgm:t>
        <a:bodyPr/>
        <a:lstStyle/>
        <a:p>
          <a:endParaRPr lang="hu-HU"/>
        </a:p>
      </dgm:t>
    </dgm:pt>
    <dgm:pt modelId="{BC145A2E-9BC4-4C26-B2A2-A3192539E067}" type="sibTrans" cxnId="{0505EF3D-0AE6-403C-A4BC-A8CD01684F2F}">
      <dgm:prSet/>
      <dgm:spPr/>
      <dgm:t>
        <a:bodyPr/>
        <a:lstStyle/>
        <a:p>
          <a:endParaRPr lang="hu-HU"/>
        </a:p>
      </dgm:t>
    </dgm:pt>
    <dgm:pt modelId="{BA7AA30E-2ADC-4D5F-BBE9-98B87ABE2EB8}" type="pres">
      <dgm:prSet presAssocID="{6407118B-D32B-4A88-A1F8-E008104264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D8F6AEA-E051-448A-AA6E-94624C4D13D7}" type="pres">
      <dgm:prSet presAssocID="{6407118B-D32B-4A88-A1F8-E0081042647D}" presName="dummy" presStyleCnt="0"/>
      <dgm:spPr/>
    </dgm:pt>
    <dgm:pt modelId="{4C8F05C6-4376-41DE-A708-1209458877F5}" type="pres">
      <dgm:prSet presAssocID="{6407118B-D32B-4A88-A1F8-E0081042647D}" presName="linH" presStyleCnt="0"/>
      <dgm:spPr/>
    </dgm:pt>
    <dgm:pt modelId="{2BFDC9EA-BF75-4585-80FE-29420DF79D1A}" type="pres">
      <dgm:prSet presAssocID="{6407118B-D32B-4A88-A1F8-E0081042647D}" presName="padding1" presStyleCnt="0"/>
      <dgm:spPr/>
    </dgm:pt>
    <dgm:pt modelId="{F3B53848-554E-444D-988B-F87A7524DFEF}" type="pres">
      <dgm:prSet presAssocID="{9F6EDD10-8E5A-459A-AB50-9C0E40918F49}" presName="linV" presStyleCnt="0"/>
      <dgm:spPr/>
    </dgm:pt>
    <dgm:pt modelId="{9D45F1C8-713E-49E4-A650-1F0A69148138}" type="pres">
      <dgm:prSet presAssocID="{9F6EDD10-8E5A-459A-AB50-9C0E40918F49}" presName="spVertical1" presStyleCnt="0"/>
      <dgm:spPr/>
    </dgm:pt>
    <dgm:pt modelId="{73EC66BF-BF01-452F-B687-DDB543244EDB}" type="pres">
      <dgm:prSet presAssocID="{9F6EDD10-8E5A-459A-AB50-9C0E40918F49}" presName="parTx" presStyleLbl="revTx" presStyleIdx="0" presStyleCnt="3" custLinFactNeighborX="-8698" custLinFactNeighborY="30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28CA6E7-65E0-4EED-BAD3-2707C26F2199}" type="pres">
      <dgm:prSet presAssocID="{9F6EDD10-8E5A-459A-AB50-9C0E40918F49}" presName="spVertical2" presStyleCnt="0"/>
      <dgm:spPr/>
    </dgm:pt>
    <dgm:pt modelId="{680074E9-B21D-41FC-94F6-D5B0D94F6E7D}" type="pres">
      <dgm:prSet presAssocID="{9F6EDD10-8E5A-459A-AB50-9C0E40918F49}" presName="spVertical3" presStyleCnt="0"/>
      <dgm:spPr/>
    </dgm:pt>
    <dgm:pt modelId="{C7341CC2-3BDD-430A-AFC9-D18EAB6877B3}" type="pres">
      <dgm:prSet presAssocID="{D1F6674F-FCA0-4D4A-90F7-9EF2B2CF2327}" presName="space" presStyleCnt="0"/>
      <dgm:spPr/>
    </dgm:pt>
    <dgm:pt modelId="{CD666718-ED83-481D-ACFC-BF79D01E885A}" type="pres">
      <dgm:prSet presAssocID="{2876CC8C-7991-4B58-9A45-DDDF42B39738}" presName="linV" presStyleCnt="0"/>
      <dgm:spPr/>
    </dgm:pt>
    <dgm:pt modelId="{5461E803-9279-4CCC-8765-3505BFACFCB0}" type="pres">
      <dgm:prSet presAssocID="{2876CC8C-7991-4B58-9A45-DDDF42B39738}" presName="spVertical1" presStyleCnt="0"/>
      <dgm:spPr/>
    </dgm:pt>
    <dgm:pt modelId="{9EC17BA5-76CC-4B5F-ADEF-13AEC5DCCE34}" type="pres">
      <dgm:prSet presAssocID="{2876CC8C-7991-4B58-9A45-DDDF42B39738}" presName="parTx" presStyleLbl="revTx" presStyleIdx="1" presStyleCnt="3" custScaleX="164334" custLinFactNeighborX="-3045" custLinFactNeighborY="30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A012A3D-17CC-40AD-B1DB-88C02F08745E}" type="pres">
      <dgm:prSet presAssocID="{2876CC8C-7991-4B58-9A45-DDDF42B39738}" presName="spVertical2" presStyleCnt="0"/>
      <dgm:spPr/>
    </dgm:pt>
    <dgm:pt modelId="{518A7522-BE51-4A1F-AF3D-1B46CCB4324F}" type="pres">
      <dgm:prSet presAssocID="{2876CC8C-7991-4B58-9A45-DDDF42B39738}" presName="spVertical3" presStyleCnt="0"/>
      <dgm:spPr/>
    </dgm:pt>
    <dgm:pt modelId="{8B9E86DB-FE92-413F-BEBC-6576E2D994DA}" type="pres">
      <dgm:prSet presAssocID="{0540C877-D2CE-4A80-B97D-40B315AB1361}" presName="space" presStyleCnt="0"/>
      <dgm:spPr/>
    </dgm:pt>
    <dgm:pt modelId="{83877F73-1526-41DB-A856-A619A145A481}" type="pres">
      <dgm:prSet presAssocID="{EE3E4F3E-8977-40C7-A108-C709BAC7B9BD}" presName="linV" presStyleCnt="0"/>
      <dgm:spPr/>
    </dgm:pt>
    <dgm:pt modelId="{2BF7AA87-33CD-4096-B475-8BEA1A6811D9}" type="pres">
      <dgm:prSet presAssocID="{EE3E4F3E-8977-40C7-A108-C709BAC7B9BD}" presName="spVertical1" presStyleCnt="0"/>
      <dgm:spPr/>
    </dgm:pt>
    <dgm:pt modelId="{6FE88CDE-FDB4-4823-8317-E837D5FAE3F4}" type="pres">
      <dgm:prSet presAssocID="{EE3E4F3E-8977-40C7-A108-C709BAC7B9BD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C7A554E-149F-4A73-BAD4-72F210A4DC24}" type="pres">
      <dgm:prSet presAssocID="{EE3E4F3E-8977-40C7-A108-C709BAC7B9BD}" presName="spVertical2" presStyleCnt="0"/>
      <dgm:spPr/>
    </dgm:pt>
    <dgm:pt modelId="{14BB45EB-EB2D-404B-B36A-9BA32DE79B91}" type="pres">
      <dgm:prSet presAssocID="{EE3E4F3E-8977-40C7-A108-C709BAC7B9BD}" presName="spVertical3" presStyleCnt="0"/>
      <dgm:spPr/>
    </dgm:pt>
    <dgm:pt modelId="{694835DB-A55B-46D7-850A-B13727C92A56}" type="pres">
      <dgm:prSet presAssocID="{6407118B-D32B-4A88-A1F8-E0081042647D}" presName="padding2" presStyleCnt="0"/>
      <dgm:spPr/>
    </dgm:pt>
    <dgm:pt modelId="{968D5DCF-6166-4CB3-A8DB-2493E6F79172}" type="pres">
      <dgm:prSet presAssocID="{6407118B-D32B-4A88-A1F8-E0081042647D}" presName="negArrow" presStyleCnt="0"/>
      <dgm:spPr/>
    </dgm:pt>
    <dgm:pt modelId="{885076D7-2DD6-49B5-B994-B3B6B98FA8C7}" type="pres">
      <dgm:prSet presAssocID="{6407118B-D32B-4A88-A1F8-E0081042647D}" presName="backgroundArrow" presStyleLbl="node1" presStyleIdx="0" presStyleCnt="1"/>
      <dgm:spPr/>
    </dgm:pt>
  </dgm:ptLst>
  <dgm:cxnLst>
    <dgm:cxn modelId="{E5763105-4892-417D-8753-A6CA7496EB25}" type="presOf" srcId="{6407118B-D32B-4A88-A1F8-E0081042647D}" destId="{BA7AA30E-2ADC-4D5F-BBE9-98B87ABE2EB8}" srcOrd="0" destOrd="0" presId="urn:microsoft.com/office/officeart/2005/8/layout/hProcess3"/>
    <dgm:cxn modelId="{18EE1936-BE28-493E-A2A1-3CD1F226AF9F}" srcId="{6407118B-D32B-4A88-A1F8-E0081042647D}" destId="{9F6EDD10-8E5A-459A-AB50-9C0E40918F49}" srcOrd="0" destOrd="0" parTransId="{EA9AC104-5073-4660-A566-1B3326AE3ABB}" sibTransId="{D1F6674F-FCA0-4D4A-90F7-9EF2B2CF2327}"/>
    <dgm:cxn modelId="{383768A3-D5FE-40FB-9C51-1DEE3655487A}" type="presOf" srcId="{EE3E4F3E-8977-40C7-A108-C709BAC7B9BD}" destId="{6FE88CDE-FDB4-4823-8317-E837D5FAE3F4}" srcOrd="0" destOrd="0" presId="urn:microsoft.com/office/officeart/2005/8/layout/hProcess3"/>
    <dgm:cxn modelId="{59BB5340-F85B-4CEF-8D44-C290E2F11DB7}" type="presOf" srcId="{9F6EDD10-8E5A-459A-AB50-9C0E40918F49}" destId="{73EC66BF-BF01-452F-B687-DDB543244EDB}" srcOrd="0" destOrd="0" presId="urn:microsoft.com/office/officeart/2005/8/layout/hProcess3"/>
    <dgm:cxn modelId="{A2BA3FBA-9F5D-4F81-9FDA-1B807CD42147}" type="presOf" srcId="{2876CC8C-7991-4B58-9A45-DDDF42B39738}" destId="{9EC17BA5-76CC-4B5F-ADEF-13AEC5DCCE34}" srcOrd="0" destOrd="0" presId="urn:microsoft.com/office/officeart/2005/8/layout/hProcess3"/>
    <dgm:cxn modelId="{0505EF3D-0AE6-403C-A4BC-A8CD01684F2F}" srcId="{6407118B-D32B-4A88-A1F8-E0081042647D}" destId="{EE3E4F3E-8977-40C7-A108-C709BAC7B9BD}" srcOrd="2" destOrd="0" parTransId="{68C5A6CB-DABF-4892-9C8D-76B67E825725}" sibTransId="{BC145A2E-9BC4-4C26-B2A2-A3192539E067}"/>
    <dgm:cxn modelId="{B6D51602-F3A1-4991-A004-E8A86F82CD3F}" srcId="{6407118B-D32B-4A88-A1F8-E0081042647D}" destId="{2876CC8C-7991-4B58-9A45-DDDF42B39738}" srcOrd="1" destOrd="0" parTransId="{33D03E51-F1D7-4D34-95EF-5889738B1B39}" sibTransId="{0540C877-D2CE-4A80-B97D-40B315AB1361}"/>
    <dgm:cxn modelId="{9D1F455A-0DEF-49DA-B639-94C41EB2ADEE}" type="presParOf" srcId="{BA7AA30E-2ADC-4D5F-BBE9-98B87ABE2EB8}" destId="{ED8F6AEA-E051-448A-AA6E-94624C4D13D7}" srcOrd="0" destOrd="0" presId="urn:microsoft.com/office/officeart/2005/8/layout/hProcess3"/>
    <dgm:cxn modelId="{1C6AF6E1-990F-4097-B543-29D2315D13F9}" type="presParOf" srcId="{BA7AA30E-2ADC-4D5F-BBE9-98B87ABE2EB8}" destId="{4C8F05C6-4376-41DE-A708-1209458877F5}" srcOrd="1" destOrd="0" presId="urn:microsoft.com/office/officeart/2005/8/layout/hProcess3"/>
    <dgm:cxn modelId="{74B4FF16-0CA4-4F98-A82A-44930F0C29DC}" type="presParOf" srcId="{4C8F05C6-4376-41DE-A708-1209458877F5}" destId="{2BFDC9EA-BF75-4585-80FE-29420DF79D1A}" srcOrd="0" destOrd="0" presId="urn:microsoft.com/office/officeart/2005/8/layout/hProcess3"/>
    <dgm:cxn modelId="{02B69673-09C8-4FAA-A77E-271F6960DBE1}" type="presParOf" srcId="{4C8F05C6-4376-41DE-A708-1209458877F5}" destId="{F3B53848-554E-444D-988B-F87A7524DFEF}" srcOrd="1" destOrd="0" presId="urn:microsoft.com/office/officeart/2005/8/layout/hProcess3"/>
    <dgm:cxn modelId="{14DDAB05-81A7-4520-AF35-BDC97441408C}" type="presParOf" srcId="{F3B53848-554E-444D-988B-F87A7524DFEF}" destId="{9D45F1C8-713E-49E4-A650-1F0A69148138}" srcOrd="0" destOrd="0" presId="urn:microsoft.com/office/officeart/2005/8/layout/hProcess3"/>
    <dgm:cxn modelId="{11A4EDF4-8AE9-40CF-A6E9-317BB0A1CE24}" type="presParOf" srcId="{F3B53848-554E-444D-988B-F87A7524DFEF}" destId="{73EC66BF-BF01-452F-B687-DDB543244EDB}" srcOrd="1" destOrd="0" presId="urn:microsoft.com/office/officeart/2005/8/layout/hProcess3"/>
    <dgm:cxn modelId="{1D30BB37-EC22-445B-91A2-DF321DB88978}" type="presParOf" srcId="{F3B53848-554E-444D-988B-F87A7524DFEF}" destId="{728CA6E7-65E0-4EED-BAD3-2707C26F2199}" srcOrd="2" destOrd="0" presId="urn:microsoft.com/office/officeart/2005/8/layout/hProcess3"/>
    <dgm:cxn modelId="{13FB83F3-1757-4199-95F6-3A46472E19EB}" type="presParOf" srcId="{F3B53848-554E-444D-988B-F87A7524DFEF}" destId="{680074E9-B21D-41FC-94F6-D5B0D94F6E7D}" srcOrd="3" destOrd="0" presId="urn:microsoft.com/office/officeart/2005/8/layout/hProcess3"/>
    <dgm:cxn modelId="{7EFE0AF2-9D39-4F20-9BB5-96BCBE8E9B84}" type="presParOf" srcId="{4C8F05C6-4376-41DE-A708-1209458877F5}" destId="{C7341CC2-3BDD-430A-AFC9-D18EAB6877B3}" srcOrd="2" destOrd="0" presId="urn:microsoft.com/office/officeart/2005/8/layout/hProcess3"/>
    <dgm:cxn modelId="{7A56DC10-74C0-4EFB-AA19-DAE9831FE8F5}" type="presParOf" srcId="{4C8F05C6-4376-41DE-A708-1209458877F5}" destId="{CD666718-ED83-481D-ACFC-BF79D01E885A}" srcOrd="3" destOrd="0" presId="urn:microsoft.com/office/officeart/2005/8/layout/hProcess3"/>
    <dgm:cxn modelId="{4522EE25-04A7-4CA0-8C95-C44364F87A33}" type="presParOf" srcId="{CD666718-ED83-481D-ACFC-BF79D01E885A}" destId="{5461E803-9279-4CCC-8765-3505BFACFCB0}" srcOrd="0" destOrd="0" presId="urn:microsoft.com/office/officeart/2005/8/layout/hProcess3"/>
    <dgm:cxn modelId="{DA393CB1-6BAD-4B21-AF48-AD9F493FC109}" type="presParOf" srcId="{CD666718-ED83-481D-ACFC-BF79D01E885A}" destId="{9EC17BA5-76CC-4B5F-ADEF-13AEC5DCCE34}" srcOrd="1" destOrd="0" presId="urn:microsoft.com/office/officeart/2005/8/layout/hProcess3"/>
    <dgm:cxn modelId="{6A55784F-144E-4BD8-A254-24E2313746F3}" type="presParOf" srcId="{CD666718-ED83-481D-ACFC-BF79D01E885A}" destId="{4A012A3D-17CC-40AD-B1DB-88C02F08745E}" srcOrd="2" destOrd="0" presId="urn:microsoft.com/office/officeart/2005/8/layout/hProcess3"/>
    <dgm:cxn modelId="{94EE9135-C922-4F35-8F61-02E6E8C44E0B}" type="presParOf" srcId="{CD666718-ED83-481D-ACFC-BF79D01E885A}" destId="{518A7522-BE51-4A1F-AF3D-1B46CCB4324F}" srcOrd="3" destOrd="0" presId="urn:microsoft.com/office/officeart/2005/8/layout/hProcess3"/>
    <dgm:cxn modelId="{5DF4421A-0568-4193-A6D8-56D875AA78CF}" type="presParOf" srcId="{4C8F05C6-4376-41DE-A708-1209458877F5}" destId="{8B9E86DB-FE92-413F-BEBC-6576E2D994DA}" srcOrd="4" destOrd="0" presId="urn:microsoft.com/office/officeart/2005/8/layout/hProcess3"/>
    <dgm:cxn modelId="{B6B13559-67D6-4F21-B46D-C249CB2FF9A1}" type="presParOf" srcId="{4C8F05C6-4376-41DE-A708-1209458877F5}" destId="{83877F73-1526-41DB-A856-A619A145A481}" srcOrd="5" destOrd="0" presId="urn:microsoft.com/office/officeart/2005/8/layout/hProcess3"/>
    <dgm:cxn modelId="{60A2A03C-F323-4F73-9A8E-AAE9950C8471}" type="presParOf" srcId="{83877F73-1526-41DB-A856-A619A145A481}" destId="{2BF7AA87-33CD-4096-B475-8BEA1A6811D9}" srcOrd="0" destOrd="0" presId="urn:microsoft.com/office/officeart/2005/8/layout/hProcess3"/>
    <dgm:cxn modelId="{99B34A79-F01A-4639-A199-FAD72CD98FD4}" type="presParOf" srcId="{83877F73-1526-41DB-A856-A619A145A481}" destId="{6FE88CDE-FDB4-4823-8317-E837D5FAE3F4}" srcOrd="1" destOrd="0" presId="urn:microsoft.com/office/officeart/2005/8/layout/hProcess3"/>
    <dgm:cxn modelId="{BC65181E-4527-433F-8C09-0F81BB4769FC}" type="presParOf" srcId="{83877F73-1526-41DB-A856-A619A145A481}" destId="{EC7A554E-149F-4A73-BAD4-72F210A4DC24}" srcOrd="2" destOrd="0" presId="urn:microsoft.com/office/officeart/2005/8/layout/hProcess3"/>
    <dgm:cxn modelId="{369BF57E-AF62-4A24-8AB7-8F7271B8D148}" type="presParOf" srcId="{83877F73-1526-41DB-A856-A619A145A481}" destId="{14BB45EB-EB2D-404B-B36A-9BA32DE79B91}" srcOrd="3" destOrd="0" presId="urn:microsoft.com/office/officeart/2005/8/layout/hProcess3"/>
    <dgm:cxn modelId="{F5B27BDC-3FBB-40AA-9607-8DC2A4150EA8}" type="presParOf" srcId="{4C8F05C6-4376-41DE-A708-1209458877F5}" destId="{694835DB-A55B-46D7-850A-B13727C92A56}" srcOrd="6" destOrd="0" presId="urn:microsoft.com/office/officeart/2005/8/layout/hProcess3"/>
    <dgm:cxn modelId="{814F0D15-D8C3-430F-9994-EC279D170040}" type="presParOf" srcId="{4C8F05C6-4376-41DE-A708-1209458877F5}" destId="{968D5DCF-6166-4CB3-A8DB-2493E6F79172}" srcOrd="7" destOrd="0" presId="urn:microsoft.com/office/officeart/2005/8/layout/hProcess3"/>
    <dgm:cxn modelId="{A482421A-E72F-4EB3-8130-2B837A341B9E}" type="presParOf" srcId="{4C8F05C6-4376-41DE-A708-1209458877F5}" destId="{885076D7-2DD6-49B5-B994-B3B6B98FA8C7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5F527E5-742C-4267-B0C8-6677E730B5D0}" type="doc">
      <dgm:prSet loTypeId="urn:microsoft.com/office/officeart/2005/8/layout/list1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hu-HU"/>
        </a:p>
      </dgm:t>
    </dgm:pt>
    <dgm:pt modelId="{71F56644-AAC5-48F4-934B-24301217A8B7}">
      <dgm:prSet/>
      <dgm:spPr/>
      <dgm:t>
        <a:bodyPr/>
        <a:lstStyle/>
        <a:p>
          <a:pPr rtl="0"/>
          <a:r>
            <a:rPr lang="hu-HU" dirty="0" smtClean="0"/>
            <a:t>Árverezés és/vagy </a:t>
          </a:r>
          <a:r>
            <a:rPr lang="de-DE" dirty="0" smtClean="0"/>
            <a:t>„</a:t>
          </a:r>
          <a:r>
            <a:rPr lang="hu-HU" dirty="0" smtClean="0"/>
            <a:t>szépségverseny</a:t>
          </a:r>
          <a:r>
            <a:rPr lang="de-DE" dirty="0" smtClean="0"/>
            <a:t>”?</a:t>
          </a:r>
          <a:endParaRPr lang="hu-HU" dirty="0"/>
        </a:p>
      </dgm:t>
    </dgm:pt>
    <dgm:pt modelId="{CD1C3A9E-5E6C-426F-A4BA-82FAE5027B18}" type="parTrans" cxnId="{18B14628-199B-4D9F-AFE0-9DE84B89FC69}">
      <dgm:prSet/>
      <dgm:spPr/>
      <dgm:t>
        <a:bodyPr/>
        <a:lstStyle/>
        <a:p>
          <a:endParaRPr lang="hu-HU"/>
        </a:p>
      </dgm:t>
    </dgm:pt>
    <dgm:pt modelId="{63C91D1D-FA32-4814-8CC0-8344FD700F4B}" type="sibTrans" cxnId="{18B14628-199B-4D9F-AFE0-9DE84B89FC69}">
      <dgm:prSet/>
      <dgm:spPr/>
      <dgm:t>
        <a:bodyPr/>
        <a:lstStyle/>
        <a:p>
          <a:endParaRPr lang="hu-HU"/>
        </a:p>
      </dgm:t>
    </dgm:pt>
    <dgm:pt modelId="{F87CEF1A-42E0-4EDD-B2AF-FB75CE47E70C}">
      <dgm:prSet/>
      <dgm:spPr/>
      <dgm:t>
        <a:bodyPr/>
        <a:lstStyle/>
        <a:p>
          <a:pPr rtl="0"/>
          <a:r>
            <a:rPr lang="hu-HU" dirty="0" smtClean="0"/>
            <a:t>a versenyképesség tényezője</a:t>
          </a:r>
          <a:endParaRPr lang="de-DE" dirty="0"/>
        </a:p>
      </dgm:t>
    </dgm:pt>
    <dgm:pt modelId="{4BDB5266-25C1-4852-81DF-015B2D154D35}" type="parTrans" cxnId="{572A89A8-8D70-431C-91E7-37419D4010E7}">
      <dgm:prSet/>
      <dgm:spPr/>
      <dgm:t>
        <a:bodyPr/>
        <a:lstStyle/>
        <a:p>
          <a:endParaRPr lang="hu-HU"/>
        </a:p>
      </dgm:t>
    </dgm:pt>
    <dgm:pt modelId="{6DB98376-B028-47E8-A6B1-DA8794D6E9F8}" type="sibTrans" cxnId="{572A89A8-8D70-431C-91E7-37419D4010E7}">
      <dgm:prSet/>
      <dgm:spPr/>
      <dgm:t>
        <a:bodyPr/>
        <a:lstStyle/>
        <a:p>
          <a:endParaRPr lang="hu-HU"/>
        </a:p>
      </dgm:t>
    </dgm:pt>
    <dgm:pt modelId="{E8886673-BCCE-4D23-A53C-415856CA044C}">
      <dgm:prSet/>
      <dgm:spPr/>
      <dgm:t>
        <a:bodyPr/>
        <a:lstStyle/>
        <a:p>
          <a:pPr rtl="0"/>
          <a:r>
            <a:rPr lang="hu-HU" dirty="0" smtClean="0"/>
            <a:t>műsortartalmi és pénzügyi terhek egyensúlya</a:t>
          </a:r>
          <a:endParaRPr lang="de-DE" dirty="0"/>
        </a:p>
      </dgm:t>
    </dgm:pt>
    <dgm:pt modelId="{0553B98B-20A9-4F35-B5A1-8ACF9615D289}" type="parTrans" cxnId="{0150DF3C-CF92-409E-82D8-BA61483417A1}">
      <dgm:prSet/>
      <dgm:spPr/>
      <dgm:t>
        <a:bodyPr/>
        <a:lstStyle/>
        <a:p>
          <a:endParaRPr lang="hu-HU"/>
        </a:p>
      </dgm:t>
    </dgm:pt>
    <dgm:pt modelId="{A7A23380-8F58-47DC-B5A5-4E258B2A29B0}" type="sibTrans" cxnId="{0150DF3C-CF92-409E-82D8-BA61483417A1}">
      <dgm:prSet/>
      <dgm:spPr/>
      <dgm:t>
        <a:bodyPr/>
        <a:lstStyle/>
        <a:p>
          <a:endParaRPr lang="hu-HU"/>
        </a:p>
      </dgm:t>
    </dgm:pt>
    <dgm:pt modelId="{4373FB2D-4DD5-42C1-AC82-5E7A0A23E081}">
      <dgm:prSet/>
      <dgm:spPr/>
      <dgm:t>
        <a:bodyPr/>
        <a:lstStyle/>
        <a:p>
          <a:pPr rtl="0"/>
          <a:r>
            <a:rPr lang="hu-HU" dirty="0" smtClean="0"/>
            <a:t>a tiszta árverés alkotmányosan aggályos</a:t>
          </a:r>
          <a:endParaRPr lang="hu-HU" dirty="0"/>
        </a:p>
      </dgm:t>
    </dgm:pt>
    <dgm:pt modelId="{4A00381B-D441-414E-88FA-4777CB782ADC}" type="parTrans" cxnId="{75E80700-09FC-454A-836F-8F672D6F50F2}">
      <dgm:prSet/>
      <dgm:spPr/>
      <dgm:t>
        <a:bodyPr/>
        <a:lstStyle/>
        <a:p>
          <a:endParaRPr lang="hu-HU"/>
        </a:p>
      </dgm:t>
    </dgm:pt>
    <dgm:pt modelId="{33AC2F1B-7E02-4B78-BC43-F505FDA2F9D9}" type="sibTrans" cxnId="{75E80700-09FC-454A-836F-8F672D6F50F2}">
      <dgm:prSet/>
      <dgm:spPr/>
      <dgm:t>
        <a:bodyPr/>
        <a:lstStyle/>
        <a:p>
          <a:endParaRPr lang="hu-HU"/>
        </a:p>
      </dgm:t>
    </dgm:pt>
    <dgm:pt modelId="{FD5293C3-ACCE-4B7E-A6F0-B493CD2B8467}">
      <dgm:prSet/>
      <dgm:spPr/>
      <dgm:t>
        <a:bodyPr/>
        <a:lstStyle/>
        <a:p>
          <a:pPr rtl="0"/>
          <a:r>
            <a:rPr lang="hu-HU" dirty="0" smtClean="0"/>
            <a:t>a pluralizmus erősítő kiválasztási szempontok</a:t>
          </a:r>
          <a:endParaRPr lang="hu-HU" dirty="0"/>
        </a:p>
      </dgm:t>
    </dgm:pt>
    <dgm:pt modelId="{64B8252A-D034-4854-ADDB-25CD179A104A}" type="parTrans" cxnId="{A3813288-B149-4021-9D94-5C706F4859D0}">
      <dgm:prSet/>
      <dgm:spPr/>
      <dgm:t>
        <a:bodyPr/>
        <a:lstStyle/>
        <a:p>
          <a:endParaRPr lang="hu-HU"/>
        </a:p>
      </dgm:t>
    </dgm:pt>
    <dgm:pt modelId="{10C668E7-0688-4C38-865F-38C6C0622F14}" type="sibTrans" cxnId="{A3813288-B149-4021-9D94-5C706F4859D0}">
      <dgm:prSet/>
      <dgm:spPr/>
      <dgm:t>
        <a:bodyPr/>
        <a:lstStyle/>
        <a:p>
          <a:endParaRPr lang="hu-HU"/>
        </a:p>
      </dgm:t>
    </dgm:pt>
    <dgm:pt modelId="{D7B71AFE-5E62-4546-AE56-A37C6BD6147C}">
      <dgm:prSet/>
      <dgm:spPr/>
      <dgm:t>
        <a:bodyPr/>
        <a:lstStyle/>
        <a:p>
          <a:pPr rtl="0"/>
          <a:r>
            <a:rPr lang="hu-HU" dirty="0" smtClean="0"/>
            <a:t>műsorkínálat bővítése</a:t>
          </a:r>
          <a:endParaRPr lang="hu-HU" dirty="0"/>
        </a:p>
      </dgm:t>
    </dgm:pt>
    <dgm:pt modelId="{DDBFA1B3-940F-4C2C-8720-686AEB2C00C8}" type="parTrans" cxnId="{2677B611-5005-4B00-89A9-4EE59AC2D496}">
      <dgm:prSet/>
      <dgm:spPr/>
      <dgm:t>
        <a:bodyPr/>
        <a:lstStyle/>
        <a:p>
          <a:endParaRPr lang="hu-HU"/>
        </a:p>
      </dgm:t>
    </dgm:pt>
    <dgm:pt modelId="{4304ADDD-7875-4BED-AF7E-12D8D08B7295}" type="sibTrans" cxnId="{2677B611-5005-4B00-89A9-4EE59AC2D496}">
      <dgm:prSet/>
      <dgm:spPr/>
      <dgm:t>
        <a:bodyPr/>
        <a:lstStyle/>
        <a:p>
          <a:endParaRPr lang="hu-HU"/>
        </a:p>
      </dgm:t>
    </dgm:pt>
    <dgm:pt modelId="{7F1195E8-C242-46FC-AC12-28DC8781FEF4}">
      <dgm:prSet/>
      <dgm:spPr/>
      <dgm:t>
        <a:bodyPr/>
        <a:lstStyle/>
        <a:p>
          <a:pPr rtl="0"/>
          <a:r>
            <a:rPr lang="hu-HU" dirty="0" smtClean="0"/>
            <a:t>közszolgálati  tartalmak</a:t>
          </a:r>
          <a:endParaRPr lang="hu-HU" dirty="0"/>
        </a:p>
      </dgm:t>
    </dgm:pt>
    <dgm:pt modelId="{9C12C35E-7481-4D51-9A8C-8AC72CB32B6E}" type="parTrans" cxnId="{A82E0D34-90E0-4AE9-A74F-1108D541708F}">
      <dgm:prSet/>
      <dgm:spPr/>
      <dgm:t>
        <a:bodyPr/>
        <a:lstStyle/>
        <a:p>
          <a:endParaRPr lang="hu-HU"/>
        </a:p>
      </dgm:t>
    </dgm:pt>
    <dgm:pt modelId="{BC992144-CC18-4862-BC2E-44CE7DE54BCF}" type="sibTrans" cxnId="{A82E0D34-90E0-4AE9-A74F-1108D541708F}">
      <dgm:prSet/>
      <dgm:spPr/>
      <dgm:t>
        <a:bodyPr/>
        <a:lstStyle/>
        <a:p>
          <a:endParaRPr lang="hu-HU"/>
        </a:p>
      </dgm:t>
    </dgm:pt>
    <dgm:pt modelId="{38316800-17FE-49A1-A86B-5E5ADD91D188}">
      <dgm:prSet/>
      <dgm:spPr/>
      <dgm:t>
        <a:bodyPr/>
        <a:lstStyle/>
        <a:p>
          <a:pPr rtl="0"/>
          <a:r>
            <a:rPr lang="hu-HU" dirty="0" smtClean="0"/>
            <a:t>helyi tartalmak</a:t>
          </a:r>
          <a:endParaRPr lang="hu-HU" dirty="0"/>
        </a:p>
      </dgm:t>
    </dgm:pt>
    <dgm:pt modelId="{722770F3-229C-4CEC-84AF-29F2E838BC92}" type="parTrans" cxnId="{43EB0A4E-7483-4552-92BB-E4F8FBC4D9F7}">
      <dgm:prSet/>
      <dgm:spPr/>
      <dgm:t>
        <a:bodyPr/>
        <a:lstStyle/>
        <a:p>
          <a:endParaRPr lang="hu-HU"/>
        </a:p>
      </dgm:t>
    </dgm:pt>
    <dgm:pt modelId="{A227604F-C65E-44EF-BFC8-8231178216F4}" type="sibTrans" cxnId="{43EB0A4E-7483-4552-92BB-E4F8FBC4D9F7}">
      <dgm:prSet/>
      <dgm:spPr/>
      <dgm:t>
        <a:bodyPr/>
        <a:lstStyle/>
        <a:p>
          <a:endParaRPr lang="hu-HU"/>
        </a:p>
      </dgm:t>
    </dgm:pt>
    <dgm:pt modelId="{21F3BEB9-A9E4-4B68-8B2E-A49C45461396}">
      <dgm:prSet/>
      <dgm:spPr/>
      <dgm:t>
        <a:bodyPr/>
        <a:lstStyle/>
        <a:p>
          <a:pPr rtl="0"/>
          <a:r>
            <a:rPr lang="hu-HU" dirty="0" smtClean="0"/>
            <a:t>saját / európai / független gyártás</a:t>
          </a:r>
          <a:endParaRPr lang="hu-HU" dirty="0"/>
        </a:p>
      </dgm:t>
    </dgm:pt>
    <dgm:pt modelId="{486D7EAA-84F0-428F-ACFF-3967B5E2F7EF}" type="parTrans" cxnId="{9D21CDF0-F429-40A6-A3E8-413D97219616}">
      <dgm:prSet/>
      <dgm:spPr/>
      <dgm:t>
        <a:bodyPr/>
        <a:lstStyle/>
        <a:p>
          <a:endParaRPr lang="hu-HU"/>
        </a:p>
      </dgm:t>
    </dgm:pt>
    <dgm:pt modelId="{3AAC395C-9956-4F0E-8175-03750B45EA7C}" type="sibTrans" cxnId="{9D21CDF0-F429-40A6-A3E8-413D97219616}">
      <dgm:prSet/>
      <dgm:spPr/>
      <dgm:t>
        <a:bodyPr/>
        <a:lstStyle/>
        <a:p>
          <a:endParaRPr lang="hu-HU"/>
        </a:p>
      </dgm:t>
    </dgm:pt>
    <dgm:pt modelId="{FC189D1B-D3A1-4FD2-854F-E8C4B9544DEF}">
      <dgm:prSet/>
      <dgm:spPr/>
      <dgm:t>
        <a:bodyPr/>
        <a:lstStyle/>
        <a:p>
          <a:pPr rtl="0"/>
          <a:r>
            <a:rPr lang="hu-HU" dirty="0" smtClean="0"/>
            <a:t>…</a:t>
          </a:r>
          <a:endParaRPr lang="de-DE" dirty="0"/>
        </a:p>
      </dgm:t>
    </dgm:pt>
    <dgm:pt modelId="{3A1894D6-29F4-49A7-8898-222E2AC6398B}" type="parTrans" cxnId="{2BAEFAD5-1A03-411A-95A8-5D1F345529DF}">
      <dgm:prSet/>
      <dgm:spPr/>
      <dgm:t>
        <a:bodyPr/>
        <a:lstStyle/>
        <a:p>
          <a:endParaRPr lang="hu-HU"/>
        </a:p>
      </dgm:t>
    </dgm:pt>
    <dgm:pt modelId="{53CCAD02-FCB7-4545-AE97-70D7A373462F}" type="sibTrans" cxnId="{2BAEFAD5-1A03-411A-95A8-5D1F345529DF}">
      <dgm:prSet/>
      <dgm:spPr/>
      <dgm:t>
        <a:bodyPr/>
        <a:lstStyle/>
        <a:p>
          <a:endParaRPr lang="hu-HU"/>
        </a:p>
      </dgm:t>
    </dgm:pt>
    <dgm:pt modelId="{0A31698A-6F1A-44BC-B1B8-6B1E3BAE955B}" type="pres">
      <dgm:prSet presAssocID="{45F527E5-742C-4267-B0C8-6677E730B5D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AA4A220-AAC5-4FF1-91B1-DBDB6940995D}" type="pres">
      <dgm:prSet presAssocID="{71F56644-AAC5-48F4-934B-24301217A8B7}" presName="parentLin" presStyleCnt="0"/>
      <dgm:spPr/>
    </dgm:pt>
    <dgm:pt modelId="{18634685-9F84-4440-A23A-FB1F91390EB0}" type="pres">
      <dgm:prSet presAssocID="{71F56644-AAC5-48F4-934B-24301217A8B7}" presName="parentLeftMargin" presStyleLbl="node1" presStyleIdx="0" presStyleCnt="2"/>
      <dgm:spPr/>
      <dgm:t>
        <a:bodyPr/>
        <a:lstStyle/>
        <a:p>
          <a:endParaRPr lang="hu-HU"/>
        </a:p>
      </dgm:t>
    </dgm:pt>
    <dgm:pt modelId="{6068F516-B0C0-4638-AB7D-6C8BBCD763BD}" type="pres">
      <dgm:prSet presAssocID="{71F56644-AAC5-48F4-934B-24301217A8B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A9F48F5-6748-41CC-A398-939BAD71B2E9}" type="pres">
      <dgm:prSet presAssocID="{71F56644-AAC5-48F4-934B-24301217A8B7}" presName="negativeSpace" presStyleCnt="0"/>
      <dgm:spPr/>
    </dgm:pt>
    <dgm:pt modelId="{758537E5-969A-4C5B-BA37-16131B77B115}" type="pres">
      <dgm:prSet presAssocID="{71F56644-AAC5-48F4-934B-24301217A8B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AEC0376-A8CE-4306-AB77-26FDF9D6A3E3}" type="pres">
      <dgm:prSet presAssocID="{63C91D1D-FA32-4814-8CC0-8344FD700F4B}" presName="spaceBetweenRectangles" presStyleCnt="0"/>
      <dgm:spPr/>
    </dgm:pt>
    <dgm:pt modelId="{B09E41D0-190B-429F-9AAD-8EF24323CA3D}" type="pres">
      <dgm:prSet presAssocID="{FD5293C3-ACCE-4B7E-A6F0-B493CD2B8467}" presName="parentLin" presStyleCnt="0"/>
      <dgm:spPr/>
    </dgm:pt>
    <dgm:pt modelId="{4437CE60-BA4D-48C0-832D-4E9296D935D7}" type="pres">
      <dgm:prSet presAssocID="{FD5293C3-ACCE-4B7E-A6F0-B493CD2B8467}" presName="parentLeftMargin" presStyleLbl="node1" presStyleIdx="0" presStyleCnt="2"/>
      <dgm:spPr/>
      <dgm:t>
        <a:bodyPr/>
        <a:lstStyle/>
        <a:p>
          <a:endParaRPr lang="hu-HU"/>
        </a:p>
      </dgm:t>
    </dgm:pt>
    <dgm:pt modelId="{BAF171C2-F638-42AE-886D-B26515AFEB2C}" type="pres">
      <dgm:prSet presAssocID="{FD5293C3-ACCE-4B7E-A6F0-B493CD2B846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14B0367-B509-4C95-9A04-EDB8AF203D58}" type="pres">
      <dgm:prSet presAssocID="{FD5293C3-ACCE-4B7E-A6F0-B493CD2B8467}" presName="negativeSpace" presStyleCnt="0"/>
      <dgm:spPr/>
    </dgm:pt>
    <dgm:pt modelId="{28B6DC2E-09C1-47AE-A90C-92899C8564CF}" type="pres">
      <dgm:prSet presAssocID="{FD5293C3-ACCE-4B7E-A6F0-B493CD2B846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54AED94-AFFF-4588-9791-C047508957E8}" type="presOf" srcId="{21F3BEB9-A9E4-4B68-8B2E-A49C45461396}" destId="{28B6DC2E-09C1-47AE-A90C-92899C8564CF}" srcOrd="0" destOrd="3" presId="urn:microsoft.com/office/officeart/2005/8/layout/list1"/>
    <dgm:cxn modelId="{D17EF8C0-1ACA-4570-BEAD-46E7B2C51CEC}" type="presOf" srcId="{F87CEF1A-42E0-4EDD-B2AF-FB75CE47E70C}" destId="{758537E5-969A-4C5B-BA37-16131B77B115}" srcOrd="0" destOrd="0" presId="urn:microsoft.com/office/officeart/2005/8/layout/list1"/>
    <dgm:cxn modelId="{18B14628-199B-4D9F-AFE0-9DE84B89FC69}" srcId="{45F527E5-742C-4267-B0C8-6677E730B5D0}" destId="{71F56644-AAC5-48F4-934B-24301217A8B7}" srcOrd="0" destOrd="0" parTransId="{CD1C3A9E-5E6C-426F-A4BA-82FAE5027B18}" sibTransId="{63C91D1D-FA32-4814-8CC0-8344FD700F4B}"/>
    <dgm:cxn modelId="{3ABE2489-7681-4C5B-983F-F5DD1818D315}" type="presOf" srcId="{FD5293C3-ACCE-4B7E-A6F0-B493CD2B8467}" destId="{BAF171C2-F638-42AE-886D-B26515AFEB2C}" srcOrd="1" destOrd="0" presId="urn:microsoft.com/office/officeart/2005/8/layout/list1"/>
    <dgm:cxn modelId="{A82E0D34-90E0-4AE9-A74F-1108D541708F}" srcId="{FD5293C3-ACCE-4B7E-A6F0-B493CD2B8467}" destId="{7F1195E8-C242-46FC-AC12-28DC8781FEF4}" srcOrd="1" destOrd="0" parTransId="{9C12C35E-7481-4D51-9A8C-8AC72CB32B6E}" sibTransId="{BC992144-CC18-4862-BC2E-44CE7DE54BCF}"/>
    <dgm:cxn modelId="{75E80700-09FC-454A-836F-8F672D6F50F2}" srcId="{71F56644-AAC5-48F4-934B-24301217A8B7}" destId="{4373FB2D-4DD5-42C1-AC82-5E7A0A23E081}" srcOrd="2" destOrd="0" parTransId="{4A00381B-D441-414E-88FA-4777CB782ADC}" sibTransId="{33AC2F1B-7E02-4B78-BC43-F505FDA2F9D9}"/>
    <dgm:cxn modelId="{6864F73D-B005-4B55-AE09-278C7F5ADF07}" type="presOf" srcId="{38316800-17FE-49A1-A86B-5E5ADD91D188}" destId="{28B6DC2E-09C1-47AE-A90C-92899C8564CF}" srcOrd="0" destOrd="2" presId="urn:microsoft.com/office/officeart/2005/8/layout/list1"/>
    <dgm:cxn modelId="{6FB0521D-C59C-474C-A81E-044F5F0AD2D1}" type="presOf" srcId="{7F1195E8-C242-46FC-AC12-28DC8781FEF4}" destId="{28B6DC2E-09C1-47AE-A90C-92899C8564CF}" srcOrd="0" destOrd="1" presId="urn:microsoft.com/office/officeart/2005/8/layout/list1"/>
    <dgm:cxn modelId="{7A4A05CD-417C-433B-91FB-5BC8FFAD23BF}" type="presOf" srcId="{D7B71AFE-5E62-4546-AE56-A37C6BD6147C}" destId="{28B6DC2E-09C1-47AE-A90C-92899C8564CF}" srcOrd="0" destOrd="0" presId="urn:microsoft.com/office/officeart/2005/8/layout/list1"/>
    <dgm:cxn modelId="{2BAEFAD5-1A03-411A-95A8-5D1F345529DF}" srcId="{FD5293C3-ACCE-4B7E-A6F0-B493CD2B8467}" destId="{FC189D1B-D3A1-4FD2-854F-E8C4B9544DEF}" srcOrd="4" destOrd="0" parTransId="{3A1894D6-29F4-49A7-8898-222E2AC6398B}" sibTransId="{53CCAD02-FCB7-4545-AE97-70D7A373462F}"/>
    <dgm:cxn modelId="{0150DF3C-CF92-409E-82D8-BA61483417A1}" srcId="{71F56644-AAC5-48F4-934B-24301217A8B7}" destId="{E8886673-BCCE-4D23-A53C-415856CA044C}" srcOrd="1" destOrd="0" parTransId="{0553B98B-20A9-4F35-B5A1-8ACF9615D289}" sibTransId="{A7A23380-8F58-47DC-B5A5-4E258B2A29B0}"/>
    <dgm:cxn modelId="{892A1D63-04D9-450F-BD09-4C08E5FD1383}" type="presOf" srcId="{45F527E5-742C-4267-B0C8-6677E730B5D0}" destId="{0A31698A-6F1A-44BC-B1B8-6B1E3BAE955B}" srcOrd="0" destOrd="0" presId="urn:microsoft.com/office/officeart/2005/8/layout/list1"/>
    <dgm:cxn modelId="{1ED3AA9A-61B7-436B-BA66-0A991278E9F9}" type="presOf" srcId="{4373FB2D-4DD5-42C1-AC82-5E7A0A23E081}" destId="{758537E5-969A-4C5B-BA37-16131B77B115}" srcOrd="0" destOrd="2" presId="urn:microsoft.com/office/officeart/2005/8/layout/list1"/>
    <dgm:cxn modelId="{9D21CDF0-F429-40A6-A3E8-413D97219616}" srcId="{FD5293C3-ACCE-4B7E-A6F0-B493CD2B8467}" destId="{21F3BEB9-A9E4-4B68-8B2E-A49C45461396}" srcOrd="3" destOrd="0" parTransId="{486D7EAA-84F0-428F-ACFF-3967B5E2F7EF}" sibTransId="{3AAC395C-9956-4F0E-8175-03750B45EA7C}"/>
    <dgm:cxn modelId="{88835C1A-1BE8-4A3A-A5E4-25DB4248836B}" type="presOf" srcId="{71F56644-AAC5-48F4-934B-24301217A8B7}" destId="{18634685-9F84-4440-A23A-FB1F91390EB0}" srcOrd="0" destOrd="0" presId="urn:microsoft.com/office/officeart/2005/8/layout/list1"/>
    <dgm:cxn modelId="{43EB0A4E-7483-4552-92BB-E4F8FBC4D9F7}" srcId="{FD5293C3-ACCE-4B7E-A6F0-B493CD2B8467}" destId="{38316800-17FE-49A1-A86B-5E5ADD91D188}" srcOrd="2" destOrd="0" parTransId="{722770F3-229C-4CEC-84AF-29F2E838BC92}" sibTransId="{A227604F-C65E-44EF-BFC8-8231178216F4}"/>
    <dgm:cxn modelId="{F9743BFE-E47F-4B8B-B537-D83E32EE0AD7}" type="presOf" srcId="{E8886673-BCCE-4D23-A53C-415856CA044C}" destId="{758537E5-969A-4C5B-BA37-16131B77B115}" srcOrd="0" destOrd="1" presId="urn:microsoft.com/office/officeart/2005/8/layout/list1"/>
    <dgm:cxn modelId="{D74522D6-B410-4720-83C0-B3AB66C16EDF}" type="presOf" srcId="{FC189D1B-D3A1-4FD2-854F-E8C4B9544DEF}" destId="{28B6DC2E-09C1-47AE-A90C-92899C8564CF}" srcOrd="0" destOrd="4" presId="urn:microsoft.com/office/officeart/2005/8/layout/list1"/>
    <dgm:cxn modelId="{A3813288-B149-4021-9D94-5C706F4859D0}" srcId="{45F527E5-742C-4267-B0C8-6677E730B5D0}" destId="{FD5293C3-ACCE-4B7E-A6F0-B493CD2B8467}" srcOrd="1" destOrd="0" parTransId="{64B8252A-D034-4854-ADDB-25CD179A104A}" sibTransId="{10C668E7-0688-4C38-865F-38C6C0622F14}"/>
    <dgm:cxn modelId="{2677B611-5005-4B00-89A9-4EE59AC2D496}" srcId="{FD5293C3-ACCE-4B7E-A6F0-B493CD2B8467}" destId="{D7B71AFE-5E62-4546-AE56-A37C6BD6147C}" srcOrd="0" destOrd="0" parTransId="{DDBFA1B3-940F-4C2C-8720-686AEB2C00C8}" sibTransId="{4304ADDD-7875-4BED-AF7E-12D8D08B7295}"/>
    <dgm:cxn modelId="{572A89A8-8D70-431C-91E7-37419D4010E7}" srcId="{71F56644-AAC5-48F4-934B-24301217A8B7}" destId="{F87CEF1A-42E0-4EDD-B2AF-FB75CE47E70C}" srcOrd="0" destOrd="0" parTransId="{4BDB5266-25C1-4852-81DF-015B2D154D35}" sibTransId="{6DB98376-B028-47E8-A6B1-DA8794D6E9F8}"/>
    <dgm:cxn modelId="{AE985BF9-C28D-446F-B2AC-D3C0D3FB8E9D}" type="presOf" srcId="{FD5293C3-ACCE-4B7E-A6F0-B493CD2B8467}" destId="{4437CE60-BA4D-48C0-832D-4E9296D935D7}" srcOrd="0" destOrd="0" presId="urn:microsoft.com/office/officeart/2005/8/layout/list1"/>
    <dgm:cxn modelId="{494E6F30-6542-48D8-B968-9393D4162FFC}" type="presOf" srcId="{71F56644-AAC5-48F4-934B-24301217A8B7}" destId="{6068F516-B0C0-4638-AB7D-6C8BBCD763BD}" srcOrd="1" destOrd="0" presId="urn:microsoft.com/office/officeart/2005/8/layout/list1"/>
    <dgm:cxn modelId="{CE69B166-05B6-4B7C-8224-1995A66BD7A5}" type="presParOf" srcId="{0A31698A-6F1A-44BC-B1B8-6B1E3BAE955B}" destId="{0AA4A220-AAC5-4FF1-91B1-DBDB6940995D}" srcOrd="0" destOrd="0" presId="urn:microsoft.com/office/officeart/2005/8/layout/list1"/>
    <dgm:cxn modelId="{BB4DDA90-408E-4064-91C7-FD4A2AE49938}" type="presParOf" srcId="{0AA4A220-AAC5-4FF1-91B1-DBDB6940995D}" destId="{18634685-9F84-4440-A23A-FB1F91390EB0}" srcOrd="0" destOrd="0" presId="urn:microsoft.com/office/officeart/2005/8/layout/list1"/>
    <dgm:cxn modelId="{A48F1B5B-1E95-4FC4-A5DD-5D7F54F670A3}" type="presParOf" srcId="{0AA4A220-AAC5-4FF1-91B1-DBDB6940995D}" destId="{6068F516-B0C0-4638-AB7D-6C8BBCD763BD}" srcOrd="1" destOrd="0" presId="urn:microsoft.com/office/officeart/2005/8/layout/list1"/>
    <dgm:cxn modelId="{A4EC9D90-22A6-4757-AE95-E1D3CA937B56}" type="presParOf" srcId="{0A31698A-6F1A-44BC-B1B8-6B1E3BAE955B}" destId="{1A9F48F5-6748-41CC-A398-939BAD71B2E9}" srcOrd="1" destOrd="0" presId="urn:microsoft.com/office/officeart/2005/8/layout/list1"/>
    <dgm:cxn modelId="{3CA665F8-8C19-4639-BFCF-693F7F799CFA}" type="presParOf" srcId="{0A31698A-6F1A-44BC-B1B8-6B1E3BAE955B}" destId="{758537E5-969A-4C5B-BA37-16131B77B115}" srcOrd="2" destOrd="0" presId="urn:microsoft.com/office/officeart/2005/8/layout/list1"/>
    <dgm:cxn modelId="{FB422209-F376-40B8-A8E8-298245F01CCE}" type="presParOf" srcId="{0A31698A-6F1A-44BC-B1B8-6B1E3BAE955B}" destId="{8AEC0376-A8CE-4306-AB77-26FDF9D6A3E3}" srcOrd="3" destOrd="0" presId="urn:microsoft.com/office/officeart/2005/8/layout/list1"/>
    <dgm:cxn modelId="{99E51F77-C3DF-41AB-9BE9-A769A6061649}" type="presParOf" srcId="{0A31698A-6F1A-44BC-B1B8-6B1E3BAE955B}" destId="{B09E41D0-190B-429F-9AAD-8EF24323CA3D}" srcOrd="4" destOrd="0" presId="urn:microsoft.com/office/officeart/2005/8/layout/list1"/>
    <dgm:cxn modelId="{13962EF7-0AE6-48FA-80A1-D36F1972C119}" type="presParOf" srcId="{B09E41D0-190B-429F-9AAD-8EF24323CA3D}" destId="{4437CE60-BA4D-48C0-832D-4E9296D935D7}" srcOrd="0" destOrd="0" presId="urn:microsoft.com/office/officeart/2005/8/layout/list1"/>
    <dgm:cxn modelId="{CBEFA501-B27F-417B-B8EA-D381035D8D08}" type="presParOf" srcId="{B09E41D0-190B-429F-9AAD-8EF24323CA3D}" destId="{BAF171C2-F638-42AE-886D-B26515AFEB2C}" srcOrd="1" destOrd="0" presId="urn:microsoft.com/office/officeart/2005/8/layout/list1"/>
    <dgm:cxn modelId="{65CBA214-EEAD-4294-BF53-7E1A63198799}" type="presParOf" srcId="{0A31698A-6F1A-44BC-B1B8-6B1E3BAE955B}" destId="{114B0367-B509-4C95-9A04-EDB8AF203D58}" srcOrd="5" destOrd="0" presId="urn:microsoft.com/office/officeart/2005/8/layout/list1"/>
    <dgm:cxn modelId="{600097E2-4761-47C5-BC27-5EC02AD93B69}" type="presParOf" srcId="{0A31698A-6F1A-44BC-B1B8-6B1E3BAE955B}" destId="{28B6DC2E-09C1-47AE-A90C-92899C8564C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1401684-872F-4936-B3EE-B245ACE3B65C}" type="doc">
      <dgm:prSet loTypeId="urn:microsoft.com/office/officeart/2005/8/layout/chevron1" loCatId="process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F2B973F2-06BD-4003-87FE-9AC0DB69ED7E}">
      <dgm:prSet custT="1"/>
      <dgm:spPr/>
      <dgm:t>
        <a:bodyPr/>
        <a:lstStyle/>
        <a:p>
          <a:pPr rtl="0"/>
          <a:r>
            <a:rPr lang="hu-HU" sz="1100" noProof="0" dirty="0" smtClean="0"/>
            <a:t>műsorjelek tömörítése</a:t>
          </a:r>
          <a:endParaRPr lang="de-DE" sz="1100" noProof="0" dirty="0"/>
        </a:p>
      </dgm:t>
    </dgm:pt>
    <dgm:pt modelId="{20BDF609-F443-4CB9-846F-68E47EA33272}" type="parTrans" cxnId="{ED5CF02F-C7B2-4C95-9020-946DE8336CA9}">
      <dgm:prSet/>
      <dgm:spPr/>
      <dgm:t>
        <a:bodyPr/>
        <a:lstStyle/>
        <a:p>
          <a:endParaRPr lang="de-DE" noProof="0"/>
        </a:p>
      </dgm:t>
    </dgm:pt>
    <dgm:pt modelId="{BD631107-803F-45E0-B2F4-C43BFFC810A6}" type="sibTrans" cxnId="{ED5CF02F-C7B2-4C95-9020-946DE8336CA9}">
      <dgm:prSet/>
      <dgm:spPr/>
      <dgm:t>
        <a:bodyPr/>
        <a:lstStyle/>
        <a:p>
          <a:endParaRPr lang="de-DE" noProof="0"/>
        </a:p>
      </dgm:t>
    </dgm:pt>
    <dgm:pt modelId="{08F8FFB3-51A2-49D2-A341-CC48CB380A48}">
      <dgm:prSet custT="1"/>
      <dgm:spPr/>
      <dgm:t>
        <a:bodyPr/>
        <a:lstStyle/>
        <a:p>
          <a:pPr rtl="0"/>
          <a:r>
            <a:rPr lang="hu-HU" sz="1100" noProof="0" dirty="0" smtClean="0"/>
            <a:t>hatékonyabb kapacitás-felhasználás</a:t>
          </a:r>
          <a:endParaRPr lang="de-DE" sz="1100" noProof="0" dirty="0"/>
        </a:p>
      </dgm:t>
    </dgm:pt>
    <dgm:pt modelId="{455746E1-D681-46DF-99CF-CEDDB5A98731}" type="parTrans" cxnId="{3B9F65F0-CCB0-41AA-9D2F-0F12FC8F864E}">
      <dgm:prSet/>
      <dgm:spPr/>
      <dgm:t>
        <a:bodyPr/>
        <a:lstStyle/>
        <a:p>
          <a:endParaRPr lang="de-DE" noProof="0"/>
        </a:p>
      </dgm:t>
    </dgm:pt>
    <dgm:pt modelId="{BED393CA-0A93-4FE9-8260-F01762DCF5A3}" type="sibTrans" cxnId="{3B9F65F0-CCB0-41AA-9D2F-0F12FC8F864E}">
      <dgm:prSet/>
      <dgm:spPr/>
      <dgm:t>
        <a:bodyPr/>
        <a:lstStyle/>
        <a:p>
          <a:endParaRPr lang="de-DE" noProof="0"/>
        </a:p>
      </dgm:t>
    </dgm:pt>
    <dgm:pt modelId="{72A31ED0-2181-4F5B-85B7-3B6D582F0914}">
      <dgm:prSet custT="1"/>
      <dgm:spPr/>
      <dgm:t>
        <a:bodyPr/>
        <a:lstStyle/>
        <a:p>
          <a:pPr rtl="0"/>
          <a:r>
            <a:rPr lang="hu-HU" sz="1100" noProof="0" dirty="0" smtClean="0"/>
            <a:t>jobb minőség, nagyobb választék</a:t>
          </a:r>
          <a:endParaRPr lang="de-DE" sz="1100" noProof="0" dirty="0"/>
        </a:p>
      </dgm:t>
    </dgm:pt>
    <dgm:pt modelId="{01C12EE7-0D31-4068-A95D-CBAC06BC5334}" type="parTrans" cxnId="{D94E273A-6D86-4655-AD1E-BB9BE3B265CF}">
      <dgm:prSet/>
      <dgm:spPr/>
      <dgm:t>
        <a:bodyPr/>
        <a:lstStyle/>
        <a:p>
          <a:endParaRPr lang="de-DE" noProof="0"/>
        </a:p>
      </dgm:t>
    </dgm:pt>
    <dgm:pt modelId="{4ABED10E-1C92-4510-A00E-62D9A0F5BC8C}" type="sibTrans" cxnId="{D94E273A-6D86-4655-AD1E-BB9BE3B265CF}">
      <dgm:prSet/>
      <dgm:spPr/>
      <dgm:t>
        <a:bodyPr/>
        <a:lstStyle/>
        <a:p>
          <a:endParaRPr lang="de-DE" noProof="0"/>
        </a:p>
      </dgm:t>
    </dgm:pt>
    <dgm:pt modelId="{15A326EF-469A-4C53-8139-2395FA863B32}">
      <dgm:prSet custT="1"/>
      <dgm:spPr/>
      <dgm:t>
        <a:bodyPr/>
        <a:lstStyle/>
        <a:p>
          <a:pPr rtl="0"/>
          <a:r>
            <a:rPr lang="hu-HU" sz="1100" noProof="0" dirty="0" smtClean="0"/>
            <a:t>műsorjelek digitalizálása</a:t>
          </a:r>
          <a:endParaRPr lang="de-DE" sz="1100" noProof="0" dirty="0"/>
        </a:p>
      </dgm:t>
    </dgm:pt>
    <dgm:pt modelId="{E0F53FB1-F605-496F-BEDD-34A36ED1CBD3}" type="parTrans" cxnId="{D1009062-D0A0-45CD-AD0E-6DDED2277200}">
      <dgm:prSet/>
      <dgm:spPr/>
      <dgm:t>
        <a:bodyPr/>
        <a:lstStyle/>
        <a:p>
          <a:endParaRPr lang="de-DE" noProof="0"/>
        </a:p>
      </dgm:t>
    </dgm:pt>
    <dgm:pt modelId="{11385734-82DB-4101-81CF-99A29632C4EE}" type="sibTrans" cxnId="{D1009062-D0A0-45CD-AD0E-6DDED2277200}">
      <dgm:prSet/>
      <dgm:spPr/>
      <dgm:t>
        <a:bodyPr/>
        <a:lstStyle/>
        <a:p>
          <a:endParaRPr lang="de-DE" noProof="0"/>
        </a:p>
      </dgm:t>
    </dgm:pt>
    <dgm:pt modelId="{4C0ACEC5-390A-442B-8470-657400760BDD}" type="pres">
      <dgm:prSet presAssocID="{51401684-872F-4936-B3EE-B245ACE3B6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85C72DA-0347-41EE-9D8A-7CCF8EC5F915}" type="pres">
      <dgm:prSet presAssocID="{15A326EF-469A-4C53-8139-2395FA863B3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4DDFBFC-89FA-4B7B-BC08-6032653905BD}" type="pres">
      <dgm:prSet presAssocID="{11385734-82DB-4101-81CF-99A29632C4EE}" presName="parTxOnlySpace" presStyleCnt="0"/>
      <dgm:spPr/>
      <dgm:t>
        <a:bodyPr/>
        <a:lstStyle/>
        <a:p>
          <a:endParaRPr lang="hu-HU"/>
        </a:p>
      </dgm:t>
    </dgm:pt>
    <dgm:pt modelId="{45B0ADF5-011B-426F-A00E-4F609C2885D2}" type="pres">
      <dgm:prSet presAssocID="{F2B973F2-06BD-4003-87FE-9AC0DB69ED7E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8BEA679-500A-4172-8EC9-7AB0FDB1A58D}" type="pres">
      <dgm:prSet presAssocID="{BD631107-803F-45E0-B2F4-C43BFFC810A6}" presName="parTxOnlySpace" presStyleCnt="0"/>
      <dgm:spPr/>
      <dgm:t>
        <a:bodyPr/>
        <a:lstStyle/>
        <a:p>
          <a:endParaRPr lang="hu-HU"/>
        </a:p>
      </dgm:t>
    </dgm:pt>
    <dgm:pt modelId="{F718BA36-98EF-4261-A47C-4B12A8CB29A1}" type="pres">
      <dgm:prSet presAssocID="{08F8FFB3-51A2-49D2-A341-CC48CB380A4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0AA2BA0-19B6-4F60-B9CB-A480FACE44F3}" type="pres">
      <dgm:prSet presAssocID="{BED393CA-0A93-4FE9-8260-F01762DCF5A3}" presName="parTxOnlySpace" presStyleCnt="0"/>
      <dgm:spPr/>
      <dgm:t>
        <a:bodyPr/>
        <a:lstStyle/>
        <a:p>
          <a:endParaRPr lang="hu-HU"/>
        </a:p>
      </dgm:t>
    </dgm:pt>
    <dgm:pt modelId="{6903EDA4-249B-462F-A564-DD790B318A37}" type="pres">
      <dgm:prSet presAssocID="{72A31ED0-2181-4F5B-85B7-3B6D582F091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ACDD9C9-6428-4050-80B1-8A0FF049C10C}" type="presOf" srcId="{72A31ED0-2181-4F5B-85B7-3B6D582F0914}" destId="{6903EDA4-249B-462F-A564-DD790B318A37}" srcOrd="0" destOrd="0" presId="urn:microsoft.com/office/officeart/2005/8/layout/chevron1"/>
    <dgm:cxn modelId="{3B9F65F0-CCB0-41AA-9D2F-0F12FC8F864E}" srcId="{51401684-872F-4936-B3EE-B245ACE3B65C}" destId="{08F8FFB3-51A2-49D2-A341-CC48CB380A48}" srcOrd="2" destOrd="0" parTransId="{455746E1-D681-46DF-99CF-CEDDB5A98731}" sibTransId="{BED393CA-0A93-4FE9-8260-F01762DCF5A3}"/>
    <dgm:cxn modelId="{8FF724FF-5362-46DD-9124-E967A5F282A9}" type="presOf" srcId="{08F8FFB3-51A2-49D2-A341-CC48CB380A48}" destId="{F718BA36-98EF-4261-A47C-4B12A8CB29A1}" srcOrd="0" destOrd="0" presId="urn:microsoft.com/office/officeart/2005/8/layout/chevron1"/>
    <dgm:cxn modelId="{B053AB44-260A-40D8-8491-AD7FCCF1303F}" type="presOf" srcId="{15A326EF-469A-4C53-8139-2395FA863B32}" destId="{785C72DA-0347-41EE-9D8A-7CCF8EC5F915}" srcOrd="0" destOrd="0" presId="urn:microsoft.com/office/officeart/2005/8/layout/chevron1"/>
    <dgm:cxn modelId="{D1009062-D0A0-45CD-AD0E-6DDED2277200}" srcId="{51401684-872F-4936-B3EE-B245ACE3B65C}" destId="{15A326EF-469A-4C53-8139-2395FA863B32}" srcOrd="0" destOrd="0" parTransId="{E0F53FB1-F605-496F-BEDD-34A36ED1CBD3}" sibTransId="{11385734-82DB-4101-81CF-99A29632C4EE}"/>
    <dgm:cxn modelId="{ED5CF02F-C7B2-4C95-9020-946DE8336CA9}" srcId="{51401684-872F-4936-B3EE-B245ACE3B65C}" destId="{F2B973F2-06BD-4003-87FE-9AC0DB69ED7E}" srcOrd="1" destOrd="0" parTransId="{20BDF609-F443-4CB9-846F-68E47EA33272}" sibTransId="{BD631107-803F-45E0-B2F4-C43BFFC810A6}"/>
    <dgm:cxn modelId="{5C96A045-2626-4F53-A774-BC994A09A814}" type="presOf" srcId="{51401684-872F-4936-B3EE-B245ACE3B65C}" destId="{4C0ACEC5-390A-442B-8470-657400760BDD}" srcOrd="0" destOrd="0" presId="urn:microsoft.com/office/officeart/2005/8/layout/chevron1"/>
    <dgm:cxn modelId="{641AEB3C-A0FD-4AF5-BD49-95C58538F064}" type="presOf" srcId="{F2B973F2-06BD-4003-87FE-9AC0DB69ED7E}" destId="{45B0ADF5-011B-426F-A00E-4F609C2885D2}" srcOrd="0" destOrd="0" presId="urn:microsoft.com/office/officeart/2005/8/layout/chevron1"/>
    <dgm:cxn modelId="{D94E273A-6D86-4655-AD1E-BB9BE3B265CF}" srcId="{51401684-872F-4936-B3EE-B245ACE3B65C}" destId="{72A31ED0-2181-4F5B-85B7-3B6D582F0914}" srcOrd="3" destOrd="0" parTransId="{01C12EE7-0D31-4068-A95D-CBAC06BC5334}" sibTransId="{4ABED10E-1C92-4510-A00E-62D9A0F5BC8C}"/>
    <dgm:cxn modelId="{838CAF6C-7D11-46DF-9199-A3D9D5A5FB5F}" type="presParOf" srcId="{4C0ACEC5-390A-442B-8470-657400760BDD}" destId="{785C72DA-0347-41EE-9D8A-7CCF8EC5F915}" srcOrd="0" destOrd="0" presId="urn:microsoft.com/office/officeart/2005/8/layout/chevron1"/>
    <dgm:cxn modelId="{13FA37A5-DA7F-4B61-AB9E-22936B661475}" type="presParOf" srcId="{4C0ACEC5-390A-442B-8470-657400760BDD}" destId="{C4DDFBFC-89FA-4B7B-BC08-6032653905BD}" srcOrd="1" destOrd="0" presId="urn:microsoft.com/office/officeart/2005/8/layout/chevron1"/>
    <dgm:cxn modelId="{BDDC1EE5-B8D9-4E85-A0E6-32FB7A3B369E}" type="presParOf" srcId="{4C0ACEC5-390A-442B-8470-657400760BDD}" destId="{45B0ADF5-011B-426F-A00E-4F609C2885D2}" srcOrd="2" destOrd="0" presId="urn:microsoft.com/office/officeart/2005/8/layout/chevron1"/>
    <dgm:cxn modelId="{36F0A651-DA5A-4705-AAE5-B6D04CD19216}" type="presParOf" srcId="{4C0ACEC5-390A-442B-8470-657400760BDD}" destId="{F8BEA679-500A-4172-8EC9-7AB0FDB1A58D}" srcOrd="3" destOrd="0" presId="urn:microsoft.com/office/officeart/2005/8/layout/chevron1"/>
    <dgm:cxn modelId="{0A7C3A73-CF6E-4645-B27F-7AD57458FA17}" type="presParOf" srcId="{4C0ACEC5-390A-442B-8470-657400760BDD}" destId="{F718BA36-98EF-4261-A47C-4B12A8CB29A1}" srcOrd="4" destOrd="0" presId="urn:microsoft.com/office/officeart/2005/8/layout/chevron1"/>
    <dgm:cxn modelId="{203DF566-01A0-4073-9776-A7E9821DB471}" type="presParOf" srcId="{4C0ACEC5-390A-442B-8470-657400760BDD}" destId="{00AA2BA0-19B6-4F60-B9CB-A480FACE44F3}" srcOrd="5" destOrd="0" presId="urn:microsoft.com/office/officeart/2005/8/layout/chevron1"/>
    <dgm:cxn modelId="{831331E5-51BA-414B-9FCF-D30E36FA3856}" type="presParOf" srcId="{4C0ACEC5-390A-442B-8470-657400760BDD}" destId="{6903EDA4-249B-462F-A564-DD790B318A3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D7A5F98-FBB0-4118-8584-267CAD3955E8}" type="doc">
      <dgm:prSet loTypeId="urn:microsoft.com/office/officeart/2005/8/layout/hierarchy2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hu-HU"/>
        </a:p>
      </dgm:t>
    </dgm:pt>
    <dgm:pt modelId="{8DC2620B-CE59-4676-8508-28BB6756CD3E}">
      <dgm:prSet/>
      <dgm:spPr/>
      <dgm:t>
        <a:bodyPr/>
        <a:lstStyle/>
        <a:p>
          <a:pPr rtl="0"/>
          <a:r>
            <a:rPr lang="hu-HU" noProof="0" dirty="0" smtClean="0"/>
            <a:t>A multiplex-üzemeletető mozgástere</a:t>
          </a:r>
          <a:endParaRPr lang="de-DE" noProof="0" dirty="0"/>
        </a:p>
      </dgm:t>
    </dgm:pt>
    <dgm:pt modelId="{D6876937-2E16-49A9-8753-84DCCB6BE5A2}" type="parTrans" cxnId="{77F22C78-A12B-4465-B910-D9749B322625}">
      <dgm:prSet/>
      <dgm:spPr/>
      <dgm:t>
        <a:bodyPr/>
        <a:lstStyle/>
        <a:p>
          <a:endParaRPr lang="de-DE" noProof="0"/>
        </a:p>
      </dgm:t>
    </dgm:pt>
    <dgm:pt modelId="{91FDF271-A244-4B95-875D-F7992432BCE7}" type="sibTrans" cxnId="{77F22C78-A12B-4465-B910-D9749B322625}">
      <dgm:prSet/>
      <dgm:spPr/>
      <dgm:t>
        <a:bodyPr/>
        <a:lstStyle/>
        <a:p>
          <a:endParaRPr lang="de-DE" noProof="0"/>
        </a:p>
      </dgm:t>
    </dgm:pt>
    <dgm:pt modelId="{9E0E3314-41A4-4901-B113-ACD6441692B0}">
      <dgm:prSet/>
      <dgm:spPr/>
      <dgm:t>
        <a:bodyPr/>
        <a:lstStyle/>
        <a:p>
          <a:pPr rtl="0"/>
          <a:r>
            <a:rPr lang="hu-HU" b="1" noProof="0" dirty="0" smtClean="0"/>
            <a:t>tisztán technikai</a:t>
          </a:r>
          <a:endParaRPr lang="de-DE" b="1" noProof="0" dirty="0"/>
        </a:p>
      </dgm:t>
    </dgm:pt>
    <dgm:pt modelId="{6E8449B8-C2D7-4270-8852-1B2B2F317F78}" type="parTrans" cxnId="{509B225A-D28A-423D-9191-0EFDC1E16C86}">
      <dgm:prSet/>
      <dgm:spPr/>
      <dgm:t>
        <a:bodyPr/>
        <a:lstStyle/>
        <a:p>
          <a:endParaRPr lang="de-DE" noProof="0"/>
        </a:p>
      </dgm:t>
    </dgm:pt>
    <dgm:pt modelId="{EF0ED85C-09E7-4C77-BCE7-73159B9DB0BF}" type="sibTrans" cxnId="{509B225A-D28A-423D-9191-0EFDC1E16C86}">
      <dgm:prSet/>
      <dgm:spPr/>
      <dgm:t>
        <a:bodyPr/>
        <a:lstStyle/>
        <a:p>
          <a:endParaRPr lang="de-DE" noProof="0"/>
        </a:p>
      </dgm:t>
    </dgm:pt>
    <dgm:pt modelId="{4B81F784-2B50-433B-8BF4-7DC48F1F5A33}">
      <dgm:prSet/>
      <dgm:spPr/>
      <dgm:t>
        <a:bodyPr/>
        <a:lstStyle/>
        <a:p>
          <a:pPr rtl="0"/>
          <a:r>
            <a:rPr lang="hu-HU" noProof="0" dirty="0" smtClean="0"/>
            <a:t>a kapacitások hatósági elosztása az egyes tartalomszolgáltatók részére </a:t>
          </a:r>
          <a:endParaRPr lang="de-DE" noProof="0" dirty="0"/>
        </a:p>
      </dgm:t>
    </dgm:pt>
    <dgm:pt modelId="{5B34C5EC-0AB6-43CD-891D-BF910C07FB7B}" type="parTrans" cxnId="{83B1532C-CBEF-4121-A8E9-58BC2C66C58F}">
      <dgm:prSet/>
      <dgm:spPr/>
      <dgm:t>
        <a:bodyPr/>
        <a:lstStyle/>
        <a:p>
          <a:endParaRPr lang="de-DE" noProof="0"/>
        </a:p>
      </dgm:t>
    </dgm:pt>
    <dgm:pt modelId="{72A6F5BE-AD3F-4DDA-81E0-FA2BBC45ACE2}" type="sibTrans" cxnId="{83B1532C-CBEF-4121-A8E9-58BC2C66C58F}">
      <dgm:prSet/>
      <dgm:spPr/>
      <dgm:t>
        <a:bodyPr/>
        <a:lstStyle/>
        <a:p>
          <a:endParaRPr lang="de-DE" noProof="0"/>
        </a:p>
      </dgm:t>
    </dgm:pt>
    <dgm:pt modelId="{71454A8F-ACC7-4434-92E6-4C179BF7039A}">
      <dgm:prSet/>
      <dgm:spPr/>
      <dgm:t>
        <a:bodyPr/>
        <a:lstStyle/>
        <a:p>
          <a:pPr rtl="0"/>
          <a:r>
            <a:rPr lang="hu-HU" noProof="0" dirty="0" smtClean="0"/>
            <a:t>a szabályozás középpontjában továbbra is a műsorszolgáltató áll</a:t>
          </a:r>
          <a:endParaRPr lang="de-DE" noProof="0" dirty="0"/>
        </a:p>
      </dgm:t>
    </dgm:pt>
    <dgm:pt modelId="{53477AD2-4C99-4803-9201-005AD79B762F}" type="parTrans" cxnId="{027B99C3-F494-45A5-ABFF-B10907AF3F20}">
      <dgm:prSet/>
      <dgm:spPr/>
      <dgm:t>
        <a:bodyPr/>
        <a:lstStyle/>
        <a:p>
          <a:endParaRPr lang="de-DE" noProof="0"/>
        </a:p>
      </dgm:t>
    </dgm:pt>
    <dgm:pt modelId="{338387BC-DE4C-47E6-9CF3-415EF7610533}" type="sibTrans" cxnId="{027B99C3-F494-45A5-ABFF-B10907AF3F20}">
      <dgm:prSet/>
      <dgm:spPr/>
      <dgm:t>
        <a:bodyPr/>
        <a:lstStyle/>
        <a:p>
          <a:endParaRPr lang="de-DE" noProof="0"/>
        </a:p>
      </dgm:t>
    </dgm:pt>
    <dgm:pt modelId="{EE0DF2F5-8BA1-4F60-9275-9883ACA5B348}">
      <dgm:prSet/>
      <dgm:spPr/>
      <dgm:t>
        <a:bodyPr/>
        <a:lstStyle/>
        <a:p>
          <a:pPr rtl="0"/>
          <a:r>
            <a:rPr lang="hu-HU" b="1" noProof="0" dirty="0" smtClean="0"/>
            <a:t>az egyes tartalomszolgáltatók kiválasztása</a:t>
          </a:r>
          <a:endParaRPr lang="de-DE" b="1" noProof="0" dirty="0"/>
        </a:p>
      </dgm:t>
    </dgm:pt>
    <dgm:pt modelId="{9E6CDF84-84D8-4AF5-8435-BE14F43F8621}" type="parTrans" cxnId="{98668F5F-9484-4320-BAC0-FCC9EBBCCBDD}">
      <dgm:prSet/>
      <dgm:spPr/>
      <dgm:t>
        <a:bodyPr/>
        <a:lstStyle/>
        <a:p>
          <a:endParaRPr lang="de-DE" noProof="0"/>
        </a:p>
      </dgm:t>
    </dgm:pt>
    <dgm:pt modelId="{FD89C51C-4B4F-447D-9516-6B67688A2197}" type="sibTrans" cxnId="{98668F5F-9484-4320-BAC0-FCC9EBBCCBDD}">
      <dgm:prSet/>
      <dgm:spPr/>
      <dgm:t>
        <a:bodyPr/>
        <a:lstStyle/>
        <a:p>
          <a:endParaRPr lang="de-DE" noProof="0"/>
        </a:p>
      </dgm:t>
    </dgm:pt>
    <dgm:pt modelId="{745DCC7F-D440-424C-9A37-045961E47F88}">
      <dgm:prSet/>
      <dgm:spPr/>
      <dgm:t>
        <a:bodyPr/>
        <a:lstStyle/>
        <a:p>
          <a:pPr rtl="0"/>
          <a:r>
            <a:rPr lang="hu-HU" noProof="0" dirty="0" smtClean="0"/>
            <a:t>a földfelszíni kapacitások hatósági elosztása a multiplex-üzemeltető részére</a:t>
          </a:r>
          <a:endParaRPr lang="de-DE" noProof="0" dirty="0"/>
        </a:p>
      </dgm:t>
    </dgm:pt>
    <dgm:pt modelId="{9616AF5A-A34F-4102-B5BA-658E64DE9CB1}" type="parTrans" cxnId="{F0CCA7D1-A091-4464-BCEE-DB424554303C}">
      <dgm:prSet/>
      <dgm:spPr/>
      <dgm:t>
        <a:bodyPr/>
        <a:lstStyle/>
        <a:p>
          <a:endParaRPr lang="de-DE" noProof="0"/>
        </a:p>
      </dgm:t>
    </dgm:pt>
    <dgm:pt modelId="{5172E7F6-E53B-4131-B625-80E69A741D5B}" type="sibTrans" cxnId="{F0CCA7D1-A091-4464-BCEE-DB424554303C}">
      <dgm:prSet/>
      <dgm:spPr/>
      <dgm:t>
        <a:bodyPr/>
        <a:lstStyle/>
        <a:p>
          <a:endParaRPr lang="de-DE" noProof="0"/>
        </a:p>
      </dgm:t>
    </dgm:pt>
    <dgm:pt modelId="{01413188-3DAD-4347-A247-049A1CF2F358}">
      <dgm:prSet/>
      <dgm:spPr/>
      <dgm:t>
        <a:bodyPr/>
        <a:lstStyle/>
        <a:p>
          <a:pPr rtl="0"/>
          <a:r>
            <a:rPr lang="hu-HU" noProof="0" dirty="0" smtClean="0"/>
            <a:t>a multiplex-üzemeltető részletes szabályozása</a:t>
          </a:r>
          <a:endParaRPr lang="de-DE" noProof="0" dirty="0"/>
        </a:p>
      </dgm:t>
    </dgm:pt>
    <dgm:pt modelId="{FBF94EC0-5800-492E-AE04-7D8D46B5DF66}" type="parTrans" cxnId="{10138318-D87E-46F3-BEF8-B67281C7369C}">
      <dgm:prSet/>
      <dgm:spPr/>
      <dgm:t>
        <a:bodyPr/>
        <a:lstStyle/>
        <a:p>
          <a:endParaRPr lang="de-DE" noProof="0"/>
        </a:p>
      </dgm:t>
    </dgm:pt>
    <dgm:pt modelId="{C9352BCC-8A82-4481-B291-A252BDFE3D04}" type="sibTrans" cxnId="{10138318-D87E-46F3-BEF8-B67281C7369C}">
      <dgm:prSet/>
      <dgm:spPr/>
      <dgm:t>
        <a:bodyPr/>
        <a:lstStyle/>
        <a:p>
          <a:endParaRPr lang="de-DE" noProof="0"/>
        </a:p>
      </dgm:t>
    </dgm:pt>
    <dgm:pt modelId="{04284CF8-2D5B-45BE-AA0F-4DAD2A2EAA2C}" type="pres">
      <dgm:prSet presAssocID="{4D7A5F98-FBB0-4118-8584-267CAD3955E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DF1D72A-9A21-4B2B-B9F4-AEFB3B8530A3}" type="pres">
      <dgm:prSet presAssocID="{8DC2620B-CE59-4676-8508-28BB6756CD3E}" presName="root1" presStyleCnt="0"/>
      <dgm:spPr/>
    </dgm:pt>
    <dgm:pt modelId="{3D5C2F21-ECB3-4849-AF70-1EC8701D5CDD}" type="pres">
      <dgm:prSet presAssocID="{8DC2620B-CE59-4676-8508-28BB6756CD3E}" presName="LevelOneTextNode" presStyleLbl="node0" presStyleIdx="0" presStyleCnt="1" custScaleX="48098" custScaleY="444024" custLinFactNeighborX="-77242" custLinFactNeighborY="-5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D024E0D-CA37-4531-B417-D59547D2FD5E}" type="pres">
      <dgm:prSet presAssocID="{8DC2620B-CE59-4676-8508-28BB6756CD3E}" presName="level2hierChild" presStyleCnt="0"/>
      <dgm:spPr/>
    </dgm:pt>
    <dgm:pt modelId="{2EBD654A-5DF4-4519-A109-980F10299EE9}" type="pres">
      <dgm:prSet presAssocID="{6E8449B8-C2D7-4270-8852-1B2B2F317F78}" presName="conn2-1" presStyleLbl="parChTrans1D2" presStyleIdx="0" presStyleCnt="2"/>
      <dgm:spPr/>
      <dgm:t>
        <a:bodyPr/>
        <a:lstStyle/>
        <a:p>
          <a:endParaRPr lang="hu-HU"/>
        </a:p>
      </dgm:t>
    </dgm:pt>
    <dgm:pt modelId="{4EE7A646-C67F-445C-A43E-BEF9868A8131}" type="pres">
      <dgm:prSet presAssocID="{6E8449B8-C2D7-4270-8852-1B2B2F317F78}" presName="connTx" presStyleLbl="parChTrans1D2" presStyleIdx="0" presStyleCnt="2"/>
      <dgm:spPr/>
      <dgm:t>
        <a:bodyPr/>
        <a:lstStyle/>
        <a:p>
          <a:endParaRPr lang="hu-HU"/>
        </a:p>
      </dgm:t>
    </dgm:pt>
    <dgm:pt modelId="{1AAD6B0C-9D15-4266-A6BA-4FF8D0087214}" type="pres">
      <dgm:prSet presAssocID="{9E0E3314-41A4-4901-B113-ACD6441692B0}" presName="root2" presStyleCnt="0"/>
      <dgm:spPr/>
    </dgm:pt>
    <dgm:pt modelId="{7C77874F-780B-4492-B1F2-AFEBC9DB6EAF}" type="pres">
      <dgm:prSet presAssocID="{9E0E3314-41A4-4901-B113-ACD6441692B0}" presName="LevelTwoTextNode" presStyleLbl="node2" presStyleIdx="0" presStyleCnt="2" custScaleX="114054" custScaleY="181093" custLinFactNeighborX="-43724" custLinFactNeighborY="-1711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93D69C6-C468-4F31-9CC2-EFC829C68405}" type="pres">
      <dgm:prSet presAssocID="{9E0E3314-41A4-4901-B113-ACD6441692B0}" presName="level3hierChild" presStyleCnt="0"/>
      <dgm:spPr/>
    </dgm:pt>
    <dgm:pt modelId="{95680623-6478-4A26-9094-0D8BB2E3102C}" type="pres">
      <dgm:prSet presAssocID="{5B34C5EC-0AB6-43CD-891D-BF910C07FB7B}" presName="conn2-1" presStyleLbl="parChTrans1D3" presStyleIdx="0" presStyleCnt="4"/>
      <dgm:spPr/>
      <dgm:t>
        <a:bodyPr/>
        <a:lstStyle/>
        <a:p>
          <a:endParaRPr lang="hu-HU"/>
        </a:p>
      </dgm:t>
    </dgm:pt>
    <dgm:pt modelId="{469E3B91-73F7-41A2-BA24-4C1FFB9B8AE2}" type="pres">
      <dgm:prSet presAssocID="{5B34C5EC-0AB6-43CD-891D-BF910C07FB7B}" presName="connTx" presStyleLbl="parChTrans1D3" presStyleIdx="0" presStyleCnt="4"/>
      <dgm:spPr/>
      <dgm:t>
        <a:bodyPr/>
        <a:lstStyle/>
        <a:p>
          <a:endParaRPr lang="hu-HU"/>
        </a:p>
      </dgm:t>
    </dgm:pt>
    <dgm:pt modelId="{0F4DD6F4-94A6-4233-9913-216010189CAE}" type="pres">
      <dgm:prSet presAssocID="{4B81F784-2B50-433B-8BF4-7DC48F1F5A33}" presName="root2" presStyleCnt="0"/>
      <dgm:spPr/>
    </dgm:pt>
    <dgm:pt modelId="{E5D4CB42-B8DB-48D4-88E5-EA20D4ECC551}" type="pres">
      <dgm:prSet presAssocID="{4B81F784-2B50-433B-8BF4-7DC48F1F5A33}" presName="LevelTwoTextNode" presStyleLbl="node3" presStyleIdx="0" presStyleCnt="4" custScaleX="100829" custScaleY="100004" custLinFactNeighborX="57661" custLinFactNeighborY="-16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7A8111D-83C9-4651-8516-F3F97FCD558B}" type="pres">
      <dgm:prSet presAssocID="{4B81F784-2B50-433B-8BF4-7DC48F1F5A33}" presName="level3hierChild" presStyleCnt="0"/>
      <dgm:spPr/>
    </dgm:pt>
    <dgm:pt modelId="{E384BAC3-644E-4A09-B4B3-E42447B9C814}" type="pres">
      <dgm:prSet presAssocID="{53477AD2-4C99-4803-9201-005AD79B762F}" presName="conn2-1" presStyleLbl="parChTrans1D3" presStyleIdx="1" presStyleCnt="4"/>
      <dgm:spPr/>
      <dgm:t>
        <a:bodyPr/>
        <a:lstStyle/>
        <a:p>
          <a:endParaRPr lang="hu-HU"/>
        </a:p>
      </dgm:t>
    </dgm:pt>
    <dgm:pt modelId="{02C34EBF-4564-446A-A615-78579FD1C581}" type="pres">
      <dgm:prSet presAssocID="{53477AD2-4C99-4803-9201-005AD79B762F}" presName="connTx" presStyleLbl="parChTrans1D3" presStyleIdx="1" presStyleCnt="4"/>
      <dgm:spPr/>
      <dgm:t>
        <a:bodyPr/>
        <a:lstStyle/>
        <a:p>
          <a:endParaRPr lang="hu-HU"/>
        </a:p>
      </dgm:t>
    </dgm:pt>
    <dgm:pt modelId="{91F40679-6B1F-41FE-B0ED-ACD97EF3F6E2}" type="pres">
      <dgm:prSet presAssocID="{71454A8F-ACC7-4434-92E6-4C179BF7039A}" presName="root2" presStyleCnt="0"/>
      <dgm:spPr/>
    </dgm:pt>
    <dgm:pt modelId="{B67B4A48-64BD-4BA2-9715-AB19CBA63B6C}" type="pres">
      <dgm:prSet presAssocID="{71454A8F-ACC7-4434-92E6-4C179BF7039A}" presName="LevelTwoTextNode" presStyleLbl="node3" presStyleIdx="1" presStyleCnt="4" custLinFactNeighborX="58490" custLinFactNeighborY="-272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FF0A3BC-2F7D-49ED-B33C-093A76814BEF}" type="pres">
      <dgm:prSet presAssocID="{71454A8F-ACC7-4434-92E6-4C179BF7039A}" presName="level3hierChild" presStyleCnt="0"/>
      <dgm:spPr/>
    </dgm:pt>
    <dgm:pt modelId="{EF32A903-2327-4B31-A5CE-F4661C0CF6BA}" type="pres">
      <dgm:prSet presAssocID="{9E6CDF84-84D8-4AF5-8435-BE14F43F8621}" presName="conn2-1" presStyleLbl="parChTrans1D2" presStyleIdx="1" presStyleCnt="2"/>
      <dgm:spPr/>
      <dgm:t>
        <a:bodyPr/>
        <a:lstStyle/>
        <a:p>
          <a:endParaRPr lang="hu-HU"/>
        </a:p>
      </dgm:t>
    </dgm:pt>
    <dgm:pt modelId="{FAFA1235-F11D-48E8-AD44-D9A57A10EBC8}" type="pres">
      <dgm:prSet presAssocID="{9E6CDF84-84D8-4AF5-8435-BE14F43F8621}" presName="connTx" presStyleLbl="parChTrans1D2" presStyleIdx="1" presStyleCnt="2"/>
      <dgm:spPr/>
      <dgm:t>
        <a:bodyPr/>
        <a:lstStyle/>
        <a:p>
          <a:endParaRPr lang="hu-HU"/>
        </a:p>
      </dgm:t>
    </dgm:pt>
    <dgm:pt modelId="{48C7FF21-2C2C-4B1A-8CBF-6C136F271B78}" type="pres">
      <dgm:prSet presAssocID="{EE0DF2F5-8BA1-4F60-9275-9883ACA5B348}" presName="root2" presStyleCnt="0"/>
      <dgm:spPr/>
    </dgm:pt>
    <dgm:pt modelId="{6B35803A-7E9A-487F-B211-B223743D49DA}" type="pres">
      <dgm:prSet presAssocID="{EE0DF2F5-8BA1-4F60-9275-9883ACA5B348}" presName="LevelTwoTextNode" presStyleLbl="node2" presStyleIdx="1" presStyleCnt="2" custScaleX="117846" custScaleY="178703" custLinFactNeighborX="-43514" custLinFactNeighborY="15707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CAC3429-E64F-4E82-80A9-98C0864CB2C0}" type="pres">
      <dgm:prSet presAssocID="{EE0DF2F5-8BA1-4F60-9275-9883ACA5B348}" presName="level3hierChild" presStyleCnt="0"/>
      <dgm:spPr/>
    </dgm:pt>
    <dgm:pt modelId="{FDC28929-C982-47BF-AAA1-3AEC758B0725}" type="pres">
      <dgm:prSet presAssocID="{9616AF5A-A34F-4102-B5BA-658E64DE9CB1}" presName="conn2-1" presStyleLbl="parChTrans1D3" presStyleIdx="2" presStyleCnt="4"/>
      <dgm:spPr/>
      <dgm:t>
        <a:bodyPr/>
        <a:lstStyle/>
        <a:p>
          <a:endParaRPr lang="hu-HU"/>
        </a:p>
      </dgm:t>
    </dgm:pt>
    <dgm:pt modelId="{7E89A1FD-5B3B-46A1-BC78-E5260D166A78}" type="pres">
      <dgm:prSet presAssocID="{9616AF5A-A34F-4102-B5BA-658E64DE9CB1}" presName="connTx" presStyleLbl="parChTrans1D3" presStyleIdx="2" presStyleCnt="4"/>
      <dgm:spPr/>
      <dgm:t>
        <a:bodyPr/>
        <a:lstStyle/>
        <a:p>
          <a:endParaRPr lang="hu-HU"/>
        </a:p>
      </dgm:t>
    </dgm:pt>
    <dgm:pt modelId="{A1DFD11C-FE01-4452-B3AF-D8B78A6EC86D}" type="pres">
      <dgm:prSet presAssocID="{745DCC7F-D440-424C-9A37-045961E47F88}" presName="root2" presStyleCnt="0"/>
      <dgm:spPr/>
    </dgm:pt>
    <dgm:pt modelId="{C76C6067-DBF5-4EF7-AA0C-1627F1966F83}" type="pres">
      <dgm:prSet presAssocID="{745DCC7F-D440-424C-9A37-045961E47F88}" presName="LevelTwoTextNode" presStyleLbl="node3" presStyleIdx="2" presStyleCnt="4" custLinFactNeighborX="54698" custLinFactNeighborY="714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1453F1C-EF06-4BFD-B0AD-4E068210F7EF}" type="pres">
      <dgm:prSet presAssocID="{745DCC7F-D440-424C-9A37-045961E47F88}" presName="level3hierChild" presStyleCnt="0"/>
      <dgm:spPr/>
    </dgm:pt>
    <dgm:pt modelId="{AD32DD13-BCDB-4546-8F6D-A6F6BC95A96F}" type="pres">
      <dgm:prSet presAssocID="{FBF94EC0-5800-492E-AE04-7D8D46B5DF66}" presName="conn2-1" presStyleLbl="parChTrans1D3" presStyleIdx="3" presStyleCnt="4"/>
      <dgm:spPr/>
      <dgm:t>
        <a:bodyPr/>
        <a:lstStyle/>
        <a:p>
          <a:endParaRPr lang="hu-HU"/>
        </a:p>
      </dgm:t>
    </dgm:pt>
    <dgm:pt modelId="{F1F49A96-788B-4E54-AF3E-4DEDBA325069}" type="pres">
      <dgm:prSet presAssocID="{FBF94EC0-5800-492E-AE04-7D8D46B5DF66}" presName="connTx" presStyleLbl="parChTrans1D3" presStyleIdx="3" presStyleCnt="4"/>
      <dgm:spPr/>
      <dgm:t>
        <a:bodyPr/>
        <a:lstStyle/>
        <a:p>
          <a:endParaRPr lang="hu-HU"/>
        </a:p>
      </dgm:t>
    </dgm:pt>
    <dgm:pt modelId="{F2A2FA17-3611-4363-BA0B-8B8D0CDA51D1}" type="pres">
      <dgm:prSet presAssocID="{01413188-3DAD-4347-A247-049A1CF2F358}" presName="root2" presStyleCnt="0"/>
      <dgm:spPr/>
    </dgm:pt>
    <dgm:pt modelId="{8A4B47F7-098B-4166-9A68-0DFEB6598321}" type="pres">
      <dgm:prSet presAssocID="{01413188-3DAD-4347-A247-049A1CF2F358}" presName="LevelTwoTextNode" presStyleLbl="node3" presStyleIdx="3" presStyleCnt="4" custScaleX="100000" custLinFactNeighborX="5469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159F03E-ADE9-427F-BECA-310B62ACD3FA}" type="pres">
      <dgm:prSet presAssocID="{01413188-3DAD-4347-A247-049A1CF2F358}" presName="level3hierChild" presStyleCnt="0"/>
      <dgm:spPr/>
    </dgm:pt>
  </dgm:ptLst>
  <dgm:cxnLst>
    <dgm:cxn modelId="{570D85F9-0571-471D-AFB6-30F670710A2B}" type="presOf" srcId="{4D7A5F98-FBB0-4118-8584-267CAD3955E8}" destId="{04284CF8-2D5B-45BE-AA0F-4DAD2A2EAA2C}" srcOrd="0" destOrd="0" presId="urn:microsoft.com/office/officeart/2005/8/layout/hierarchy2"/>
    <dgm:cxn modelId="{0DAEBC75-B4E6-4DCD-8B8D-0F285A722071}" type="presOf" srcId="{53477AD2-4C99-4803-9201-005AD79B762F}" destId="{02C34EBF-4564-446A-A615-78579FD1C581}" srcOrd="1" destOrd="0" presId="urn:microsoft.com/office/officeart/2005/8/layout/hierarchy2"/>
    <dgm:cxn modelId="{74C36DC3-2AD2-471E-A2FA-7486D4F9ED41}" type="presOf" srcId="{EE0DF2F5-8BA1-4F60-9275-9883ACA5B348}" destId="{6B35803A-7E9A-487F-B211-B223743D49DA}" srcOrd="0" destOrd="0" presId="urn:microsoft.com/office/officeart/2005/8/layout/hierarchy2"/>
    <dgm:cxn modelId="{F4DD9C0A-8BD3-4672-925F-18E8604A4E1B}" type="presOf" srcId="{71454A8F-ACC7-4434-92E6-4C179BF7039A}" destId="{B67B4A48-64BD-4BA2-9715-AB19CBA63B6C}" srcOrd="0" destOrd="0" presId="urn:microsoft.com/office/officeart/2005/8/layout/hierarchy2"/>
    <dgm:cxn modelId="{10138318-D87E-46F3-BEF8-B67281C7369C}" srcId="{EE0DF2F5-8BA1-4F60-9275-9883ACA5B348}" destId="{01413188-3DAD-4347-A247-049A1CF2F358}" srcOrd="1" destOrd="0" parTransId="{FBF94EC0-5800-492E-AE04-7D8D46B5DF66}" sibTransId="{C9352BCC-8A82-4481-B291-A252BDFE3D04}"/>
    <dgm:cxn modelId="{95AFE827-D752-4AF2-8271-B6F59976F43C}" type="presOf" srcId="{4B81F784-2B50-433B-8BF4-7DC48F1F5A33}" destId="{E5D4CB42-B8DB-48D4-88E5-EA20D4ECC551}" srcOrd="0" destOrd="0" presId="urn:microsoft.com/office/officeart/2005/8/layout/hierarchy2"/>
    <dgm:cxn modelId="{1297D90C-045A-47A4-933F-0BDCAE9A2A79}" type="presOf" srcId="{9E6CDF84-84D8-4AF5-8435-BE14F43F8621}" destId="{FAFA1235-F11D-48E8-AD44-D9A57A10EBC8}" srcOrd="1" destOrd="0" presId="urn:microsoft.com/office/officeart/2005/8/layout/hierarchy2"/>
    <dgm:cxn modelId="{7DC1091F-5D16-4866-B8E2-262081996AF9}" type="presOf" srcId="{9E0E3314-41A4-4901-B113-ACD6441692B0}" destId="{7C77874F-780B-4492-B1F2-AFEBC9DB6EAF}" srcOrd="0" destOrd="0" presId="urn:microsoft.com/office/officeart/2005/8/layout/hierarchy2"/>
    <dgm:cxn modelId="{77F22C78-A12B-4465-B910-D9749B322625}" srcId="{4D7A5F98-FBB0-4118-8584-267CAD3955E8}" destId="{8DC2620B-CE59-4676-8508-28BB6756CD3E}" srcOrd="0" destOrd="0" parTransId="{D6876937-2E16-49A9-8753-84DCCB6BE5A2}" sibTransId="{91FDF271-A244-4B95-875D-F7992432BCE7}"/>
    <dgm:cxn modelId="{E37B7415-72E6-4D64-8EE4-21D0A2701289}" type="presOf" srcId="{9616AF5A-A34F-4102-B5BA-658E64DE9CB1}" destId="{FDC28929-C982-47BF-AAA1-3AEC758B0725}" srcOrd="0" destOrd="0" presId="urn:microsoft.com/office/officeart/2005/8/layout/hierarchy2"/>
    <dgm:cxn modelId="{D6E76538-D0E2-4581-971B-660572C54862}" type="presOf" srcId="{8DC2620B-CE59-4676-8508-28BB6756CD3E}" destId="{3D5C2F21-ECB3-4849-AF70-1EC8701D5CDD}" srcOrd="0" destOrd="0" presId="urn:microsoft.com/office/officeart/2005/8/layout/hierarchy2"/>
    <dgm:cxn modelId="{EED8FB5D-ACEB-4D3E-871A-0C7E5E6B196E}" type="presOf" srcId="{745DCC7F-D440-424C-9A37-045961E47F88}" destId="{C76C6067-DBF5-4EF7-AA0C-1627F1966F83}" srcOrd="0" destOrd="0" presId="urn:microsoft.com/office/officeart/2005/8/layout/hierarchy2"/>
    <dgm:cxn modelId="{027B99C3-F494-45A5-ABFF-B10907AF3F20}" srcId="{9E0E3314-41A4-4901-B113-ACD6441692B0}" destId="{71454A8F-ACC7-4434-92E6-4C179BF7039A}" srcOrd="1" destOrd="0" parTransId="{53477AD2-4C99-4803-9201-005AD79B762F}" sibTransId="{338387BC-DE4C-47E6-9CF3-415EF7610533}"/>
    <dgm:cxn modelId="{F84CE727-923C-4D6A-9708-2FA6EFFE25C6}" type="presOf" srcId="{FBF94EC0-5800-492E-AE04-7D8D46B5DF66}" destId="{F1F49A96-788B-4E54-AF3E-4DEDBA325069}" srcOrd="1" destOrd="0" presId="urn:microsoft.com/office/officeart/2005/8/layout/hierarchy2"/>
    <dgm:cxn modelId="{509B225A-D28A-423D-9191-0EFDC1E16C86}" srcId="{8DC2620B-CE59-4676-8508-28BB6756CD3E}" destId="{9E0E3314-41A4-4901-B113-ACD6441692B0}" srcOrd="0" destOrd="0" parTransId="{6E8449B8-C2D7-4270-8852-1B2B2F317F78}" sibTransId="{EF0ED85C-09E7-4C77-BCE7-73159B9DB0BF}"/>
    <dgm:cxn modelId="{22789034-7CD8-4BAD-8318-1AF4791D7281}" type="presOf" srcId="{01413188-3DAD-4347-A247-049A1CF2F358}" destId="{8A4B47F7-098B-4166-9A68-0DFEB6598321}" srcOrd="0" destOrd="0" presId="urn:microsoft.com/office/officeart/2005/8/layout/hierarchy2"/>
    <dgm:cxn modelId="{F0CCA7D1-A091-4464-BCEE-DB424554303C}" srcId="{EE0DF2F5-8BA1-4F60-9275-9883ACA5B348}" destId="{745DCC7F-D440-424C-9A37-045961E47F88}" srcOrd="0" destOrd="0" parTransId="{9616AF5A-A34F-4102-B5BA-658E64DE9CB1}" sibTransId="{5172E7F6-E53B-4131-B625-80E69A741D5B}"/>
    <dgm:cxn modelId="{83B1532C-CBEF-4121-A8E9-58BC2C66C58F}" srcId="{9E0E3314-41A4-4901-B113-ACD6441692B0}" destId="{4B81F784-2B50-433B-8BF4-7DC48F1F5A33}" srcOrd="0" destOrd="0" parTransId="{5B34C5EC-0AB6-43CD-891D-BF910C07FB7B}" sibTransId="{72A6F5BE-AD3F-4DDA-81E0-FA2BBC45ACE2}"/>
    <dgm:cxn modelId="{45832EF0-37B5-4A79-92CE-C25AB36DFE99}" type="presOf" srcId="{9E6CDF84-84D8-4AF5-8435-BE14F43F8621}" destId="{EF32A903-2327-4B31-A5CE-F4661C0CF6BA}" srcOrd="0" destOrd="0" presId="urn:microsoft.com/office/officeart/2005/8/layout/hierarchy2"/>
    <dgm:cxn modelId="{19F19595-2456-45D9-9E17-DD16BD2E1B15}" type="presOf" srcId="{FBF94EC0-5800-492E-AE04-7D8D46B5DF66}" destId="{AD32DD13-BCDB-4546-8F6D-A6F6BC95A96F}" srcOrd="0" destOrd="0" presId="urn:microsoft.com/office/officeart/2005/8/layout/hierarchy2"/>
    <dgm:cxn modelId="{7D0BEA66-1713-4B60-8B14-0EC50ADC3B48}" type="presOf" srcId="{5B34C5EC-0AB6-43CD-891D-BF910C07FB7B}" destId="{95680623-6478-4A26-9094-0D8BB2E3102C}" srcOrd="0" destOrd="0" presId="urn:microsoft.com/office/officeart/2005/8/layout/hierarchy2"/>
    <dgm:cxn modelId="{98668F5F-9484-4320-BAC0-FCC9EBBCCBDD}" srcId="{8DC2620B-CE59-4676-8508-28BB6756CD3E}" destId="{EE0DF2F5-8BA1-4F60-9275-9883ACA5B348}" srcOrd="1" destOrd="0" parTransId="{9E6CDF84-84D8-4AF5-8435-BE14F43F8621}" sibTransId="{FD89C51C-4B4F-447D-9516-6B67688A2197}"/>
    <dgm:cxn modelId="{02E886FE-A2E9-40CF-A107-B9ED8EC88BCC}" type="presOf" srcId="{5B34C5EC-0AB6-43CD-891D-BF910C07FB7B}" destId="{469E3B91-73F7-41A2-BA24-4C1FFB9B8AE2}" srcOrd="1" destOrd="0" presId="urn:microsoft.com/office/officeart/2005/8/layout/hierarchy2"/>
    <dgm:cxn modelId="{D18D0934-FB39-47EB-BF53-6F167B198A02}" type="presOf" srcId="{6E8449B8-C2D7-4270-8852-1B2B2F317F78}" destId="{4EE7A646-C67F-445C-A43E-BEF9868A8131}" srcOrd="1" destOrd="0" presId="urn:microsoft.com/office/officeart/2005/8/layout/hierarchy2"/>
    <dgm:cxn modelId="{A9880C5A-B01B-4115-9DEE-B406A61142C5}" type="presOf" srcId="{53477AD2-4C99-4803-9201-005AD79B762F}" destId="{E384BAC3-644E-4A09-B4B3-E42447B9C814}" srcOrd="0" destOrd="0" presId="urn:microsoft.com/office/officeart/2005/8/layout/hierarchy2"/>
    <dgm:cxn modelId="{D36AB107-4CBC-4B31-98E6-DF96A000AED5}" type="presOf" srcId="{9616AF5A-A34F-4102-B5BA-658E64DE9CB1}" destId="{7E89A1FD-5B3B-46A1-BC78-E5260D166A78}" srcOrd="1" destOrd="0" presId="urn:microsoft.com/office/officeart/2005/8/layout/hierarchy2"/>
    <dgm:cxn modelId="{72D2846F-CEAD-449F-ADFE-1F0ABF7C002C}" type="presOf" srcId="{6E8449B8-C2D7-4270-8852-1B2B2F317F78}" destId="{2EBD654A-5DF4-4519-A109-980F10299EE9}" srcOrd="0" destOrd="0" presId="urn:microsoft.com/office/officeart/2005/8/layout/hierarchy2"/>
    <dgm:cxn modelId="{89FBF304-EBAF-402E-BAB7-5B0235486056}" type="presParOf" srcId="{04284CF8-2D5B-45BE-AA0F-4DAD2A2EAA2C}" destId="{BDF1D72A-9A21-4B2B-B9F4-AEFB3B8530A3}" srcOrd="0" destOrd="0" presId="urn:microsoft.com/office/officeart/2005/8/layout/hierarchy2"/>
    <dgm:cxn modelId="{44C91163-441B-4FD5-9E20-949F5C2D0F04}" type="presParOf" srcId="{BDF1D72A-9A21-4B2B-B9F4-AEFB3B8530A3}" destId="{3D5C2F21-ECB3-4849-AF70-1EC8701D5CDD}" srcOrd="0" destOrd="0" presId="urn:microsoft.com/office/officeart/2005/8/layout/hierarchy2"/>
    <dgm:cxn modelId="{4477ACC9-2D93-4393-8E6F-DA9F834B0F34}" type="presParOf" srcId="{BDF1D72A-9A21-4B2B-B9F4-AEFB3B8530A3}" destId="{8D024E0D-CA37-4531-B417-D59547D2FD5E}" srcOrd="1" destOrd="0" presId="urn:microsoft.com/office/officeart/2005/8/layout/hierarchy2"/>
    <dgm:cxn modelId="{E29EED93-B72B-4107-9235-B707B4FE37C6}" type="presParOf" srcId="{8D024E0D-CA37-4531-B417-D59547D2FD5E}" destId="{2EBD654A-5DF4-4519-A109-980F10299EE9}" srcOrd="0" destOrd="0" presId="urn:microsoft.com/office/officeart/2005/8/layout/hierarchy2"/>
    <dgm:cxn modelId="{651CAFC3-2C7C-46D3-B9CE-0768042E23F5}" type="presParOf" srcId="{2EBD654A-5DF4-4519-A109-980F10299EE9}" destId="{4EE7A646-C67F-445C-A43E-BEF9868A8131}" srcOrd="0" destOrd="0" presId="urn:microsoft.com/office/officeart/2005/8/layout/hierarchy2"/>
    <dgm:cxn modelId="{80693A17-9F9C-4CA9-BDA2-65B663EF0640}" type="presParOf" srcId="{8D024E0D-CA37-4531-B417-D59547D2FD5E}" destId="{1AAD6B0C-9D15-4266-A6BA-4FF8D0087214}" srcOrd="1" destOrd="0" presId="urn:microsoft.com/office/officeart/2005/8/layout/hierarchy2"/>
    <dgm:cxn modelId="{734C0169-FBAB-4A3D-9DB0-8A0E2963939C}" type="presParOf" srcId="{1AAD6B0C-9D15-4266-A6BA-4FF8D0087214}" destId="{7C77874F-780B-4492-B1F2-AFEBC9DB6EAF}" srcOrd="0" destOrd="0" presId="urn:microsoft.com/office/officeart/2005/8/layout/hierarchy2"/>
    <dgm:cxn modelId="{B8D9A2E4-A6D3-4AA3-88F6-0B595B36C3F3}" type="presParOf" srcId="{1AAD6B0C-9D15-4266-A6BA-4FF8D0087214}" destId="{793D69C6-C468-4F31-9CC2-EFC829C68405}" srcOrd="1" destOrd="0" presId="urn:microsoft.com/office/officeart/2005/8/layout/hierarchy2"/>
    <dgm:cxn modelId="{E9EE928E-A370-41C0-A68D-A864548D213E}" type="presParOf" srcId="{793D69C6-C468-4F31-9CC2-EFC829C68405}" destId="{95680623-6478-4A26-9094-0D8BB2E3102C}" srcOrd="0" destOrd="0" presId="urn:microsoft.com/office/officeart/2005/8/layout/hierarchy2"/>
    <dgm:cxn modelId="{4A80F06F-CC99-4EF2-9AC1-E3FBF87E4774}" type="presParOf" srcId="{95680623-6478-4A26-9094-0D8BB2E3102C}" destId="{469E3B91-73F7-41A2-BA24-4C1FFB9B8AE2}" srcOrd="0" destOrd="0" presId="urn:microsoft.com/office/officeart/2005/8/layout/hierarchy2"/>
    <dgm:cxn modelId="{442EB592-163A-4C94-A494-C320A0663594}" type="presParOf" srcId="{793D69C6-C468-4F31-9CC2-EFC829C68405}" destId="{0F4DD6F4-94A6-4233-9913-216010189CAE}" srcOrd="1" destOrd="0" presId="urn:microsoft.com/office/officeart/2005/8/layout/hierarchy2"/>
    <dgm:cxn modelId="{00066D8B-52E1-42ED-862B-32BE630894C8}" type="presParOf" srcId="{0F4DD6F4-94A6-4233-9913-216010189CAE}" destId="{E5D4CB42-B8DB-48D4-88E5-EA20D4ECC551}" srcOrd="0" destOrd="0" presId="urn:microsoft.com/office/officeart/2005/8/layout/hierarchy2"/>
    <dgm:cxn modelId="{C959F2B3-AC2B-44F6-B590-62E21EC2870A}" type="presParOf" srcId="{0F4DD6F4-94A6-4233-9913-216010189CAE}" destId="{47A8111D-83C9-4651-8516-F3F97FCD558B}" srcOrd="1" destOrd="0" presId="urn:microsoft.com/office/officeart/2005/8/layout/hierarchy2"/>
    <dgm:cxn modelId="{452AA834-13ED-42AD-B0EE-25808720908F}" type="presParOf" srcId="{793D69C6-C468-4F31-9CC2-EFC829C68405}" destId="{E384BAC3-644E-4A09-B4B3-E42447B9C814}" srcOrd="2" destOrd="0" presId="urn:microsoft.com/office/officeart/2005/8/layout/hierarchy2"/>
    <dgm:cxn modelId="{120BDB2F-5852-4D64-ACED-732A0DE9D87D}" type="presParOf" srcId="{E384BAC3-644E-4A09-B4B3-E42447B9C814}" destId="{02C34EBF-4564-446A-A615-78579FD1C581}" srcOrd="0" destOrd="0" presId="urn:microsoft.com/office/officeart/2005/8/layout/hierarchy2"/>
    <dgm:cxn modelId="{4A671961-B789-46A1-ABBA-0F23AFB51AF9}" type="presParOf" srcId="{793D69C6-C468-4F31-9CC2-EFC829C68405}" destId="{91F40679-6B1F-41FE-B0ED-ACD97EF3F6E2}" srcOrd="3" destOrd="0" presId="urn:microsoft.com/office/officeart/2005/8/layout/hierarchy2"/>
    <dgm:cxn modelId="{2C9C27B6-5980-4F9D-A2EC-D35EB629AD91}" type="presParOf" srcId="{91F40679-6B1F-41FE-B0ED-ACD97EF3F6E2}" destId="{B67B4A48-64BD-4BA2-9715-AB19CBA63B6C}" srcOrd="0" destOrd="0" presId="urn:microsoft.com/office/officeart/2005/8/layout/hierarchy2"/>
    <dgm:cxn modelId="{8074526E-623C-421F-BF97-9E8359EACCB3}" type="presParOf" srcId="{91F40679-6B1F-41FE-B0ED-ACD97EF3F6E2}" destId="{7FF0A3BC-2F7D-49ED-B33C-093A76814BEF}" srcOrd="1" destOrd="0" presId="urn:microsoft.com/office/officeart/2005/8/layout/hierarchy2"/>
    <dgm:cxn modelId="{149D1C2A-7881-45FB-87F4-73647AEF06B2}" type="presParOf" srcId="{8D024E0D-CA37-4531-B417-D59547D2FD5E}" destId="{EF32A903-2327-4B31-A5CE-F4661C0CF6BA}" srcOrd="2" destOrd="0" presId="urn:microsoft.com/office/officeart/2005/8/layout/hierarchy2"/>
    <dgm:cxn modelId="{8B28E503-AE48-479D-BD1B-C58C3C697F12}" type="presParOf" srcId="{EF32A903-2327-4B31-A5CE-F4661C0CF6BA}" destId="{FAFA1235-F11D-48E8-AD44-D9A57A10EBC8}" srcOrd="0" destOrd="0" presId="urn:microsoft.com/office/officeart/2005/8/layout/hierarchy2"/>
    <dgm:cxn modelId="{BF534CE7-75B3-4545-BAAD-9263D4B0579E}" type="presParOf" srcId="{8D024E0D-CA37-4531-B417-D59547D2FD5E}" destId="{48C7FF21-2C2C-4B1A-8CBF-6C136F271B78}" srcOrd="3" destOrd="0" presId="urn:microsoft.com/office/officeart/2005/8/layout/hierarchy2"/>
    <dgm:cxn modelId="{4AFC6492-652D-4C52-86C4-D8331101D2E7}" type="presParOf" srcId="{48C7FF21-2C2C-4B1A-8CBF-6C136F271B78}" destId="{6B35803A-7E9A-487F-B211-B223743D49DA}" srcOrd="0" destOrd="0" presId="urn:microsoft.com/office/officeart/2005/8/layout/hierarchy2"/>
    <dgm:cxn modelId="{9FCB24B5-52D9-4BD3-AFBF-1930404DFBE1}" type="presParOf" srcId="{48C7FF21-2C2C-4B1A-8CBF-6C136F271B78}" destId="{2CAC3429-E64F-4E82-80A9-98C0864CB2C0}" srcOrd="1" destOrd="0" presId="urn:microsoft.com/office/officeart/2005/8/layout/hierarchy2"/>
    <dgm:cxn modelId="{CD2A1EE2-F83D-4A71-AB58-606E59EEE49A}" type="presParOf" srcId="{2CAC3429-E64F-4E82-80A9-98C0864CB2C0}" destId="{FDC28929-C982-47BF-AAA1-3AEC758B0725}" srcOrd="0" destOrd="0" presId="urn:microsoft.com/office/officeart/2005/8/layout/hierarchy2"/>
    <dgm:cxn modelId="{AB11E386-9E76-40E3-9A93-881978DCA610}" type="presParOf" srcId="{FDC28929-C982-47BF-AAA1-3AEC758B0725}" destId="{7E89A1FD-5B3B-46A1-BC78-E5260D166A78}" srcOrd="0" destOrd="0" presId="urn:microsoft.com/office/officeart/2005/8/layout/hierarchy2"/>
    <dgm:cxn modelId="{735745A0-83A8-45A8-890D-E5FE133756B4}" type="presParOf" srcId="{2CAC3429-E64F-4E82-80A9-98C0864CB2C0}" destId="{A1DFD11C-FE01-4452-B3AF-D8B78A6EC86D}" srcOrd="1" destOrd="0" presId="urn:microsoft.com/office/officeart/2005/8/layout/hierarchy2"/>
    <dgm:cxn modelId="{E117733B-AF33-4E31-A516-50DFBD2B2986}" type="presParOf" srcId="{A1DFD11C-FE01-4452-B3AF-D8B78A6EC86D}" destId="{C76C6067-DBF5-4EF7-AA0C-1627F1966F83}" srcOrd="0" destOrd="0" presId="urn:microsoft.com/office/officeart/2005/8/layout/hierarchy2"/>
    <dgm:cxn modelId="{58FCB3B7-8760-470A-80A5-6F9A8FFDA8E8}" type="presParOf" srcId="{A1DFD11C-FE01-4452-B3AF-D8B78A6EC86D}" destId="{B1453F1C-EF06-4BFD-B0AD-4E068210F7EF}" srcOrd="1" destOrd="0" presId="urn:microsoft.com/office/officeart/2005/8/layout/hierarchy2"/>
    <dgm:cxn modelId="{C317D210-0587-40D0-A889-922B5F985B0F}" type="presParOf" srcId="{2CAC3429-E64F-4E82-80A9-98C0864CB2C0}" destId="{AD32DD13-BCDB-4546-8F6D-A6F6BC95A96F}" srcOrd="2" destOrd="0" presId="urn:microsoft.com/office/officeart/2005/8/layout/hierarchy2"/>
    <dgm:cxn modelId="{584E1953-B70D-4473-B988-AC729016BA4F}" type="presParOf" srcId="{AD32DD13-BCDB-4546-8F6D-A6F6BC95A96F}" destId="{F1F49A96-788B-4E54-AF3E-4DEDBA325069}" srcOrd="0" destOrd="0" presId="urn:microsoft.com/office/officeart/2005/8/layout/hierarchy2"/>
    <dgm:cxn modelId="{5E4B8BA6-DF13-446E-9F08-D24511934DFF}" type="presParOf" srcId="{2CAC3429-E64F-4E82-80A9-98C0864CB2C0}" destId="{F2A2FA17-3611-4363-BA0B-8B8D0CDA51D1}" srcOrd="3" destOrd="0" presId="urn:microsoft.com/office/officeart/2005/8/layout/hierarchy2"/>
    <dgm:cxn modelId="{2FB783AD-2B9C-4206-BE15-1F6780BE3DF8}" type="presParOf" srcId="{F2A2FA17-3611-4363-BA0B-8B8D0CDA51D1}" destId="{8A4B47F7-098B-4166-9A68-0DFEB6598321}" srcOrd="0" destOrd="0" presId="urn:microsoft.com/office/officeart/2005/8/layout/hierarchy2"/>
    <dgm:cxn modelId="{9AEFE9B8-C51C-4B8A-A633-E992EE5D266A}" type="presParOf" srcId="{F2A2FA17-3611-4363-BA0B-8B8D0CDA51D1}" destId="{B159F03E-ADE9-427F-BECA-310B62ACD3F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93A0ECD-31A9-4695-B56C-1233C602F026}" type="doc">
      <dgm:prSet loTypeId="urn:microsoft.com/office/officeart/2005/8/layout/lProcess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8A05844C-AC9E-4297-9499-A09B4160DA6E}">
      <dgm:prSet/>
      <dgm:spPr/>
      <dgm:t>
        <a:bodyPr/>
        <a:lstStyle/>
        <a:p>
          <a:pPr rtl="0"/>
          <a:r>
            <a:rPr lang="hu-HU" dirty="0" smtClean="0"/>
            <a:t>Közvetítő funkció, „hibrid-szolgáltatás”</a:t>
          </a:r>
          <a:endParaRPr lang="hu-HU" dirty="0"/>
        </a:p>
      </dgm:t>
    </dgm:pt>
    <dgm:pt modelId="{416483D4-0AEE-4F45-8826-30CD05BEFCE4}" type="parTrans" cxnId="{30F8D24F-085E-428C-A192-D51AE6C789CC}">
      <dgm:prSet/>
      <dgm:spPr/>
      <dgm:t>
        <a:bodyPr/>
        <a:lstStyle/>
        <a:p>
          <a:endParaRPr lang="hu-HU"/>
        </a:p>
      </dgm:t>
    </dgm:pt>
    <dgm:pt modelId="{459700F9-9F96-4E40-9F04-BBA3BA849369}" type="sibTrans" cxnId="{30F8D24F-085E-428C-A192-D51AE6C789CC}">
      <dgm:prSet/>
      <dgm:spPr/>
      <dgm:t>
        <a:bodyPr/>
        <a:lstStyle/>
        <a:p>
          <a:endParaRPr lang="hu-HU"/>
        </a:p>
      </dgm:t>
    </dgm:pt>
    <dgm:pt modelId="{41A2BD42-86F4-42F3-A4D0-0133BF473910}">
      <dgm:prSet/>
      <dgm:spPr/>
      <dgm:t>
        <a:bodyPr/>
        <a:lstStyle/>
        <a:p>
          <a:pPr rtl="0"/>
          <a:r>
            <a:rPr lang="hu-HU" dirty="0" smtClean="0"/>
            <a:t>hálózat kiépítése</a:t>
          </a:r>
          <a:endParaRPr lang="hu-HU" dirty="0"/>
        </a:p>
      </dgm:t>
    </dgm:pt>
    <dgm:pt modelId="{AE71D34A-4639-4674-BEFD-31ED42BF45AD}" type="parTrans" cxnId="{4E139AF3-9DC9-457B-BA5F-A1083734BBE8}">
      <dgm:prSet/>
      <dgm:spPr/>
      <dgm:t>
        <a:bodyPr/>
        <a:lstStyle/>
        <a:p>
          <a:endParaRPr lang="hu-HU"/>
        </a:p>
      </dgm:t>
    </dgm:pt>
    <dgm:pt modelId="{F99E173D-AD87-45FE-8B06-7F28E7B08B13}" type="sibTrans" cxnId="{4E139AF3-9DC9-457B-BA5F-A1083734BBE8}">
      <dgm:prSet/>
      <dgm:spPr/>
      <dgm:t>
        <a:bodyPr/>
        <a:lstStyle/>
        <a:p>
          <a:endParaRPr lang="hu-HU"/>
        </a:p>
      </dgm:t>
    </dgm:pt>
    <dgm:pt modelId="{94633B34-223E-44B9-A902-30989C2127ED}">
      <dgm:prSet/>
      <dgm:spPr/>
      <dgm:t>
        <a:bodyPr/>
        <a:lstStyle/>
        <a:p>
          <a:pPr rtl="0"/>
          <a:r>
            <a:rPr lang="hu-HU" dirty="0" smtClean="0"/>
            <a:t>tartalmak beszerzése, csomagolása és továbbértékesítése</a:t>
          </a:r>
          <a:endParaRPr lang="hu-HU" dirty="0"/>
        </a:p>
      </dgm:t>
    </dgm:pt>
    <dgm:pt modelId="{95FF077E-26C6-41F2-9962-9FB896FC578F}" type="parTrans" cxnId="{7ED4714B-2E21-43E1-811C-B34B1BE7767F}">
      <dgm:prSet/>
      <dgm:spPr/>
      <dgm:t>
        <a:bodyPr/>
        <a:lstStyle/>
        <a:p>
          <a:endParaRPr lang="hu-HU"/>
        </a:p>
      </dgm:t>
    </dgm:pt>
    <dgm:pt modelId="{041D9E7E-E55B-4E5A-A4D8-A9BDBD3C2859}" type="sibTrans" cxnId="{7ED4714B-2E21-43E1-811C-B34B1BE7767F}">
      <dgm:prSet/>
      <dgm:spPr/>
      <dgm:t>
        <a:bodyPr/>
        <a:lstStyle/>
        <a:p>
          <a:endParaRPr lang="hu-HU"/>
        </a:p>
      </dgm:t>
    </dgm:pt>
    <dgm:pt modelId="{4BAD90CA-E82E-470D-8303-4781713CF99D}">
      <dgm:prSet/>
      <dgm:spPr/>
      <dgm:t>
        <a:bodyPr/>
        <a:lstStyle/>
        <a:p>
          <a:pPr rtl="0"/>
          <a:r>
            <a:rPr lang="hu-HU" dirty="0" smtClean="0"/>
            <a:t>fogyasztókkal való kapcsolattartás</a:t>
          </a:r>
          <a:endParaRPr lang="hu-HU" dirty="0"/>
        </a:p>
      </dgm:t>
    </dgm:pt>
    <dgm:pt modelId="{B3A6248A-1872-4F7F-8FF0-B721A6C15A0A}" type="parTrans" cxnId="{F3976A9B-867D-4891-8F1A-871615CDD9CF}">
      <dgm:prSet/>
      <dgm:spPr/>
      <dgm:t>
        <a:bodyPr/>
        <a:lstStyle/>
        <a:p>
          <a:endParaRPr lang="hu-HU"/>
        </a:p>
      </dgm:t>
    </dgm:pt>
    <dgm:pt modelId="{DFF1078E-6B86-4AB4-A5A7-31FC20D4EA78}" type="sibTrans" cxnId="{F3976A9B-867D-4891-8F1A-871615CDD9CF}">
      <dgm:prSet/>
      <dgm:spPr/>
      <dgm:t>
        <a:bodyPr/>
        <a:lstStyle/>
        <a:p>
          <a:endParaRPr lang="hu-HU"/>
        </a:p>
      </dgm:t>
    </dgm:pt>
    <dgm:pt modelId="{7F8DF358-8363-41AD-B78B-2A7DC473BCBD}">
      <dgm:prSet/>
      <dgm:spPr/>
      <dgm:t>
        <a:bodyPr/>
        <a:lstStyle/>
        <a:p>
          <a:pPr rtl="0"/>
          <a:r>
            <a:rPr lang="hu-HU" dirty="0" smtClean="0"/>
            <a:t>Alkotmányos  jelentőség</a:t>
          </a:r>
          <a:endParaRPr lang="hu-HU" dirty="0"/>
        </a:p>
      </dgm:t>
    </dgm:pt>
    <dgm:pt modelId="{45E02FFB-E207-4EBF-BC48-1E4AB941C932}" type="parTrans" cxnId="{F7B716F0-0E64-46C5-AB5C-CE828ED8F7F3}">
      <dgm:prSet/>
      <dgm:spPr/>
      <dgm:t>
        <a:bodyPr/>
        <a:lstStyle/>
        <a:p>
          <a:endParaRPr lang="hu-HU"/>
        </a:p>
      </dgm:t>
    </dgm:pt>
    <dgm:pt modelId="{E9E9C6C4-9CB3-438D-8BD5-132A5EE9B502}" type="sibTrans" cxnId="{F7B716F0-0E64-46C5-AB5C-CE828ED8F7F3}">
      <dgm:prSet/>
      <dgm:spPr/>
      <dgm:t>
        <a:bodyPr/>
        <a:lstStyle/>
        <a:p>
          <a:endParaRPr lang="hu-HU"/>
        </a:p>
      </dgm:t>
    </dgm:pt>
    <dgm:pt modelId="{C52C75D8-EFCC-44A3-A15C-7AA38F32EA15}">
      <dgm:prSet/>
      <dgm:spPr/>
      <dgm:t>
        <a:bodyPr/>
        <a:lstStyle/>
        <a:p>
          <a:pPr rtl="0"/>
          <a:r>
            <a:rPr lang="hu-HU" dirty="0" smtClean="0"/>
            <a:t>„szerkesztői” döntések a tartalomkínálatról</a:t>
          </a:r>
          <a:endParaRPr lang="de-DE" dirty="0"/>
        </a:p>
      </dgm:t>
    </dgm:pt>
    <dgm:pt modelId="{3BB4CBA9-FCE0-46F8-B280-B530BFF3A7FD}" type="parTrans" cxnId="{0A51A742-8DCD-4C45-9C45-27F7D77C6F32}">
      <dgm:prSet/>
      <dgm:spPr/>
      <dgm:t>
        <a:bodyPr/>
        <a:lstStyle/>
        <a:p>
          <a:endParaRPr lang="hu-HU"/>
        </a:p>
      </dgm:t>
    </dgm:pt>
    <dgm:pt modelId="{27CE5139-9E4E-4768-91E4-EEA052604216}" type="sibTrans" cxnId="{0A51A742-8DCD-4C45-9C45-27F7D77C6F32}">
      <dgm:prSet/>
      <dgm:spPr/>
      <dgm:t>
        <a:bodyPr/>
        <a:lstStyle/>
        <a:p>
          <a:endParaRPr lang="hu-HU"/>
        </a:p>
      </dgm:t>
    </dgm:pt>
    <dgm:pt modelId="{15EAB50F-F28C-4643-899E-520D33C77DF9}">
      <dgm:prSet/>
      <dgm:spPr/>
      <dgm:t>
        <a:bodyPr/>
        <a:lstStyle/>
        <a:p>
          <a:pPr rtl="0"/>
          <a:r>
            <a:rPr lang="hu-HU" dirty="0" smtClean="0"/>
            <a:t>saját „véleménynyilvánítás” és üzleti érdekek vs. pluralizmus</a:t>
          </a:r>
          <a:endParaRPr lang="hu-HU" dirty="0"/>
        </a:p>
      </dgm:t>
    </dgm:pt>
    <dgm:pt modelId="{28145A9B-F22E-4817-BE3E-BFF079AE8643}" type="parTrans" cxnId="{D62BB5BC-DC0A-4A6B-95B3-E42BEF2B9DAD}">
      <dgm:prSet/>
      <dgm:spPr/>
      <dgm:t>
        <a:bodyPr/>
        <a:lstStyle/>
        <a:p>
          <a:endParaRPr lang="hu-HU"/>
        </a:p>
      </dgm:t>
    </dgm:pt>
    <dgm:pt modelId="{27427993-EC46-4026-BF0E-8FC1598BFE0F}" type="sibTrans" cxnId="{D62BB5BC-DC0A-4A6B-95B3-E42BEF2B9DAD}">
      <dgm:prSet/>
      <dgm:spPr/>
      <dgm:t>
        <a:bodyPr/>
        <a:lstStyle/>
        <a:p>
          <a:endParaRPr lang="hu-HU"/>
        </a:p>
      </dgm:t>
    </dgm:pt>
    <dgm:pt modelId="{A9D30293-201A-42B5-A51E-96089E60FF95}">
      <dgm:prSet/>
      <dgm:spPr/>
      <dgm:t>
        <a:bodyPr/>
        <a:lstStyle/>
        <a:p>
          <a:pPr rtl="0"/>
          <a:r>
            <a:rPr lang="hu-HU" dirty="0" smtClean="0"/>
            <a:t>a médiarendszer magánjogi kialakítása</a:t>
          </a:r>
          <a:endParaRPr lang="de-DE" dirty="0"/>
        </a:p>
      </dgm:t>
    </dgm:pt>
    <dgm:pt modelId="{9DDDB62D-3B6B-477D-9174-44AEACA977EA}" type="parTrans" cxnId="{48C3A244-EF04-4A7A-9E7E-E692D02E9BAB}">
      <dgm:prSet/>
      <dgm:spPr/>
      <dgm:t>
        <a:bodyPr/>
        <a:lstStyle/>
        <a:p>
          <a:endParaRPr lang="hu-HU"/>
        </a:p>
      </dgm:t>
    </dgm:pt>
    <dgm:pt modelId="{51EE00C2-984C-4739-83C4-907A06F2BBA1}" type="sibTrans" cxnId="{48C3A244-EF04-4A7A-9E7E-E692D02E9BAB}">
      <dgm:prSet/>
      <dgm:spPr/>
      <dgm:t>
        <a:bodyPr/>
        <a:lstStyle/>
        <a:p>
          <a:endParaRPr lang="hu-HU"/>
        </a:p>
      </dgm:t>
    </dgm:pt>
    <dgm:pt modelId="{C1ED1275-92F4-4033-9A8A-57F2631EA3BB}" type="pres">
      <dgm:prSet presAssocID="{E93A0ECD-31A9-4695-B56C-1233C602F02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C8E2BCE-9789-43B9-BA48-557A715B1559}" type="pres">
      <dgm:prSet presAssocID="{8A05844C-AC9E-4297-9499-A09B4160DA6E}" presName="compNode" presStyleCnt="0"/>
      <dgm:spPr/>
    </dgm:pt>
    <dgm:pt modelId="{DE7D24A2-20C3-40A8-9554-105D375FC032}" type="pres">
      <dgm:prSet presAssocID="{8A05844C-AC9E-4297-9499-A09B4160DA6E}" presName="aNode" presStyleLbl="bgShp" presStyleIdx="0" presStyleCnt="2"/>
      <dgm:spPr/>
      <dgm:t>
        <a:bodyPr/>
        <a:lstStyle/>
        <a:p>
          <a:endParaRPr lang="hu-HU"/>
        </a:p>
      </dgm:t>
    </dgm:pt>
    <dgm:pt modelId="{28D0C1AC-8339-4358-A919-76B190E13B99}" type="pres">
      <dgm:prSet presAssocID="{8A05844C-AC9E-4297-9499-A09B4160DA6E}" presName="textNode" presStyleLbl="bgShp" presStyleIdx="0" presStyleCnt="2"/>
      <dgm:spPr/>
      <dgm:t>
        <a:bodyPr/>
        <a:lstStyle/>
        <a:p>
          <a:endParaRPr lang="hu-HU"/>
        </a:p>
      </dgm:t>
    </dgm:pt>
    <dgm:pt modelId="{9EC6A4F6-2B2B-44D5-A809-41EF44F4EFB6}" type="pres">
      <dgm:prSet presAssocID="{8A05844C-AC9E-4297-9499-A09B4160DA6E}" presName="compChildNode" presStyleCnt="0"/>
      <dgm:spPr/>
    </dgm:pt>
    <dgm:pt modelId="{5B12801C-EB0A-4725-99CC-6A6019455B7C}" type="pres">
      <dgm:prSet presAssocID="{8A05844C-AC9E-4297-9499-A09B4160DA6E}" presName="theInnerList" presStyleCnt="0"/>
      <dgm:spPr/>
    </dgm:pt>
    <dgm:pt modelId="{0C646D99-EC1F-4481-9F0F-018891891313}" type="pres">
      <dgm:prSet presAssocID="{41A2BD42-86F4-42F3-A4D0-0133BF473910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C3D00E1-8BEB-4C58-889F-DED4FBB00C12}" type="pres">
      <dgm:prSet presAssocID="{41A2BD42-86F4-42F3-A4D0-0133BF473910}" presName="aSpace2" presStyleCnt="0"/>
      <dgm:spPr/>
    </dgm:pt>
    <dgm:pt modelId="{EB780BBF-72A3-4658-B2E0-32DDC9F54862}" type="pres">
      <dgm:prSet presAssocID="{94633B34-223E-44B9-A902-30989C2127ED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D496D20-6DD4-4622-8808-C762EE2AEBC1}" type="pres">
      <dgm:prSet presAssocID="{94633B34-223E-44B9-A902-30989C2127ED}" presName="aSpace2" presStyleCnt="0"/>
      <dgm:spPr/>
    </dgm:pt>
    <dgm:pt modelId="{C71C84F6-4CEA-4A9B-A857-8C10515EEB02}" type="pres">
      <dgm:prSet presAssocID="{4BAD90CA-E82E-470D-8303-4781713CF99D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675095B-3502-4DB5-BBFE-7BAE72E15899}" type="pres">
      <dgm:prSet presAssocID="{8A05844C-AC9E-4297-9499-A09B4160DA6E}" presName="aSpace" presStyleCnt="0"/>
      <dgm:spPr/>
    </dgm:pt>
    <dgm:pt modelId="{74839589-3030-4095-ACE2-DFA24077771C}" type="pres">
      <dgm:prSet presAssocID="{7F8DF358-8363-41AD-B78B-2A7DC473BCBD}" presName="compNode" presStyleCnt="0"/>
      <dgm:spPr/>
    </dgm:pt>
    <dgm:pt modelId="{FE10F4DD-07DC-4569-AC11-A63BC360A434}" type="pres">
      <dgm:prSet presAssocID="{7F8DF358-8363-41AD-B78B-2A7DC473BCBD}" presName="aNode" presStyleLbl="bgShp" presStyleIdx="1" presStyleCnt="2"/>
      <dgm:spPr/>
      <dgm:t>
        <a:bodyPr/>
        <a:lstStyle/>
        <a:p>
          <a:endParaRPr lang="hu-HU"/>
        </a:p>
      </dgm:t>
    </dgm:pt>
    <dgm:pt modelId="{4CAF7ED8-9F69-4C12-807C-C040257DAEE1}" type="pres">
      <dgm:prSet presAssocID="{7F8DF358-8363-41AD-B78B-2A7DC473BCBD}" presName="textNode" presStyleLbl="bgShp" presStyleIdx="1" presStyleCnt="2"/>
      <dgm:spPr/>
      <dgm:t>
        <a:bodyPr/>
        <a:lstStyle/>
        <a:p>
          <a:endParaRPr lang="hu-HU"/>
        </a:p>
      </dgm:t>
    </dgm:pt>
    <dgm:pt modelId="{3F45531D-9E5B-460F-9B82-E3A9AE25BC07}" type="pres">
      <dgm:prSet presAssocID="{7F8DF358-8363-41AD-B78B-2A7DC473BCBD}" presName="compChildNode" presStyleCnt="0"/>
      <dgm:spPr/>
    </dgm:pt>
    <dgm:pt modelId="{B6459452-6915-4EEA-AE66-8F9F68CFCB3D}" type="pres">
      <dgm:prSet presAssocID="{7F8DF358-8363-41AD-B78B-2A7DC473BCBD}" presName="theInnerList" presStyleCnt="0"/>
      <dgm:spPr/>
    </dgm:pt>
    <dgm:pt modelId="{40A56E4F-30E7-4D28-9E5A-EDD4424BCC9B}" type="pres">
      <dgm:prSet presAssocID="{C52C75D8-EFCC-44A3-A15C-7AA38F32EA15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63FC7CB-AE71-4BE8-8A5E-72B300D056E3}" type="pres">
      <dgm:prSet presAssocID="{C52C75D8-EFCC-44A3-A15C-7AA38F32EA15}" presName="aSpace2" presStyleCnt="0"/>
      <dgm:spPr/>
    </dgm:pt>
    <dgm:pt modelId="{0E7A98FD-89F1-4853-B398-BAA22D1638F3}" type="pres">
      <dgm:prSet presAssocID="{15EAB50F-F28C-4643-899E-520D33C77DF9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E2BC12-EBEA-40F4-930E-12AF11E8B5D4}" type="pres">
      <dgm:prSet presAssocID="{15EAB50F-F28C-4643-899E-520D33C77DF9}" presName="aSpace2" presStyleCnt="0"/>
      <dgm:spPr/>
    </dgm:pt>
    <dgm:pt modelId="{9C8665A1-0576-4A05-A9F6-2825BA96B4EE}" type="pres">
      <dgm:prSet presAssocID="{A9D30293-201A-42B5-A51E-96089E60FF95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2303D94-2745-47F3-8D72-09697B3B27A2}" type="presOf" srcId="{94633B34-223E-44B9-A902-30989C2127ED}" destId="{EB780BBF-72A3-4658-B2E0-32DDC9F54862}" srcOrd="0" destOrd="0" presId="urn:microsoft.com/office/officeart/2005/8/layout/lProcess2"/>
    <dgm:cxn modelId="{933856D0-2489-4BDC-A269-5210F198D495}" type="presOf" srcId="{7F8DF358-8363-41AD-B78B-2A7DC473BCBD}" destId="{4CAF7ED8-9F69-4C12-807C-C040257DAEE1}" srcOrd="1" destOrd="0" presId="urn:microsoft.com/office/officeart/2005/8/layout/lProcess2"/>
    <dgm:cxn modelId="{05D36C2D-BA2C-4EFB-91C0-BCC23875B581}" type="presOf" srcId="{41A2BD42-86F4-42F3-A4D0-0133BF473910}" destId="{0C646D99-EC1F-4481-9F0F-018891891313}" srcOrd="0" destOrd="0" presId="urn:microsoft.com/office/officeart/2005/8/layout/lProcess2"/>
    <dgm:cxn modelId="{D62BB5BC-DC0A-4A6B-95B3-E42BEF2B9DAD}" srcId="{7F8DF358-8363-41AD-B78B-2A7DC473BCBD}" destId="{15EAB50F-F28C-4643-899E-520D33C77DF9}" srcOrd="1" destOrd="0" parTransId="{28145A9B-F22E-4817-BE3E-BFF079AE8643}" sibTransId="{27427993-EC46-4026-BF0E-8FC1598BFE0F}"/>
    <dgm:cxn modelId="{35864C84-2C10-47D3-8514-E3CD80A27AC7}" type="presOf" srcId="{4BAD90CA-E82E-470D-8303-4781713CF99D}" destId="{C71C84F6-4CEA-4A9B-A857-8C10515EEB02}" srcOrd="0" destOrd="0" presId="urn:microsoft.com/office/officeart/2005/8/layout/lProcess2"/>
    <dgm:cxn modelId="{4E139AF3-9DC9-457B-BA5F-A1083734BBE8}" srcId="{8A05844C-AC9E-4297-9499-A09B4160DA6E}" destId="{41A2BD42-86F4-42F3-A4D0-0133BF473910}" srcOrd="0" destOrd="0" parTransId="{AE71D34A-4639-4674-BEFD-31ED42BF45AD}" sibTransId="{F99E173D-AD87-45FE-8B06-7F28E7B08B13}"/>
    <dgm:cxn modelId="{4B6D0AC3-26CC-45BA-B488-4F9FA2632393}" type="presOf" srcId="{15EAB50F-F28C-4643-899E-520D33C77DF9}" destId="{0E7A98FD-89F1-4853-B398-BAA22D1638F3}" srcOrd="0" destOrd="0" presId="urn:microsoft.com/office/officeart/2005/8/layout/lProcess2"/>
    <dgm:cxn modelId="{AD3A9622-563A-4AB5-A68D-55E9EA604B88}" type="presOf" srcId="{7F8DF358-8363-41AD-B78B-2A7DC473BCBD}" destId="{FE10F4DD-07DC-4569-AC11-A63BC360A434}" srcOrd="0" destOrd="0" presId="urn:microsoft.com/office/officeart/2005/8/layout/lProcess2"/>
    <dgm:cxn modelId="{D410B1E3-C94E-402A-B282-4ED84EF45208}" type="presOf" srcId="{A9D30293-201A-42B5-A51E-96089E60FF95}" destId="{9C8665A1-0576-4A05-A9F6-2825BA96B4EE}" srcOrd="0" destOrd="0" presId="urn:microsoft.com/office/officeart/2005/8/layout/lProcess2"/>
    <dgm:cxn modelId="{E5593C91-8CF5-48F6-AF17-77F38E2AD10B}" type="presOf" srcId="{C52C75D8-EFCC-44A3-A15C-7AA38F32EA15}" destId="{40A56E4F-30E7-4D28-9E5A-EDD4424BCC9B}" srcOrd="0" destOrd="0" presId="urn:microsoft.com/office/officeart/2005/8/layout/lProcess2"/>
    <dgm:cxn modelId="{7ED4714B-2E21-43E1-811C-B34B1BE7767F}" srcId="{8A05844C-AC9E-4297-9499-A09B4160DA6E}" destId="{94633B34-223E-44B9-A902-30989C2127ED}" srcOrd="1" destOrd="0" parTransId="{95FF077E-26C6-41F2-9962-9FB896FC578F}" sibTransId="{041D9E7E-E55B-4E5A-A4D8-A9BDBD3C2859}"/>
    <dgm:cxn modelId="{4851D33F-2B9B-427D-ADB3-99016C240E64}" type="presOf" srcId="{E93A0ECD-31A9-4695-B56C-1233C602F026}" destId="{C1ED1275-92F4-4033-9A8A-57F2631EA3BB}" srcOrd="0" destOrd="0" presId="urn:microsoft.com/office/officeart/2005/8/layout/lProcess2"/>
    <dgm:cxn modelId="{30F8D24F-085E-428C-A192-D51AE6C789CC}" srcId="{E93A0ECD-31A9-4695-B56C-1233C602F026}" destId="{8A05844C-AC9E-4297-9499-A09B4160DA6E}" srcOrd="0" destOrd="0" parTransId="{416483D4-0AEE-4F45-8826-30CD05BEFCE4}" sibTransId="{459700F9-9F96-4E40-9F04-BBA3BA849369}"/>
    <dgm:cxn modelId="{F3976A9B-867D-4891-8F1A-871615CDD9CF}" srcId="{8A05844C-AC9E-4297-9499-A09B4160DA6E}" destId="{4BAD90CA-E82E-470D-8303-4781713CF99D}" srcOrd="2" destOrd="0" parTransId="{B3A6248A-1872-4F7F-8FF0-B721A6C15A0A}" sibTransId="{DFF1078E-6B86-4AB4-A5A7-31FC20D4EA78}"/>
    <dgm:cxn modelId="{0A51A742-8DCD-4C45-9C45-27F7D77C6F32}" srcId="{7F8DF358-8363-41AD-B78B-2A7DC473BCBD}" destId="{C52C75D8-EFCC-44A3-A15C-7AA38F32EA15}" srcOrd="0" destOrd="0" parTransId="{3BB4CBA9-FCE0-46F8-B280-B530BFF3A7FD}" sibTransId="{27CE5139-9E4E-4768-91E4-EEA052604216}"/>
    <dgm:cxn modelId="{5B5C7BF2-7F70-4283-9E29-12513F359C87}" type="presOf" srcId="{8A05844C-AC9E-4297-9499-A09B4160DA6E}" destId="{DE7D24A2-20C3-40A8-9554-105D375FC032}" srcOrd="0" destOrd="0" presId="urn:microsoft.com/office/officeart/2005/8/layout/lProcess2"/>
    <dgm:cxn modelId="{48C3A244-EF04-4A7A-9E7E-E692D02E9BAB}" srcId="{7F8DF358-8363-41AD-B78B-2A7DC473BCBD}" destId="{A9D30293-201A-42B5-A51E-96089E60FF95}" srcOrd="2" destOrd="0" parTransId="{9DDDB62D-3B6B-477D-9174-44AEACA977EA}" sibTransId="{51EE00C2-984C-4739-83C4-907A06F2BBA1}"/>
    <dgm:cxn modelId="{F7B716F0-0E64-46C5-AB5C-CE828ED8F7F3}" srcId="{E93A0ECD-31A9-4695-B56C-1233C602F026}" destId="{7F8DF358-8363-41AD-B78B-2A7DC473BCBD}" srcOrd="1" destOrd="0" parTransId="{45E02FFB-E207-4EBF-BC48-1E4AB941C932}" sibTransId="{E9E9C6C4-9CB3-438D-8BD5-132A5EE9B502}"/>
    <dgm:cxn modelId="{2C0539EA-CF23-4AF0-95E5-AD3FFD3A4AA5}" type="presOf" srcId="{8A05844C-AC9E-4297-9499-A09B4160DA6E}" destId="{28D0C1AC-8339-4358-A919-76B190E13B99}" srcOrd="1" destOrd="0" presId="urn:microsoft.com/office/officeart/2005/8/layout/lProcess2"/>
    <dgm:cxn modelId="{2AAE57A0-29F2-4C2B-AF16-047FD712A414}" type="presParOf" srcId="{C1ED1275-92F4-4033-9A8A-57F2631EA3BB}" destId="{0C8E2BCE-9789-43B9-BA48-557A715B1559}" srcOrd="0" destOrd="0" presId="urn:microsoft.com/office/officeart/2005/8/layout/lProcess2"/>
    <dgm:cxn modelId="{E1B7A2FA-AB81-4D1F-9D9F-1761F48BF096}" type="presParOf" srcId="{0C8E2BCE-9789-43B9-BA48-557A715B1559}" destId="{DE7D24A2-20C3-40A8-9554-105D375FC032}" srcOrd="0" destOrd="0" presId="urn:microsoft.com/office/officeart/2005/8/layout/lProcess2"/>
    <dgm:cxn modelId="{0FA304DC-B58F-4956-9402-AC07FF81C2AF}" type="presParOf" srcId="{0C8E2BCE-9789-43B9-BA48-557A715B1559}" destId="{28D0C1AC-8339-4358-A919-76B190E13B99}" srcOrd="1" destOrd="0" presId="urn:microsoft.com/office/officeart/2005/8/layout/lProcess2"/>
    <dgm:cxn modelId="{B8ED75F0-AAC9-47AA-8FE6-7922FFD4CA07}" type="presParOf" srcId="{0C8E2BCE-9789-43B9-BA48-557A715B1559}" destId="{9EC6A4F6-2B2B-44D5-A809-41EF44F4EFB6}" srcOrd="2" destOrd="0" presId="urn:microsoft.com/office/officeart/2005/8/layout/lProcess2"/>
    <dgm:cxn modelId="{F8E027BC-3D4A-479E-BC55-A338B04C2292}" type="presParOf" srcId="{9EC6A4F6-2B2B-44D5-A809-41EF44F4EFB6}" destId="{5B12801C-EB0A-4725-99CC-6A6019455B7C}" srcOrd="0" destOrd="0" presId="urn:microsoft.com/office/officeart/2005/8/layout/lProcess2"/>
    <dgm:cxn modelId="{23446745-CF56-49C7-B20B-CE7D3BF7F45B}" type="presParOf" srcId="{5B12801C-EB0A-4725-99CC-6A6019455B7C}" destId="{0C646D99-EC1F-4481-9F0F-018891891313}" srcOrd="0" destOrd="0" presId="urn:microsoft.com/office/officeart/2005/8/layout/lProcess2"/>
    <dgm:cxn modelId="{24990702-8117-412C-803E-68D8C67491ED}" type="presParOf" srcId="{5B12801C-EB0A-4725-99CC-6A6019455B7C}" destId="{8C3D00E1-8BEB-4C58-889F-DED4FBB00C12}" srcOrd="1" destOrd="0" presId="urn:microsoft.com/office/officeart/2005/8/layout/lProcess2"/>
    <dgm:cxn modelId="{E2994D37-8C53-4409-8F22-383F38E262D4}" type="presParOf" srcId="{5B12801C-EB0A-4725-99CC-6A6019455B7C}" destId="{EB780BBF-72A3-4658-B2E0-32DDC9F54862}" srcOrd="2" destOrd="0" presId="urn:microsoft.com/office/officeart/2005/8/layout/lProcess2"/>
    <dgm:cxn modelId="{B185CA0F-1677-4D36-8FB0-9F0C6AFEFABA}" type="presParOf" srcId="{5B12801C-EB0A-4725-99CC-6A6019455B7C}" destId="{4D496D20-6DD4-4622-8808-C762EE2AEBC1}" srcOrd="3" destOrd="0" presId="urn:microsoft.com/office/officeart/2005/8/layout/lProcess2"/>
    <dgm:cxn modelId="{D3B414B1-69E4-4854-BFAD-3E1FF7DEE705}" type="presParOf" srcId="{5B12801C-EB0A-4725-99CC-6A6019455B7C}" destId="{C71C84F6-4CEA-4A9B-A857-8C10515EEB02}" srcOrd="4" destOrd="0" presId="urn:microsoft.com/office/officeart/2005/8/layout/lProcess2"/>
    <dgm:cxn modelId="{F9571702-3ECB-4F2B-9090-4CCA23BC1019}" type="presParOf" srcId="{C1ED1275-92F4-4033-9A8A-57F2631EA3BB}" destId="{2675095B-3502-4DB5-BBFE-7BAE72E15899}" srcOrd="1" destOrd="0" presId="urn:microsoft.com/office/officeart/2005/8/layout/lProcess2"/>
    <dgm:cxn modelId="{186E4A91-8BB2-4A81-9428-9147EB5A17E7}" type="presParOf" srcId="{C1ED1275-92F4-4033-9A8A-57F2631EA3BB}" destId="{74839589-3030-4095-ACE2-DFA24077771C}" srcOrd="2" destOrd="0" presId="urn:microsoft.com/office/officeart/2005/8/layout/lProcess2"/>
    <dgm:cxn modelId="{F0206A37-76FB-4948-A893-76AE39854909}" type="presParOf" srcId="{74839589-3030-4095-ACE2-DFA24077771C}" destId="{FE10F4DD-07DC-4569-AC11-A63BC360A434}" srcOrd="0" destOrd="0" presId="urn:microsoft.com/office/officeart/2005/8/layout/lProcess2"/>
    <dgm:cxn modelId="{902B0DAB-65EF-4F9A-AC26-0B0D916EC086}" type="presParOf" srcId="{74839589-3030-4095-ACE2-DFA24077771C}" destId="{4CAF7ED8-9F69-4C12-807C-C040257DAEE1}" srcOrd="1" destOrd="0" presId="urn:microsoft.com/office/officeart/2005/8/layout/lProcess2"/>
    <dgm:cxn modelId="{6B7CC3F0-69E5-4A66-A51D-DAF642F1C7BF}" type="presParOf" srcId="{74839589-3030-4095-ACE2-DFA24077771C}" destId="{3F45531D-9E5B-460F-9B82-E3A9AE25BC07}" srcOrd="2" destOrd="0" presId="urn:microsoft.com/office/officeart/2005/8/layout/lProcess2"/>
    <dgm:cxn modelId="{BC5755FB-C25E-4563-82C8-3818EB1ECD6E}" type="presParOf" srcId="{3F45531D-9E5B-460F-9B82-E3A9AE25BC07}" destId="{B6459452-6915-4EEA-AE66-8F9F68CFCB3D}" srcOrd="0" destOrd="0" presId="urn:microsoft.com/office/officeart/2005/8/layout/lProcess2"/>
    <dgm:cxn modelId="{CC32E190-016B-4650-867C-803E3E82914F}" type="presParOf" srcId="{B6459452-6915-4EEA-AE66-8F9F68CFCB3D}" destId="{40A56E4F-30E7-4D28-9E5A-EDD4424BCC9B}" srcOrd="0" destOrd="0" presId="urn:microsoft.com/office/officeart/2005/8/layout/lProcess2"/>
    <dgm:cxn modelId="{B14903C9-0FFA-4896-9071-55753C92CD39}" type="presParOf" srcId="{B6459452-6915-4EEA-AE66-8F9F68CFCB3D}" destId="{A63FC7CB-AE71-4BE8-8A5E-72B300D056E3}" srcOrd="1" destOrd="0" presId="urn:microsoft.com/office/officeart/2005/8/layout/lProcess2"/>
    <dgm:cxn modelId="{0BE4970F-3780-461D-A328-EDE1CD8A15DB}" type="presParOf" srcId="{B6459452-6915-4EEA-AE66-8F9F68CFCB3D}" destId="{0E7A98FD-89F1-4853-B398-BAA22D1638F3}" srcOrd="2" destOrd="0" presId="urn:microsoft.com/office/officeart/2005/8/layout/lProcess2"/>
    <dgm:cxn modelId="{1FF70C6F-0F33-4679-BC90-8AB495F46C20}" type="presParOf" srcId="{B6459452-6915-4EEA-AE66-8F9F68CFCB3D}" destId="{B0E2BC12-EBEA-40F4-930E-12AF11E8B5D4}" srcOrd="3" destOrd="0" presId="urn:microsoft.com/office/officeart/2005/8/layout/lProcess2"/>
    <dgm:cxn modelId="{77963000-68DF-423F-B23F-F85AF1A018AE}" type="presParOf" srcId="{B6459452-6915-4EEA-AE66-8F9F68CFCB3D}" destId="{9C8665A1-0576-4A05-A9F6-2825BA96B4E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68CD68C-DFD8-4ACA-BFC6-F9F93D599740}" type="doc">
      <dgm:prSet loTypeId="urn:microsoft.com/office/officeart/2005/8/layout/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C5CDBB44-1A81-403F-8879-A8A196084064}">
      <dgm:prSet/>
      <dgm:spPr/>
      <dgm:t>
        <a:bodyPr/>
        <a:lstStyle/>
        <a:p>
          <a:pPr rtl="0"/>
          <a:r>
            <a:rPr lang="hu-HU" noProof="0" dirty="0" smtClean="0"/>
            <a:t>főszabály</a:t>
          </a:r>
          <a:r>
            <a:rPr lang="de-DE" noProof="0" dirty="0" smtClean="0"/>
            <a:t>: </a:t>
          </a:r>
          <a:r>
            <a:rPr lang="hu-HU" noProof="0" dirty="0" smtClean="0"/>
            <a:t>a platform-üzemeltető szabadsága</a:t>
          </a:r>
          <a:endParaRPr lang="de-DE" noProof="0" dirty="0"/>
        </a:p>
      </dgm:t>
    </dgm:pt>
    <dgm:pt modelId="{F00474C7-2D95-4DE4-971A-83F6E0DE70C2}" type="parTrans" cxnId="{5BF90C18-A4EE-4397-8995-0836365A723D}">
      <dgm:prSet/>
      <dgm:spPr/>
      <dgm:t>
        <a:bodyPr/>
        <a:lstStyle/>
        <a:p>
          <a:endParaRPr lang="de-DE" noProof="0"/>
        </a:p>
      </dgm:t>
    </dgm:pt>
    <dgm:pt modelId="{3A5AFEF7-F660-4F1E-B299-E216F8E4BC4B}" type="sibTrans" cxnId="{5BF90C18-A4EE-4397-8995-0836365A723D}">
      <dgm:prSet/>
      <dgm:spPr/>
      <dgm:t>
        <a:bodyPr/>
        <a:lstStyle/>
        <a:p>
          <a:endParaRPr lang="de-DE" noProof="0"/>
        </a:p>
      </dgm:t>
    </dgm:pt>
    <dgm:pt modelId="{B597AF93-90F9-4B88-85ED-E590C7265944}">
      <dgm:prSet/>
      <dgm:spPr/>
      <dgm:t>
        <a:bodyPr/>
        <a:lstStyle/>
        <a:p>
          <a:pPr rtl="0"/>
          <a:r>
            <a:rPr lang="hu-HU" noProof="0" dirty="0" smtClean="0"/>
            <a:t>kivétel: a sokszínűség garanciái</a:t>
          </a:r>
          <a:endParaRPr lang="de-DE" noProof="0" dirty="0"/>
        </a:p>
      </dgm:t>
    </dgm:pt>
    <dgm:pt modelId="{97C34361-E271-4381-97EC-D119BB4C0DFB}" type="parTrans" cxnId="{17F8256B-83DA-449D-9AB6-3ED75231E754}">
      <dgm:prSet/>
      <dgm:spPr/>
      <dgm:t>
        <a:bodyPr/>
        <a:lstStyle/>
        <a:p>
          <a:endParaRPr lang="de-DE" noProof="0"/>
        </a:p>
      </dgm:t>
    </dgm:pt>
    <dgm:pt modelId="{38A9B2C2-B44F-43C5-8D52-1957A433EBDD}" type="sibTrans" cxnId="{17F8256B-83DA-449D-9AB6-3ED75231E754}">
      <dgm:prSet/>
      <dgm:spPr/>
      <dgm:t>
        <a:bodyPr/>
        <a:lstStyle/>
        <a:p>
          <a:endParaRPr lang="de-DE" noProof="0"/>
        </a:p>
      </dgm:t>
    </dgm:pt>
    <dgm:pt modelId="{6445A3E2-8DB2-4043-9873-95A87633C3C4}">
      <dgm:prSet/>
      <dgm:spPr/>
      <dgm:t>
        <a:bodyPr/>
        <a:lstStyle/>
        <a:p>
          <a:pPr rtl="0"/>
          <a:r>
            <a:rPr lang="de-DE" noProof="0" dirty="0" smtClean="0"/>
            <a:t>must </a:t>
          </a:r>
          <a:r>
            <a:rPr lang="de-DE" noProof="0" dirty="0" err="1" smtClean="0"/>
            <a:t>carry</a:t>
          </a:r>
          <a:endParaRPr lang="de-DE" noProof="0" dirty="0"/>
        </a:p>
      </dgm:t>
    </dgm:pt>
    <dgm:pt modelId="{9C3A1F98-6738-4DD9-980D-9A7F29599930}" type="parTrans" cxnId="{A41867A0-E637-41EC-9EEF-F60649057C8F}">
      <dgm:prSet/>
      <dgm:spPr/>
      <dgm:t>
        <a:bodyPr/>
        <a:lstStyle/>
        <a:p>
          <a:endParaRPr lang="de-DE" noProof="0"/>
        </a:p>
      </dgm:t>
    </dgm:pt>
    <dgm:pt modelId="{89CDA77D-AC65-457A-BF93-16878B1E7B1C}" type="sibTrans" cxnId="{A41867A0-E637-41EC-9EEF-F60649057C8F}">
      <dgm:prSet/>
      <dgm:spPr/>
      <dgm:t>
        <a:bodyPr/>
        <a:lstStyle/>
        <a:p>
          <a:endParaRPr lang="de-DE" noProof="0"/>
        </a:p>
      </dgm:t>
    </dgm:pt>
    <dgm:pt modelId="{86ED01A1-71C0-4B49-B4A7-163BB653405C}">
      <dgm:prSet/>
      <dgm:spPr/>
      <dgm:t>
        <a:bodyPr/>
        <a:lstStyle/>
        <a:p>
          <a:pPr rtl="0"/>
          <a:r>
            <a:rPr lang="hu-HU" noProof="0" dirty="0" smtClean="0"/>
            <a:t>rögzített kiválasztási szempontok</a:t>
          </a:r>
          <a:endParaRPr lang="de-DE" noProof="0" dirty="0"/>
        </a:p>
      </dgm:t>
    </dgm:pt>
    <dgm:pt modelId="{AB56309D-A569-4A2D-997E-5F0927F3A6A9}" type="parTrans" cxnId="{E4178CD8-016F-4CCC-AB53-2190E6D71FBF}">
      <dgm:prSet/>
      <dgm:spPr/>
      <dgm:t>
        <a:bodyPr/>
        <a:lstStyle/>
        <a:p>
          <a:endParaRPr lang="de-DE" noProof="0"/>
        </a:p>
      </dgm:t>
    </dgm:pt>
    <dgm:pt modelId="{80CF7CD1-74BC-452C-B9DC-77D87DD25303}" type="sibTrans" cxnId="{E4178CD8-016F-4CCC-AB53-2190E6D71FBF}">
      <dgm:prSet/>
      <dgm:spPr/>
      <dgm:t>
        <a:bodyPr/>
        <a:lstStyle/>
        <a:p>
          <a:endParaRPr lang="de-DE" noProof="0"/>
        </a:p>
      </dgm:t>
    </dgm:pt>
    <dgm:pt modelId="{2F13AAFE-4C35-441B-8903-960B6AFA6103}">
      <dgm:prSet/>
      <dgm:spPr/>
      <dgm:t>
        <a:bodyPr/>
        <a:lstStyle/>
        <a:p>
          <a:pPr rtl="0"/>
          <a:r>
            <a:rPr lang="de-DE" noProof="0" dirty="0" smtClean="0"/>
            <a:t>„fair, </a:t>
          </a:r>
          <a:r>
            <a:rPr lang="de-DE" noProof="0" dirty="0" err="1" smtClean="0"/>
            <a:t>reasonable</a:t>
          </a:r>
          <a:r>
            <a:rPr lang="de-DE" noProof="0" dirty="0" smtClean="0"/>
            <a:t>, non-</a:t>
          </a:r>
          <a:r>
            <a:rPr lang="de-DE" noProof="0" dirty="0" err="1" smtClean="0"/>
            <a:t>discriminatory</a:t>
          </a:r>
          <a:r>
            <a:rPr lang="de-DE" noProof="0" dirty="0" smtClean="0"/>
            <a:t>” </a:t>
          </a:r>
          <a:r>
            <a:rPr lang="hu-HU" noProof="0" dirty="0" smtClean="0"/>
            <a:t>hozzáférés</a:t>
          </a:r>
          <a:endParaRPr lang="de-DE" noProof="0" dirty="0"/>
        </a:p>
      </dgm:t>
    </dgm:pt>
    <dgm:pt modelId="{2DC4A566-ED09-4D77-A1B0-CD03527944E1}" type="parTrans" cxnId="{56E4AEB7-304F-4482-ACC2-3F5D152D5447}">
      <dgm:prSet/>
      <dgm:spPr/>
      <dgm:t>
        <a:bodyPr/>
        <a:lstStyle/>
        <a:p>
          <a:endParaRPr lang="de-DE" noProof="0"/>
        </a:p>
      </dgm:t>
    </dgm:pt>
    <dgm:pt modelId="{66996B16-FB10-427D-9F38-EA13FBFBF3E5}" type="sibTrans" cxnId="{56E4AEB7-304F-4482-ACC2-3F5D152D5447}">
      <dgm:prSet/>
      <dgm:spPr/>
      <dgm:t>
        <a:bodyPr/>
        <a:lstStyle/>
        <a:p>
          <a:endParaRPr lang="de-DE" noProof="0"/>
        </a:p>
      </dgm:t>
    </dgm:pt>
    <dgm:pt modelId="{809DE3E1-AEB5-40E2-B847-90A1BF0A57FC}">
      <dgm:prSet/>
      <dgm:spPr/>
      <dgm:t>
        <a:bodyPr/>
        <a:lstStyle/>
        <a:p>
          <a:pPr rtl="0"/>
          <a:r>
            <a:rPr lang="hu-HU" noProof="0" dirty="0" smtClean="0"/>
            <a:t>hozzáférés a  platform-üzemeltető„jelentős piaci ereje” alapján</a:t>
          </a:r>
          <a:endParaRPr lang="de-DE" noProof="0" dirty="0"/>
        </a:p>
      </dgm:t>
    </dgm:pt>
    <dgm:pt modelId="{F5467CA8-8455-477C-9938-7FAB7D1AD2AD}" type="parTrans" cxnId="{289D2500-468D-4215-92EF-03E9AF0E0321}">
      <dgm:prSet/>
      <dgm:spPr/>
      <dgm:t>
        <a:bodyPr/>
        <a:lstStyle/>
        <a:p>
          <a:endParaRPr lang="de-DE" noProof="0"/>
        </a:p>
      </dgm:t>
    </dgm:pt>
    <dgm:pt modelId="{50862296-634E-45E6-B428-22DA5ADD39B3}" type="sibTrans" cxnId="{289D2500-468D-4215-92EF-03E9AF0E0321}">
      <dgm:prSet/>
      <dgm:spPr/>
      <dgm:t>
        <a:bodyPr/>
        <a:lstStyle/>
        <a:p>
          <a:endParaRPr lang="de-DE" noProof="0"/>
        </a:p>
      </dgm:t>
    </dgm:pt>
    <dgm:pt modelId="{992878D0-1420-43E8-8F71-79BAD8628176}" type="pres">
      <dgm:prSet presAssocID="{768CD68C-DFD8-4ACA-BFC6-F9F93D5997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2797541-EB8A-4AC2-AFD4-C264063F0E31}" type="pres">
      <dgm:prSet presAssocID="{C5CDBB44-1A81-403F-8879-A8A196084064}" presName="parentLin" presStyleCnt="0"/>
      <dgm:spPr/>
    </dgm:pt>
    <dgm:pt modelId="{26663558-F926-4B32-9C97-3FCB3B9B476B}" type="pres">
      <dgm:prSet presAssocID="{C5CDBB44-1A81-403F-8879-A8A196084064}" presName="parentLeftMargin" presStyleLbl="node1" presStyleIdx="0" presStyleCnt="2"/>
      <dgm:spPr/>
      <dgm:t>
        <a:bodyPr/>
        <a:lstStyle/>
        <a:p>
          <a:endParaRPr lang="hu-HU"/>
        </a:p>
      </dgm:t>
    </dgm:pt>
    <dgm:pt modelId="{9A2038A5-C7D1-4598-BEEE-61BA703DD182}" type="pres">
      <dgm:prSet presAssocID="{C5CDBB44-1A81-403F-8879-A8A19608406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7CD603-5B0A-40EA-B135-46000DE4C128}" type="pres">
      <dgm:prSet presAssocID="{C5CDBB44-1A81-403F-8879-A8A196084064}" presName="negativeSpace" presStyleCnt="0"/>
      <dgm:spPr/>
    </dgm:pt>
    <dgm:pt modelId="{AB9D8175-2E3D-4217-9106-175C13D2B0B4}" type="pres">
      <dgm:prSet presAssocID="{C5CDBB44-1A81-403F-8879-A8A196084064}" presName="childText" presStyleLbl="conFgAcc1" presStyleIdx="0" presStyleCnt="2">
        <dgm:presLayoutVars>
          <dgm:bulletEnabled val="1"/>
        </dgm:presLayoutVars>
      </dgm:prSet>
      <dgm:spPr/>
    </dgm:pt>
    <dgm:pt modelId="{6F2F4A77-3A38-44FF-8276-9C0AD2D2AC34}" type="pres">
      <dgm:prSet presAssocID="{3A5AFEF7-F660-4F1E-B299-E216F8E4BC4B}" presName="spaceBetweenRectangles" presStyleCnt="0"/>
      <dgm:spPr/>
    </dgm:pt>
    <dgm:pt modelId="{BB31BE0A-2052-420E-A3D2-2CDB2CA2297B}" type="pres">
      <dgm:prSet presAssocID="{B597AF93-90F9-4B88-85ED-E590C7265944}" presName="parentLin" presStyleCnt="0"/>
      <dgm:spPr/>
    </dgm:pt>
    <dgm:pt modelId="{41EAEF23-2AAE-4A95-98C0-434AA8574BB3}" type="pres">
      <dgm:prSet presAssocID="{B597AF93-90F9-4B88-85ED-E590C7265944}" presName="parentLeftMargin" presStyleLbl="node1" presStyleIdx="0" presStyleCnt="2"/>
      <dgm:spPr/>
      <dgm:t>
        <a:bodyPr/>
        <a:lstStyle/>
        <a:p>
          <a:endParaRPr lang="hu-HU"/>
        </a:p>
      </dgm:t>
    </dgm:pt>
    <dgm:pt modelId="{A3456D33-1DEB-4A1A-A954-83147BFB212B}" type="pres">
      <dgm:prSet presAssocID="{B597AF93-90F9-4B88-85ED-E590C726594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589D29C-9EE4-4F1C-A3CA-5B7136E7AEE2}" type="pres">
      <dgm:prSet presAssocID="{B597AF93-90F9-4B88-85ED-E590C7265944}" presName="negativeSpace" presStyleCnt="0"/>
      <dgm:spPr/>
    </dgm:pt>
    <dgm:pt modelId="{51DB3008-C299-4723-9D6F-04222BD33075}" type="pres">
      <dgm:prSet presAssocID="{B597AF93-90F9-4B88-85ED-E590C726594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EEC4CA0-437B-4A4D-846E-15D9CD29AF91}" type="presOf" srcId="{768CD68C-DFD8-4ACA-BFC6-F9F93D599740}" destId="{992878D0-1420-43E8-8F71-79BAD8628176}" srcOrd="0" destOrd="0" presId="urn:microsoft.com/office/officeart/2005/8/layout/list1"/>
    <dgm:cxn modelId="{5BF90C18-A4EE-4397-8995-0836365A723D}" srcId="{768CD68C-DFD8-4ACA-BFC6-F9F93D599740}" destId="{C5CDBB44-1A81-403F-8879-A8A196084064}" srcOrd="0" destOrd="0" parTransId="{F00474C7-2D95-4DE4-971A-83F6E0DE70C2}" sibTransId="{3A5AFEF7-F660-4F1E-B299-E216F8E4BC4B}"/>
    <dgm:cxn modelId="{8E30D9A1-B62B-4545-A834-59A89B7E19B8}" type="presOf" srcId="{86ED01A1-71C0-4B49-B4A7-163BB653405C}" destId="{51DB3008-C299-4723-9D6F-04222BD33075}" srcOrd="0" destOrd="1" presId="urn:microsoft.com/office/officeart/2005/8/layout/list1"/>
    <dgm:cxn modelId="{B256744C-8910-44E7-AB5D-ECB3DD3ED429}" type="presOf" srcId="{6445A3E2-8DB2-4043-9873-95A87633C3C4}" destId="{51DB3008-C299-4723-9D6F-04222BD33075}" srcOrd="0" destOrd="0" presId="urn:microsoft.com/office/officeart/2005/8/layout/list1"/>
    <dgm:cxn modelId="{1BD19923-B953-479D-AA65-A67C4C8A5A76}" type="presOf" srcId="{C5CDBB44-1A81-403F-8879-A8A196084064}" destId="{9A2038A5-C7D1-4598-BEEE-61BA703DD182}" srcOrd="1" destOrd="0" presId="urn:microsoft.com/office/officeart/2005/8/layout/list1"/>
    <dgm:cxn modelId="{17F8256B-83DA-449D-9AB6-3ED75231E754}" srcId="{768CD68C-DFD8-4ACA-BFC6-F9F93D599740}" destId="{B597AF93-90F9-4B88-85ED-E590C7265944}" srcOrd="1" destOrd="0" parTransId="{97C34361-E271-4381-97EC-D119BB4C0DFB}" sibTransId="{38A9B2C2-B44F-43C5-8D52-1957A433EBDD}"/>
    <dgm:cxn modelId="{E4178CD8-016F-4CCC-AB53-2190E6D71FBF}" srcId="{B597AF93-90F9-4B88-85ED-E590C7265944}" destId="{86ED01A1-71C0-4B49-B4A7-163BB653405C}" srcOrd="1" destOrd="0" parTransId="{AB56309D-A569-4A2D-997E-5F0927F3A6A9}" sibTransId="{80CF7CD1-74BC-452C-B9DC-77D87DD25303}"/>
    <dgm:cxn modelId="{289D2500-468D-4215-92EF-03E9AF0E0321}" srcId="{B597AF93-90F9-4B88-85ED-E590C7265944}" destId="{809DE3E1-AEB5-40E2-B847-90A1BF0A57FC}" srcOrd="3" destOrd="0" parTransId="{F5467CA8-8455-477C-9938-7FAB7D1AD2AD}" sibTransId="{50862296-634E-45E6-B428-22DA5ADD39B3}"/>
    <dgm:cxn modelId="{56E4AEB7-304F-4482-ACC2-3F5D152D5447}" srcId="{B597AF93-90F9-4B88-85ED-E590C7265944}" destId="{2F13AAFE-4C35-441B-8903-960B6AFA6103}" srcOrd="2" destOrd="0" parTransId="{2DC4A566-ED09-4D77-A1B0-CD03527944E1}" sibTransId="{66996B16-FB10-427D-9F38-EA13FBFBF3E5}"/>
    <dgm:cxn modelId="{A41867A0-E637-41EC-9EEF-F60649057C8F}" srcId="{B597AF93-90F9-4B88-85ED-E590C7265944}" destId="{6445A3E2-8DB2-4043-9873-95A87633C3C4}" srcOrd="0" destOrd="0" parTransId="{9C3A1F98-6738-4DD9-980D-9A7F29599930}" sibTransId="{89CDA77D-AC65-457A-BF93-16878B1E7B1C}"/>
    <dgm:cxn modelId="{31AD44FA-D335-4E7D-9874-471BEFA18ADB}" type="presOf" srcId="{809DE3E1-AEB5-40E2-B847-90A1BF0A57FC}" destId="{51DB3008-C299-4723-9D6F-04222BD33075}" srcOrd="0" destOrd="3" presId="urn:microsoft.com/office/officeart/2005/8/layout/list1"/>
    <dgm:cxn modelId="{C588C48B-409A-4CE5-9CF7-66E828C73FA9}" type="presOf" srcId="{B597AF93-90F9-4B88-85ED-E590C7265944}" destId="{41EAEF23-2AAE-4A95-98C0-434AA8574BB3}" srcOrd="0" destOrd="0" presId="urn:microsoft.com/office/officeart/2005/8/layout/list1"/>
    <dgm:cxn modelId="{8214D069-A2FE-4AEE-A845-45AB2B7C1FB0}" type="presOf" srcId="{B597AF93-90F9-4B88-85ED-E590C7265944}" destId="{A3456D33-1DEB-4A1A-A954-83147BFB212B}" srcOrd="1" destOrd="0" presId="urn:microsoft.com/office/officeart/2005/8/layout/list1"/>
    <dgm:cxn modelId="{3D8D19CD-6871-428A-A7A1-CBF6ABE8453C}" type="presOf" srcId="{C5CDBB44-1A81-403F-8879-A8A196084064}" destId="{26663558-F926-4B32-9C97-3FCB3B9B476B}" srcOrd="0" destOrd="0" presId="urn:microsoft.com/office/officeart/2005/8/layout/list1"/>
    <dgm:cxn modelId="{B2A048BF-A152-437A-A52F-64E041DFBF4B}" type="presOf" srcId="{2F13AAFE-4C35-441B-8903-960B6AFA6103}" destId="{51DB3008-C299-4723-9D6F-04222BD33075}" srcOrd="0" destOrd="2" presId="urn:microsoft.com/office/officeart/2005/8/layout/list1"/>
    <dgm:cxn modelId="{E2F1E72E-3B3A-4BB0-8322-6B9D25F453A8}" type="presParOf" srcId="{992878D0-1420-43E8-8F71-79BAD8628176}" destId="{92797541-EB8A-4AC2-AFD4-C264063F0E31}" srcOrd="0" destOrd="0" presId="urn:microsoft.com/office/officeart/2005/8/layout/list1"/>
    <dgm:cxn modelId="{9B0FC346-E9C0-4D93-B7BF-A391A097E93B}" type="presParOf" srcId="{92797541-EB8A-4AC2-AFD4-C264063F0E31}" destId="{26663558-F926-4B32-9C97-3FCB3B9B476B}" srcOrd="0" destOrd="0" presId="urn:microsoft.com/office/officeart/2005/8/layout/list1"/>
    <dgm:cxn modelId="{87C4D617-9F95-42D9-A2C2-BAB648E17E8F}" type="presParOf" srcId="{92797541-EB8A-4AC2-AFD4-C264063F0E31}" destId="{9A2038A5-C7D1-4598-BEEE-61BA703DD182}" srcOrd="1" destOrd="0" presId="urn:microsoft.com/office/officeart/2005/8/layout/list1"/>
    <dgm:cxn modelId="{184A2E1E-D8EC-4046-908F-4C1BAEE55B89}" type="presParOf" srcId="{992878D0-1420-43E8-8F71-79BAD8628176}" destId="{DA7CD603-5B0A-40EA-B135-46000DE4C128}" srcOrd="1" destOrd="0" presId="urn:microsoft.com/office/officeart/2005/8/layout/list1"/>
    <dgm:cxn modelId="{054185EB-512A-42B8-A431-101C1CD9EECE}" type="presParOf" srcId="{992878D0-1420-43E8-8F71-79BAD8628176}" destId="{AB9D8175-2E3D-4217-9106-175C13D2B0B4}" srcOrd="2" destOrd="0" presId="urn:microsoft.com/office/officeart/2005/8/layout/list1"/>
    <dgm:cxn modelId="{1D8A9AD8-B749-40F6-8DDB-A4E1C535744A}" type="presParOf" srcId="{992878D0-1420-43E8-8F71-79BAD8628176}" destId="{6F2F4A77-3A38-44FF-8276-9C0AD2D2AC34}" srcOrd="3" destOrd="0" presId="urn:microsoft.com/office/officeart/2005/8/layout/list1"/>
    <dgm:cxn modelId="{E242B47B-80B5-4491-B2D9-AC7C2E916567}" type="presParOf" srcId="{992878D0-1420-43E8-8F71-79BAD8628176}" destId="{BB31BE0A-2052-420E-A3D2-2CDB2CA2297B}" srcOrd="4" destOrd="0" presId="urn:microsoft.com/office/officeart/2005/8/layout/list1"/>
    <dgm:cxn modelId="{E4D71B30-BF4E-4796-B5FA-668919FA6E9E}" type="presParOf" srcId="{BB31BE0A-2052-420E-A3D2-2CDB2CA2297B}" destId="{41EAEF23-2AAE-4A95-98C0-434AA8574BB3}" srcOrd="0" destOrd="0" presId="urn:microsoft.com/office/officeart/2005/8/layout/list1"/>
    <dgm:cxn modelId="{1B7EF627-7B2A-407F-BC5C-DBB8C759DC8B}" type="presParOf" srcId="{BB31BE0A-2052-420E-A3D2-2CDB2CA2297B}" destId="{A3456D33-1DEB-4A1A-A954-83147BFB212B}" srcOrd="1" destOrd="0" presId="urn:microsoft.com/office/officeart/2005/8/layout/list1"/>
    <dgm:cxn modelId="{21FE56D0-A902-4B7F-93AE-7677248ECD02}" type="presParOf" srcId="{992878D0-1420-43E8-8F71-79BAD8628176}" destId="{9589D29C-9EE4-4F1C-A3CA-5B7136E7AEE2}" srcOrd="5" destOrd="0" presId="urn:microsoft.com/office/officeart/2005/8/layout/list1"/>
    <dgm:cxn modelId="{23699589-0818-4DD9-8C8A-2540DC03EDFC}" type="presParOf" srcId="{992878D0-1420-43E8-8F71-79BAD8628176}" destId="{51DB3008-C299-4723-9D6F-04222BD3307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532B2CF-045A-4FFC-8341-7C711FECC9CB}" type="doc">
      <dgm:prSet loTypeId="urn:microsoft.com/office/officeart/2005/8/layout/h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B0CBCA40-CC0C-4A50-B666-709CB9B325CA}">
      <dgm:prSet/>
      <dgm:spPr/>
      <dgm:t>
        <a:bodyPr/>
        <a:lstStyle/>
        <a:p>
          <a:pPr rtl="0"/>
          <a:r>
            <a:rPr lang="hu-HU" dirty="0" smtClean="0"/>
            <a:t>Célok</a:t>
          </a:r>
          <a:endParaRPr lang="de-DE" dirty="0"/>
        </a:p>
      </dgm:t>
    </dgm:pt>
    <dgm:pt modelId="{D3DD02C6-41D2-44BF-9F24-5EA2DED5BFBF}" type="parTrans" cxnId="{96EC4CF6-3A60-4D71-8E91-4D90B419EDA0}">
      <dgm:prSet/>
      <dgm:spPr/>
      <dgm:t>
        <a:bodyPr/>
        <a:lstStyle/>
        <a:p>
          <a:endParaRPr lang="hu-HU"/>
        </a:p>
      </dgm:t>
    </dgm:pt>
    <dgm:pt modelId="{470A27CC-C5DB-41A8-A9B4-8DAE79313298}" type="sibTrans" cxnId="{96EC4CF6-3A60-4D71-8E91-4D90B419EDA0}">
      <dgm:prSet/>
      <dgm:spPr/>
      <dgm:t>
        <a:bodyPr/>
        <a:lstStyle/>
        <a:p>
          <a:endParaRPr lang="hu-HU"/>
        </a:p>
      </dgm:t>
    </dgm:pt>
    <dgm:pt modelId="{DAA519A4-2125-4FC7-8974-8DCDF569AF5A}">
      <dgm:prSet/>
      <dgm:spPr/>
      <dgm:t>
        <a:bodyPr/>
        <a:lstStyle/>
        <a:p>
          <a:pPr rtl="0"/>
          <a:r>
            <a:rPr lang="hu-HU" dirty="0" smtClean="0"/>
            <a:t>egyes, a közérdek szempontjából jelentős tartalmak elérhetősége</a:t>
          </a:r>
          <a:endParaRPr lang="hu-HU" dirty="0"/>
        </a:p>
      </dgm:t>
    </dgm:pt>
    <dgm:pt modelId="{ED5E97F6-5F0D-495F-AB55-D572A18AED21}" type="parTrans" cxnId="{62B9A3B4-83FF-4D29-9807-47FE418BA546}">
      <dgm:prSet/>
      <dgm:spPr/>
      <dgm:t>
        <a:bodyPr/>
        <a:lstStyle/>
        <a:p>
          <a:endParaRPr lang="hu-HU"/>
        </a:p>
      </dgm:t>
    </dgm:pt>
    <dgm:pt modelId="{441D29F3-B4CB-4CD9-88F4-B4245F77DFF9}" type="sibTrans" cxnId="{62B9A3B4-83FF-4D29-9807-47FE418BA546}">
      <dgm:prSet/>
      <dgm:spPr/>
      <dgm:t>
        <a:bodyPr/>
        <a:lstStyle/>
        <a:p>
          <a:endParaRPr lang="hu-HU"/>
        </a:p>
      </dgm:t>
    </dgm:pt>
    <dgm:pt modelId="{F55AF377-97F6-4C0D-9824-DE9EC92CFB43}">
      <dgm:prSet/>
      <dgm:spPr/>
      <dgm:t>
        <a:bodyPr/>
        <a:lstStyle/>
        <a:p>
          <a:pPr rtl="0"/>
          <a:r>
            <a:rPr lang="hu-HU" dirty="0" smtClean="0"/>
            <a:t>a platform-üzemeltető kiválasztási szabadságénak biztosítása</a:t>
          </a:r>
          <a:endParaRPr lang="hu-HU" dirty="0"/>
        </a:p>
      </dgm:t>
    </dgm:pt>
    <dgm:pt modelId="{429E10D0-680E-44D5-BC02-8133B9C12D7A}" type="parTrans" cxnId="{794894BD-C902-4AF4-9330-239D9133BC65}">
      <dgm:prSet/>
      <dgm:spPr/>
      <dgm:t>
        <a:bodyPr/>
        <a:lstStyle/>
        <a:p>
          <a:endParaRPr lang="hu-HU"/>
        </a:p>
      </dgm:t>
    </dgm:pt>
    <dgm:pt modelId="{A73C06F1-930B-4D49-BBC1-BD871777FE79}" type="sibTrans" cxnId="{794894BD-C902-4AF4-9330-239D9133BC65}">
      <dgm:prSet/>
      <dgm:spPr/>
      <dgm:t>
        <a:bodyPr/>
        <a:lstStyle/>
        <a:p>
          <a:endParaRPr lang="hu-HU"/>
        </a:p>
      </dgm:t>
    </dgm:pt>
    <dgm:pt modelId="{E25D98EB-9C53-4815-8337-A7EC579F5D0E}">
      <dgm:prSet/>
      <dgm:spPr/>
      <dgm:t>
        <a:bodyPr/>
        <a:lstStyle/>
        <a:p>
          <a:pPr rtl="0"/>
          <a:r>
            <a:rPr lang="hu-HU" dirty="0" smtClean="0"/>
            <a:t>a közérdeket szolgáló tartalmak támogatása</a:t>
          </a:r>
          <a:r>
            <a:rPr lang="de-DE" dirty="0" smtClean="0"/>
            <a:t>?</a:t>
          </a:r>
          <a:endParaRPr lang="hu-HU" dirty="0"/>
        </a:p>
      </dgm:t>
    </dgm:pt>
    <dgm:pt modelId="{EBD9E4A2-9B2E-4ABF-8A72-00C4EC2F126C}" type="parTrans" cxnId="{1A874918-A39E-4A60-BC72-4408B2D7A568}">
      <dgm:prSet/>
      <dgm:spPr/>
      <dgm:t>
        <a:bodyPr/>
        <a:lstStyle/>
        <a:p>
          <a:endParaRPr lang="hu-HU"/>
        </a:p>
      </dgm:t>
    </dgm:pt>
    <dgm:pt modelId="{9ADC7E90-6A32-4FD2-B1F6-B89D60E11305}" type="sibTrans" cxnId="{1A874918-A39E-4A60-BC72-4408B2D7A568}">
      <dgm:prSet/>
      <dgm:spPr/>
      <dgm:t>
        <a:bodyPr/>
        <a:lstStyle/>
        <a:p>
          <a:endParaRPr lang="hu-HU"/>
        </a:p>
      </dgm:t>
    </dgm:pt>
    <dgm:pt modelId="{FA1D5161-21FA-40BB-B79C-E1B0F7A9AB06}">
      <dgm:prSet/>
      <dgm:spPr/>
      <dgm:t>
        <a:bodyPr/>
        <a:lstStyle/>
        <a:p>
          <a:pPr rtl="0"/>
          <a:r>
            <a:rPr lang="hu-HU" dirty="0" smtClean="0"/>
            <a:t>piacra lépés támogatása</a:t>
          </a:r>
          <a:r>
            <a:rPr lang="de-DE" dirty="0" smtClean="0"/>
            <a:t>?</a:t>
          </a:r>
          <a:endParaRPr lang="hu-HU" dirty="0"/>
        </a:p>
      </dgm:t>
    </dgm:pt>
    <dgm:pt modelId="{8A1D0667-6EDD-4109-A584-5E260D52F51F}" type="parTrans" cxnId="{A9CAC267-B8C3-4602-AB6D-582D0A0AB5D4}">
      <dgm:prSet/>
      <dgm:spPr/>
      <dgm:t>
        <a:bodyPr/>
        <a:lstStyle/>
        <a:p>
          <a:endParaRPr lang="hu-HU"/>
        </a:p>
      </dgm:t>
    </dgm:pt>
    <dgm:pt modelId="{DA76FE72-8A50-48DE-AFB3-5EAFB0CF9448}" type="sibTrans" cxnId="{A9CAC267-B8C3-4602-AB6D-582D0A0AB5D4}">
      <dgm:prSet/>
      <dgm:spPr/>
      <dgm:t>
        <a:bodyPr/>
        <a:lstStyle/>
        <a:p>
          <a:endParaRPr lang="hu-HU"/>
        </a:p>
      </dgm:t>
    </dgm:pt>
    <dgm:pt modelId="{E2818ADD-58DC-42E1-92B4-889FB933F2D6}">
      <dgm:prSet/>
      <dgm:spPr/>
      <dgm:t>
        <a:bodyPr/>
        <a:lstStyle/>
        <a:p>
          <a:pPr rtl="0"/>
          <a:r>
            <a:rPr lang="hu-HU" dirty="0" smtClean="0"/>
            <a:t>Szabályozási alapok</a:t>
          </a:r>
          <a:endParaRPr lang="de-DE" dirty="0"/>
        </a:p>
      </dgm:t>
    </dgm:pt>
    <dgm:pt modelId="{1755D497-754D-4DCC-A314-DAD07FC0F550}" type="parTrans" cxnId="{B8E0600A-377D-4E47-9E9E-DA9E558592AF}">
      <dgm:prSet/>
      <dgm:spPr/>
      <dgm:t>
        <a:bodyPr/>
        <a:lstStyle/>
        <a:p>
          <a:endParaRPr lang="hu-HU"/>
        </a:p>
      </dgm:t>
    </dgm:pt>
    <dgm:pt modelId="{03FB5C50-915B-446B-9791-C30B7A6CEDF8}" type="sibTrans" cxnId="{B8E0600A-377D-4E47-9E9E-DA9E558592AF}">
      <dgm:prSet/>
      <dgm:spPr/>
      <dgm:t>
        <a:bodyPr/>
        <a:lstStyle/>
        <a:p>
          <a:endParaRPr lang="hu-HU"/>
        </a:p>
      </dgm:t>
    </dgm:pt>
    <dgm:pt modelId="{350D9EF1-08AE-4822-B56F-6138A353AB35}">
      <dgm:prSet/>
      <dgm:spPr/>
      <dgm:t>
        <a:bodyPr/>
        <a:lstStyle/>
        <a:p>
          <a:pPr rtl="0"/>
          <a:r>
            <a:rPr lang="hu-HU" dirty="0" smtClean="0"/>
            <a:t>alkotmányjogi:  pluralizmus, a közszolgálati műsorszolgáltatás alkotmányjogi pozíciói</a:t>
          </a:r>
          <a:endParaRPr lang="hu-HU" dirty="0"/>
        </a:p>
      </dgm:t>
    </dgm:pt>
    <dgm:pt modelId="{3841BB83-3571-4EAC-B1F8-38B6FA84C877}" type="parTrans" cxnId="{D71BA5DA-D5BB-46DB-A262-C4A6DAABE1CB}">
      <dgm:prSet/>
      <dgm:spPr/>
      <dgm:t>
        <a:bodyPr/>
        <a:lstStyle/>
        <a:p>
          <a:endParaRPr lang="hu-HU"/>
        </a:p>
      </dgm:t>
    </dgm:pt>
    <dgm:pt modelId="{4E4A3ADD-773E-42A3-A58D-64B059C2F7D8}" type="sibTrans" cxnId="{D71BA5DA-D5BB-46DB-A262-C4A6DAABE1CB}">
      <dgm:prSet/>
      <dgm:spPr/>
      <dgm:t>
        <a:bodyPr/>
        <a:lstStyle/>
        <a:p>
          <a:endParaRPr lang="hu-HU"/>
        </a:p>
      </dgm:t>
    </dgm:pt>
    <dgm:pt modelId="{DBD746F1-1CF4-4345-ABF8-BC471352C901}">
      <dgm:prSet/>
      <dgm:spPr/>
      <dgm:t>
        <a:bodyPr/>
        <a:lstStyle/>
        <a:p>
          <a:pPr rtl="0"/>
          <a:r>
            <a:rPr lang="hu-HU" dirty="0" smtClean="0"/>
            <a:t>közösségi jogi</a:t>
          </a:r>
          <a:r>
            <a:rPr lang="de-DE" dirty="0" smtClean="0"/>
            <a:t>: </a:t>
          </a:r>
          <a:r>
            <a:rPr lang="hu-HU" dirty="0" smtClean="0"/>
            <a:t>egyetemes szolgáltatási irányelv 31. cikk</a:t>
          </a:r>
          <a:endParaRPr lang="de-DE" dirty="0"/>
        </a:p>
      </dgm:t>
    </dgm:pt>
    <dgm:pt modelId="{62A186AA-06FD-4826-8587-3EE4EF074AB1}" type="parTrans" cxnId="{B9954887-E016-4423-852A-A51D69ADB162}">
      <dgm:prSet/>
      <dgm:spPr/>
      <dgm:t>
        <a:bodyPr/>
        <a:lstStyle/>
        <a:p>
          <a:endParaRPr lang="hu-HU"/>
        </a:p>
      </dgm:t>
    </dgm:pt>
    <dgm:pt modelId="{2DA53079-85D4-4214-BF3D-FEB28E60B48F}" type="sibTrans" cxnId="{B9954887-E016-4423-852A-A51D69ADB162}">
      <dgm:prSet/>
      <dgm:spPr/>
      <dgm:t>
        <a:bodyPr/>
        <a:lstStyle/>
        <a:p>
          <a:endParaRPr lang="hu-HU"/>
        </a:p>
      </dgm:t>
    </dgm:pt>
    <dgm:pt modelId="{0D4EF677-18CC-4214-AEF6-720326AA0231}">
      <dgm:prSet/>
      <dgm:spPr/>
      <dgm:t>
        <a:bodyPr/>
        <a:lstStyle/>
        <a:p>
          <a:pPr rtl="0"/>
          <a:endParaRPr lang="de-DE" dirty="0"/>
        </a:p>
      </dgm:t>
    </dgm:pt>
    <dgm:pt modelId="{CCF7E660-836C-42B2-9CED-E958263C6DA9}" type="parTrans" cxnId="{7344B2BB-683B-4D00-A88C-F192928E4196}">
      <dgm:prSet/>
      <dgm:spPr/>
      <dgm:t>
        <a:bodyPr/>
        <a:lstStyle/>
        <a:p>
          <a:endParaRPr lang="hu-HU"/>
        </a:p>
      </dgm:t>
    </dgm:pt>
    <dgm:pt modelId="{5516171A-B0DD-4E2B-89B4-E92041A6B2E2}" type="sibTrans" cxnId="{7344B2BB-683B-4D00-A88C-F192928E4196}">
      <dgm:prSet/>
      <dgm:spPr/>
      <dgm:t>
        <a:bodyPr/>
        <a:lstStyle/>
        <a:p>
          <a:endParaRPr lang="hu-HU"/>
        </a:p>
      </dgm:t>
    </dgm:pt>
    <dgm:pt modelId="{03E921DF-2BC9-4BE5-9B4A-E7D8846786F8}" type="pres">
      <dgm:prSet presAssocID="{2532B2CF-045A-4FFC-8341-7C711FECC9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CD09587-4F21-4D42-8AA1-9E1DD7DA67BA}" type="pres">
      <dgm:prSet presAssocID="{B0CBCA40-CC0C-4A50-B666-709CB9B325CA}" presName="composite" presStyleCnt="0"/>
      <dgm:spPr/>
    </dgm:pt>
    <dgm:pt modelId="{932A7681-10EE-4CAC-AFFD-D922395F694E}" type="pres">
      <dgm:prSet presAssocID="{B0CBCA40-CC0C-4A50-B666-709CB9B325C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BCAFF4E-BD5E-41D3-ACBF-9A7EF7CD6CDD}" type="pres">
      <dgm:prSet presAssocID="{B0CBCA40-CC0C-4A50-B666-709CB9B325C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0F028F-88EE-4C09-859B-60D5728DD051}" type="pres">
      <dgm:prSet presAssocID="{470A27CC-C5DB-41A8-A9B4-8DAE79313298}" presName="space" presStyleCnt="0"/>
      <dgm:spPr/>
    </dgm:pt>
    <dgm:pt modelId="{59BD401E-95F7-4681-84B8-E5FF080381D9}" type="pres">
      <dgm:prSet presAssocID="{E2818ADD-58DC-42E1-92B4-889FB933F2D6}" presName="composite" presStyleCnt="0"/>
      <dgm:spPr/>
    </dgm:pt>
    <dgm:pt modelId="{64A2E550-08A3-492E-AD7A-3BA82B0E9DCE}" type="pres">
      <dgm:prSet presAssocID="{E2818ADD-58DC-42E1-92B4-889FB933F2D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355178-1E8B-45C6-AF9B-408E8CB40E77}" type="pres">
      <dgm:prSet presAssocID="{E2818ADD-58DC-42E1-92B4-889FB933F2D6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028022B-533B-4AA0-9D42-8361ADB20B16}" type="presOf" srcId="{FA1D5161-21FA-40BB-B79C-E1B0F7A9AB06}" destId="{2BCAFF4E-BD5E-41D3-ACBF-9A7EF7CD6CDD}" srcOrd="0" destOrd="3" presId="urn:microsoft.com/office/officeart/2005/8/layout/hList1"/>
    <dgm:cxn modelId="{A32D14CA-BFBD-4E4A-A400-E17F3DC3279B}" type="presOf" srcId="{DAA519A4-2125-4FC7-8974-8DCDF569AF5A}" destId="{2BCAFF4E-BD5E-41D3-ACBF-9A7EF7CD6CDD}" srcOrd="0" destOrd="0" presId="urn:microsoft.com/office/officeart/2005/8/layout/hList1"/>
    <dgm:cxn modelId="{87088DE6-74A7-45E2-9FF2-E9CE4AAA00BE}" type="presOf" srcId="{350D9EF1-08AE-4822-B56F-6138A353AB35}" destId="{E3355178-1E8B-45C6-AF9B-408E8CB40E77}" srcOrd="0" destOrd="0" presId="urn:microsoft.com/office/officeart/2005/8/layout/hList1"/>
    <dgm:cxn modelId="{39120F14-138F-4A0F-A5DB-191A94683AD7}" type="presOf" srcId="{DBD746F1-1CF4-4345-ABF8-BC471352C901}" destId="{E3355178-1E8B-45C6-AF9B-408E8CB40E77}" srcOrd="0" destOrd="1" presId="urn:microsoft.com/office/officeart/2005/8/layout/hList1"/>
    <dgm:cxn modelId="{D71BA5DA-D5BB-46DB-A262-C4A6DAABE1CB}" srcId="{E2818ADD-58DC-42E1-92B4-889FB933F2D6}" destId="{350D9EF1-08AE-4822-B56F-6138A353AB35}" srcOrd="0" destOrd="0" parTransId="{3841BB83-3571-4EAC-B1F8-38B6FA84C877}" sibTransId="{4E4A3ADD-773E-42A3-A58D-64B059C2F7D8}"/>
    <dgm:cxn modelId="{9FF20711-7FC0-4578-B135-BE06E72CFCFB}" type="presOf" srcId="{E25D98EB-9C53-4815-8337-A7EC579F5D0E}" destId="{2BCAFF4E-BD5E-41D3-ACBF-9A7EF7CD6CDD}" srcOrd="0" destOrd="2" presId="urn:microsoft.com/office/officeart/2005/8/layout/hList1"/>
    <dgm:cxn modelId="{A9CAC267-B8C3-4602-AB6D-582D0A0AB5D4}" srcId="{B0CBCA40-CC0C-4A50-B666-709CB9B325CA}" destId="{FA1D5161-21FA-40BB-B79C-E1B0F7A9AB06}" srcOrd="3" destOrd="0" parTransId="{8A1D0667-6EDD-4109-A584-5E260D52F51F}" sibTransId="{DA76FE72-8A50-48DE-AFB3-5EAFB0CF9448}"/>
    <dgm:cxn modelId="{B9954887-E016-4423-852A-A51D69ADB162}" srcId="{E2818ADD-58DC-42E1-92B4-889FB933F2D6}" destId="{DBD746F1-1CF4-4345-ABF8-BC471352C901}" srcOrd="1" destOrd="0" parTransId="{62A186AA-06FD-4826-8587-3EE4EF074AB1}" sibTransId="{2DA53079-85D4-4214-BF3D-FEB28E60B48F}"/>
    <dgm:cxn modelId="{4848EE71-2C04-43BD-9DC7-6939ECC23AD3}" type="presOf" srcId="{F55AF377-97F6-4C0D-9824-DE9EC92CFB43}" destId="{2BCAFF4E-BD5E-41D3-ACBF-9A7EF7CD6CDD}" srcOrd="0" destOrd="1" presId="urn:microsoft.com/office/officeart/2005/8/layout/hList1"/>
    <dgm:cxn modelId="{794894BD-C902-4AF4-9330-239D9133BC65}" srcId="{B0CBCA40-CC0C-4A50-B666-709CB9B325CA}" destId="{F55AF377-97F6-4C0D-9824-DE9EC92CFB43}" srcOrd="1" destOrd="0" parTransId="{429E10D0-680E-44D5-BC02-8133B9C12D7A}" sibTransId="{A73C06F1-930B-4D49-BBC1-BD871777FE79}"/>
    <dgm:cxn modelId="{62B9A3B4-83FF-4D29-9807-47FE418BA546}" srcId="{B0CBCA40-CC0C-4A50-B666-709CB9B325CA}" destId="{DAA519A4-2125-4FC7-8974-8DCDF569AF5A}" srcOrd="0" destOrd="0" parTransId="{ED5E97F6-5F0D-495F-AB55-D572A18AED21}" sibTransId="{441D29F3-B4CB-4CD9-88F4-B4245F77DFF9}"/>
    <dgm:cxn modelId="{37A8E3D0-3BED-4799-B6E8-21CDED448B8B}" type="presOf" srcId="{E2818ADD-58DC-42E1-92B4-889FB933F2D6}" destId="{64A2E550-08A3-492E-AD7A-3BA82B0E9DCE}" srcOrd="0" destOrd="0" presId="urn:microsoft.com/office/officeart/2005/8/layout/hList1"/>
    <dgm:cxn modelId="{96EC4CF6-3A60-4D71-8E91-4D90B419EDA0}" srcId="{2532B2CF-045A-4FFC-8341-7C711FECC9CB}" destId="{B0CBCA40-CC0C-4A50-B666-709CB9B325CA}" srcOrd="0" destOrd="0" parTransId="{D3DD02C6-41D2-44BF-9F24-5EA2DED5BFBF}" sibTransId="{470A27CC-C5DB-41A8-A9B4-8DAE79313298}"/>
    <dgm:cxn modelId="{7344B2BB-683B-4D00-A88C-F192928E4196}" srcId="{E2818ADD-58DC-42E1-92B4-889FB933F2D6}" destId="{0D4EF677-18CC-4214-AEF6-720326AA0231}" srcOrd="2" destOrd="0" parTransId="{CCF7E660-836C-42B2-9CED-E958263C6DA9}" sibTransId="{5516171A-B0DD-4E2B-89B4-E92041A6B2E2}"/>
    <dgm:cxn modelId="{B8E0600A-377D-4E47-9E9E-DA9E558592AF}" srcId="{2532B2CF-045A-4FFC-8341-7C711FECC9CB}" destId="{E2818ADD-58DC-42E1-92B4-889FB933F2D6}" srcOrd="1" destOrd="0" parTransId="{1755D497-754D-4DCC-A314-DAD07FC0F550}" sibTransId="{03FB5C50-915B-446B-9791-C30B7A6CEDF8}"/>
    <dgm:cxn modelId="{1A874918-A39E-4A60-BC72-4408B2D7A568}" srcId="{B0CBCA40-CC0C-4A50-B666-709CB9B325CA}" destId="{E25D98EB-9C53-4815-8337-A7EC579F5D0E}" srcOrd="2" destOrd="0" parTransId="{EBD9E4A2-9B2E-4ABF-8A72-00C4EC2F126C}" sibTransId="{9ADC7E90-6A32-4FD2-B1F6-B89D60E11305}"/>
    <dgm:cxn modelId="{CEA9A0B1-C1D6-487A-B909-6BD6A5108922}" type="presOf" srcId="{B0CBCA40-CC0C-4A50-B666-709CB9B325CA}" destId="{932A7681-10EE-4CAC-AFFD-D922395F694E}" srcOrd="0" destOrd="0" presId="urn:microsoft.com/office/officeart/2005/8/layout/hList1"/>
    <dgm:cxn modelId="{92235003-298A-47E6-8174-87812E9BA101}" type="presOf" srcId="{2532B2CF-045A-4FFC-8341-7C711FECC9CB}" destId="{03E921DF-2BC9-4BE5-9B4A-E7D8846786F8}" srcOrd="0" destOrd="0" presId="urn:microsoft.com/office/officeart/2005/8/layout/hList1"/>
    <dgm:cxn modelId="{4BA5B719-2C9B-428A-A898-EFAB9AAC2612}" type="presOf" srcId="{0D4EF677-18CC-4214-AEF6-720326AA0231}" destId="{E3355178-1E8B-45C6-AF9B-408E8CB40E77}" srcOrd="0" destOrd="2" presId="urn:microsoft.com/office/officeart/2005/8/layout/hList1"/>
    <dgm:cxn modelId="{969FF1CF-48A6-4E19-9A7F-F57F16C4D5EF}" type="presParOf" srcId="{03E921DF-2BC9-4BE5-9B4A-E7D8846786F8}" destId="{CCD09587-4F21-4D42-8AA1-9E1DD7DA67BA}" srcOrd="0" destOrd="0" presId="urn:microsoft.com/office/officeart/2005/8/layout/hList1"/>
    <dgm:cxn modelId="{83F75CF5-E6B6-41CB-9A36-92C17A72F9B7}" type="presParOf" srcId="{CCD09587-4F21-4D42-8AA1-9E1DD7DA67BA}" destId="{932A7681-10EE-4CAC-AFFD-D922395F694E}" srcOrd="0" destOrd="0" presId="urn:microsoft.com/office/officeart/2005/8/layout/hList1"/>
    <dgm:cxn modelId="{1F9FD439-3E42-4992-8817-A34C53950D9A}" type="presParOf" srcId="{CCD09587-4F21-4D42-8AA1-9E1DD7DA67BA}" destId="{2BCAFF4E-BD5E-41D3-ACBF-9A7EF7CD6CDD}" srcOrd="1" destOrd="0" presId="urn:microsoft.com/office/officeart/2005/8/layout/hList1"/>
    <dgm:cxn modelId="{7C5DCEB7-E9F6-421B-BE51-4263AEFD0AA2}" type="presParOf" srcId="{03E921DF-2BC9-4BE5-9B4A-E7D8846786F8}" destId="{D00F028F-88EE-4C09-859B-60D5728DD051}" srcOrd="1" destOrd="0" presId="urn:microsoft.com/office/officeart/2005/8/layout/hList1"/>
    <dgm:cxn modelId="{CFEA8713-0829-456B-9382-1E612F4278C1}" type="presParOf" srcId="{03E921DF-2BC9-4BE5-9B4A-E7D8846786F8}" destId="{59BD401E-95F7-4681-84B8-E5FF080381D9}" srcOrd="2" destOrd="0" presId="urn:microsoft.com/office/officeart/2005/8/layout/hList1"/>
    <dgm:cxn modelId="{235BE041-FA31-4AB1-B5E8-6AE779186A8A}" type="presParOf" srcId="{59BD401E-95F7-4681-84B8-E5FF080381D9}" destId="{64A2E550-08A3-492E-AD7A-3BA82B0E9DCE}" srcOrd="0" destOrd="0" presId="urn:microsoft.com/office/officeart/2005/8/layout/hList1"/>
    <dgm:cxn modelId="{F645DCFA-4806-4B54-81F6-AF696D574715}" type="presParOf" srcId="{59BD401E-95F7-4681-84B8-E5FF080381D9}" destId="{E3355178-1E8B-45C6-AF9B-408E8CB40E7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DDED2A0-8B26-466C-9442-1EB94E3DB642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08C36FB-205F-44F3-9699-05743C5DB78B}">
      <dgm:prSet/>
      <dgm:spPr/>
      <dgm:t>
        <a:bodyPr/>
        <a:lstStyle/>
        <a:p>
          <a:pPr rtl="0"/>
          <a:r>
            <a:rPr lang="hu-HU" dirty="0" smtClean="0"/>
            <a:t>„a hálózatok végfelhasználóinak jelentős hányada e hálózatokat használja a rádió- és televízió-műsorok vételének fő eszközeként”</a:t>
          </a:r>
          <a:endParaRPr lang="de-DE" noProof="0" dirty="0"/>
        </a:p>
      </dgm:t>
    </dgm:pt>
    <dgm:pt modelId="{9FC61549-FFD9-412E-8922-D0F8B6382EBA}" type="parTrans" cxnId="{B7562E42-CE97-4D10-AC3D-876D88F9B934}">
      <dgm:prSet/>
      <dgm:spPr/>
      <dgm:t>
        <a:bodyPr/>
        <a:lstStyle/>
        <a:p>
          <a:endParaRPr lang="de-DE" noProof="0"/>
        </a:p>
      </dgm:t>
    </dgm:pt>
    <dgm:pt modelId="{57B847DD-C49B-42C5-8000-4BDE51FEC337}" type="sibTrans" cxnId="{B7562E42-CE97-4D10-AC3D-876D88F9B934}">
      <dgm:prSet/>
      <dgm:spPr/>
      <dgm:t>
        <a:bodyPr/>
        <a:lstStyle/>
        <a:p>
          <a:endParaRPr lang="de-DE" noProof="0"/>
        </a:p>
      </dgm:t>
    </dgm:pt>
    <dgm:pt modelId="{1B53EC01-9041-4306-A907-76571BEB11A1}">
      <dgm:prSet/>
      <dgm:spPr/>
      <dgm:t>
        <a:bodyPr/>
        <a:lstStyle/>
        <a:p>
          <a:pPr rtl="0"/>
          <a:r>
            <a:rPr lang="hu-HU" dirty="0" smtClean="0"/>
            <a:t>„vállalkozások, amelyek a nyilvánosság számára rádió- vagy televízió-műsorok szétosztására szolgáló elektronikus hírközlő hálózatokat szolgáltatnak”</a:t>
          </a:r>
          <a:endParaRPr lang="de-DE" noProof="0" dirty="0"/>
        </a:p>
      </dgm:t>
    </dgm:pt>
    <dgm:pt modelId="{9B3643B5-E7DD-44C8-8348-062B80F53D03}" type="parTrans" cxnId="{858DFA68-E0E6-45A3-ACFF-E9CE21EAE23E}">
      <dgm:prSet/>
      <dgm:spPr/>
    </dgm:pt>
    <dgm:pt modelId="{A93F588F-35C0-47DC-9863-6E915D529BDF}" type="sibTrans" cxnId="{858DFA68-E0E6-45A3-ACFF-E9CE21EAE23E}">
      <dgm:prSet/>
      <dgm:spPr/>
    </dgm:pt>
    <dgm:pt modelId="{361D4F22-52D6-40E6-BFE7-44A233603C6D}" type="pres">
      <dgm:prSet presAssocID="{0DDED2A0-8B26-466C-9442-1EB94E3DB6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A88F1FE-4FBD-4CAB-BB83-A56D92DFAEF9}" type="pres">
      <dgm:prSet presAssocID="{1B53EC01-9041-4306-A907-76571BEB11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B7590D5-5503-47E0-AB3C-CF99B81D9285}" type="pres">
      <dgm:prSet presAssocID="{A93F588F-35C0-47DC-9863-6E915D529BDF}" presName="spacer" presStyleCnt="0"/>
      <dgm:spPr/>
    </dgm:pt>
    <dgm:pt modelId="{A2D5976C-8972-4F1C-89C3-45FBC22D17BA}" type="pres">
      <dgm:prSet presAssocID="{F08C36FB-205F-44F3-9699-05743C5DB78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58DFA68-E0E6-45A3-ACFF-E9CE21EAE23E}" srcId="{0DDED2A0-8B26-466C-9442-1EB94E3DB642}" destId="{1B53EC01-9041-4306-A907-76571BEB11A1}" srcOrd="0" destOrd="0" parTransId="{9B3643B5-E7DD-44C8-8348-062B80F53D03}" sibTransId="{A93F588F-35C0-47DC-9863-6E915D529BDF}"/>
    <dgm:cxn modelId="{57788327-04B9-40DD-BAE2-25F67906DB2B}" type="presOf" srcId="{F08C36FB-205F-44F3-9699-05743C5DB78B}" destId="{A2D5976C-8972-4F1C-89C3-45FBC22D17BA}" srcOrd="0" destOrd="0" presId="urn:microsoft.com/office/officeart/2005/8/layout/vList2"/>
    <dgm:cxn modelId="{B7562E42-CE97-4D10-AC3D-876D88F9B934}" srcId="{0DDED2A0-8B26-466C-9442-1EB94E3DB642}" destId="{F08C36FB-205F-44F3-9699-05743C5DB78B}" srcOrd="1" destOrd="0" parTransId="{9FC61549-FFD9-412E-8922-D0F8B6382EBA}" sibTransId="{57B847DD-C49B-42C5-8000-4BDE51FEC337}"/>
    <dgm:cxn modelId="{56AA0402-3C71-472D-954A-5223F8129F73}" type="presOf" srcId="{0DDED2A0-8B26-466C-9442-1EB94E3DB642}" destId="{361D4F22-52D6-40E6-BFE7-44A233603C6D}" srcOrd="0" destOrd="0" presId="urn:microsoft.com/office/officeart/2005/8/layout/vList2"/>
    <dgm:cxn modelId="{3E0A2DB7-6BB3-460C-B981-23E2E4B4AF3C}" type="presOf" srcId="{1B53EC01-9041-4306-A907-76571BEB11A1}" destId="{AA88F1FE-4FBD-4CAB-BB83-A56D92DFAEF9}" srcOrd="0" destOrd="0" presId="urn:microsoft.com/office/officeart/2005/8/layout/vList2"/>
    <dgm:cxn modelId="{754D23BA-725B-451F-9AE6-FAA16820EE70}" type="presParOf" srcId="{361D4F22-52D6-40E6-BFE7-44A233603C6D}" destId="{AA88F1FE-4FBD-4CAB-BB83-A56D92DFAEF9}" srcOrd="0" destOrd="0" presId="urn:microsoft.com/office/officeart/2005/8/layout/vList2"/>
    <dgm:cxn modelId="{A2462022-DAA6-433E-929C-A49AFCE31393}" type="presParOf" srcId="{361D4F22-52D6-40E6-BFE7-44A233603C6D}" destId="{9B7590D5-5503-47E0-AB3C-CF99B81D9285}" srcOrd="1" destOrd="0" presId="urn:microsoft.com/office/officeart/2005/8/layout/vList2"/>
    <dgm:cxn modelId="{5534FD57-8919-48A6-B1E7-2B1B36B8243A}" type="presParOf" srcId="{361D4F22-52D6-40E6-BFE7-44A233603C6D}" destId="{A2D5976C-8972-4F1C-89C3-45FBC22D17B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5A3F659-CEF7-44AA-BBE9-4F5CE09400DC}" type="doc">
      <dgm:prSet loTypeId="urn:microsoft.com/office/officeart/2005/8/layout/hList1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hu-HU"/>
        </a:p>
      </dgm:t>
    </dgm:pt>
    <dgm:pt modelId="{340512B4-4457-4A90-B44D-FF48238FD139}">
      <dgm:prSet custT="1"/>
      <dgm:spPr/>
      <dgm:t>
        <a:bodyPr/>
        <a:lstStyle/>
        <a:p>
          <a:pPr algn="l" rtl="0"/>
          <a:r>
            <a:rPr lang="hu-HU" sz="2400" noProof="0" dirty="0" smtClean="0"/>
            <a:t>a must carry státusz kritériumai</a:t>
          </a:r>
          <a:endParaRPr lang="de-DE" sz="2400" noProof="0" dirty="0"/>
        </a:p>
      </dgm:t>
    </dgm:pt>
    <dgm:pt modelId="{6A8C96C9-EBE8-43D5-8C5A-73B48B40A915}" type="parTrans" cxnId="{BD0A7E5C-2715-45C1-B3D2-02BBFCEB0F6C}">
      <dgm:prSet/>
      <dgm:spPr/>
      <dgm:t>
        <a:bodyPr/>
        <a:lstStyle/>
        <a:p>
          <a:endParaRPr lang="de-DE" noProof="0"/>
        </a:p>
      </dgm:t>
    </dgm:pt>
    <dgm:pt modelId="{7FEAB71C-DEC5-4E3B-9DD0-2A5F302B5ACD}" type="sibTrans" cxnId="{BD0A7E5C-2715-45C1-B3D2-02BBFCEB0F6C}">
      <dgm:prSet/>
      <dgm:spPr/>
      <dgm:t>
        <a:bodyPr/>
        <a:lstStyle/>
        <a:p>
          <a:endParaRPr lang="de-DE" noProof="0"/>
        </a:p>
      </dgm:t>
    </dgm:pt>
    <dgm:pt modelId="{87E7FABD-1BCB-4B18-87FA-A012412093D1}">
      <dgm:prSet/>
      <dgm:spPr/>
      <dgm:t>
        <a:bodyPr/>
        <a:lstStyle/>
        <a:p>
          <a:pPr rtl="0"/>
          <a:r>
            <a:rPr lang="de-DE" noProof="0" dirty="0" smtClean="0"/>
            <a:t>„</a:t>
          </a:r>
          <a:r>
            <a:rPr lang="hu-HU" dirty="0" smtClean="0"/>
            <a:t>egyértelműen meghatározott közérdekű célok</a:t>
          </a:r>
          <a:r>
            <a:rPr lang="de-DE" noProof="0" dirty="0" smtClean="0"/>
            <a:t>” (</a:t>
          </a:r>
          <a:r>
            <a:rPr lang="hu-HU" noProof="0" dirty="0" smtClean="0"/>
            <a:t>Egyetemes szolgáltatási irányelv</a:t>
          </a:r>
          <a:r>
            <a:rPr lang="de-DE" noProof="0" dirty="0" smtClean="0"/>
            <a:t>)</a:t>
          </a:r>
          <a:endParaRPr lang="de-DE" noProof="0" dirty="0"/>
        </a:p>
      </dgm:t>
    </dgm:pt>
    <dgm:pt modelId="{85085434-F211-42E4-A2EF-FB8EB7D70321}" type="parTrans" cxnId="{3B5E0211-010C-4B78-AF6A-26F47084F7FF}">
      <dgm:prSet/>
      <dgm:spPr/>
      <dgm:t>
        <a:bodyPr/>
        <a:lstStyle/>
        <a:p>
          <a:endParaRPr lang="de-DE" noProof="0"/>
        </a:p>
      </dgm:t>
    </dgm:pt>
    <dgm:pt modelId="{00E11350-D8DC-41F6-97A9-E62ACAC6CEF8}" type="sibTrans" cxnId="{3B5E0211-010C-4B78-AF6A-26F47084F7FF}">
      <dgm:prSet/>
      <dgm:spPr/>
      <dgm:t>
        <a:bodyPr/>
        <a:lstStyle/>
        <a:p>
          <a:endParaRPr lang="de-DE" noProof="0"/>
        </a:p>
      </dgm:t>
    </dgm:pt>
    <dgm:pt modelId="{7D165B23-B493-4563-BD4D-F10A7D8EBF4E}">
      <dgm:prSet/>
      <dgm:spPr/>
      <dgm:t>
        <a:bodyPr/>
        <a:lstStyle/>
        <a:p>
          <a:pPr rtl="0"/>
          <a:r>
            <a:rPr lang="de-DE" noProof="0" dirty="0" smtClean="0"/>
            <a:t>„</a:t>
          </a:r>
          <a:r>
            <a:rPr lang="hu-HU" noProof="0" dirty="0" smtClean="0"/>
            <a:t>objektív szempontok</a:t>
          </a:r>
          <a:r>
            <a:rPr lang="de-DE" noProof="0" dirty="0" smtClean="0"/>
            <a:t>, </a:t>
          </a:r>
          <a:r>
            <a:rPr lang="hu-HU" noProof="0" dirty="0" smtClean="0"/>
            <a:t>amelyek alkalmasak a pluralizmus biztosítására</a:t>
          </a:r>
          <a:r>
            <a:rPr lang="de-DE" noProof="0" dirty="0" smtClean="0"/>
            <a:t>” (C-250/06.)</a:t>
          </a:r>
          <a:endParaRPr lang="de-DE" noProof="0" dirty="0"/>
        </a:p>
      </dgm:t>
    </dgm:pt>
    <dgm:pt modelId="{EBE0E3BF-1ADA-4A53-963A-AEE10BE179A9}" type="parTrans" cxnId="{50F3E9D1-B1D4-4AD1-A2B9-0E8BCBCA5302}">
      <dgm:prSet/>
      <dgm:spPr/>
      <dgm:t>
        <a:bodyPr/>
        <a:lstStyle/>
        <a:p>
          <a:endParaRPr lang="de-DE" noProof="0"/>
        </a:p>
      </dgm:t>
    </dgm:pt>
    <dgm:pt modelId="{40312E05-65BE-4C4E-9A41-18D54906DCFB}" type="sibTrans" cxnId="{50F3E9D1-B1D4-4AD1-A2B9-0E8BCBCA5302}">
      <dgm:prSet/>
      <dgm:spPr/>
      <dgm:t>
        <a:bodyPr/>
        <a:lstStyle/>
        <a:p>
          <a:endParaRPr lang="de-DE" noProof="0"/>
        </a:p>
      </dgm:t>
    </dgm:pt>
    <dgm:pt modelId="{1DB75577-4B5C-45E9-BEE3-424096047A4E}">
      <dgm:prSet/>
      <dgm:spPr/>
      <dgm:t>
        <a:bodyPr/>
        <a:lstStyle/>
        <a:p>
          <a:pPr rtl="0"/>
          <a:r>
            <a:rPr lang="hu-HU" dirty="0" smtClean="0"/>
            <a:t>olyan szempontok, amelyekből előzetesen megismerhetők a státusz elnyeréséhez szükséges feltételek </a:t>
          </a:r>
          <a:r>
            <a:rPr lang="de-DE" noProof="0" dirty="0" smtClean="0"/>
            <a:t>(C-250/06.)</a:t>
          </a:r>
          <a:endParaRPr lang="de-DE" noProof="0" dirty="0"/>
        </a:p>
      </dgm:t>
    </dgm:pt>
    <dgm:pt modelId="{20ACFE41-97A5-4CC9-8D3D-6F1994A810E2}" type="parTrans" cxnId="{AD92AD69-C9CF-4C31-AF36-63A456A99A77}">
      <dgm:prSet/>
      <dgm:spPr/>
      <dgm:t>
        <a:bodyPr/>
        <a:lstStyle/>
        <a:p>
          <a:endParaRPr lang="de-DE" noProof="0"/>
        </a:p>
      </dgm:t>
    </dgm:pt>
    <dgm:pt modelId="{F6C52A72-3B57-4B76-B1DF-F0203C55C279}" type="sibTrans" cxnId="{AD92AD69-C9CF-4C31-AF36-63A456A99A77}">
      <dgm:prSet/>
      <dgm:spPr/>
      <dgm:t>
        <a:bodyPr/>
        <a:lstStyle/>
        <a:p>
          <a:endParaRPr lang="de-DE" noProof="0"/>
        </a:p>
      </dgm:t>
    </dgm:pt>
    <dgm:pt modelId="{0F458734-4BAD-4A02-BE32-F36BE6760252}" type="pres">
      <dgm:prSet presAssocID="{85A3F659-CEF7-44AA-BBE9-4F5CE09400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5DE13A9-499E-49BE-AF82-BD9897C8FE6D}" type="pres">
      <dgm:prSet presAssocID="{340512B4-4457-4A90-B44D-FF48238FD139}" presName="composite" presStyleCnt="0"/>
      <dgm:spPr/>
    </dgm:pt>
    <dgm:pt modelId="{00BE3D51-A707-4783-96F2-C01541E13E72}" type="pres">
      <dgm:prSet presAssocID="{340512B4-4457-4A90-B44D-FF48238FD139}" presName="parTx" presStyleLbl="alignNode1" presStyleIdx="0" presStyleCnt="1" custLinFactNeighborY="-295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2CEFA81-46FE-4A2F-BFAB-750B18C8CE7F}" type="pres">
      <dgm:prSet presAssocID="{340512B4-4457-4A90-B44D-FF48238FD139}" presName="desTx" presStyleLbl="alignAccFollowNode1" presStyleIdx="0" presStyleCnt="1" custScaleY="159251" custLinFactNeighborY="1719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6AA37B5-E004-4355-B03D-C35BB6ABD2AB}" type="presOf" srcId="{1DB75577-4B5C-45E9-BEE3-424096047A4E}" destId="{12CEFA81-46FE-4A2F-BFAB-750B18C8CE7F}" srcOrd="0" destOrd="2" presId="urn:microsoft.com/office/officeart/2005/8/layout/hList1"/>
    <dgm:cxn modelId="{3B5E0211-010C-4B78-AF6A-26F47084F7FF}" srcId="{340512B4-4457-4A90-B44D-FF48238FD139}" destId="{87E7FABD-1BCB-4B18-87FA-A012412093D1}" srcOrd="0" destOrd="0" parTransId="{85085434-F211-42E4-A2EF-FB8EB7D70321}" sibTransId="{00E11350-D8DC-41F6-97A9-E62ACAC6CEF8}"/>
    <dgm:cxn modelId="{BD0A7E5C-2715-45C1-B3D2-02BBFCEB0F6C}" srcId="{85A3F659-CEF7-44AA-BBE9-4F5CE09400DC}" destId="{340512B4-4457-4A90-B44D-FF48238FD139}" srcOrd="0" destOrd="0" parTransId="{6A8C96C9-EBE8-43D5-8C5A-73B48B40A915}" sibTransId="{7FEAB71C-DEC5-4E3B-9DD0-2A5F302B5ACD}"/>
    <dgm:cxn modelId="{9319BF8B-83D6-4B4F-A9F4-D1B09E303D75}" type="presOf" srcId="{85A3F659-CEF7-44AA-BBE9-4F5CE09400DC}" destId="{0F458734-4BAD-4A02-BE32-F36BE6760252}" srcOrd="0" destOrd="0" presId="urn:microsoft.com/office/officeart/2005/8/layout/hList1"/>
    <dgm:cxn modelId="{AD92AD69-C9CF-4C31-AF36-63A456A99A77}" srcId="{340512B4-4457-4A90-B44D-FF48238FD139}" destId="{1DB75577-4B5C-45E9-BEE3-424096047A4E}" srcOrd="2" destOrd="0" parTransId="{20ACFE41-97A5-4CC9-8D3D-6F1994A810E2}" sibTransId="{F6C52A72-3B57-4B76-B1DF-F0203C55C279}"/>
    <dgm:cxn modelId="{C5FDF321-94B6-4681-B07D-679181CB8FFB}" type="presOf" srcId="{7D165B23-B493-4563-BD4D-F10A7D8EBF4E}" destId="{12CEFA81-46FE-4A2F-BFAB-750B18C8CE7F}" srcOrd="0" destOrd="1" presId="urn:microsoft.com/office/officeart/2005/8/layout/hList1"/>
    <dgm:cxn modelId="{CB3FF1B8-EF4B-4187-909E-BD1CFB0CEF86}" type="presOf" srcId="{87E7FABD-1BCB-4B18-87FA-A012412093D1}" destId="{12CEFA81-46FE-4A2F-BFAB-750B18C8CE7F}" srcOrd="0" destOrd="0" presId="urn:microsoft.com/office/officeart/2005/8/layout/hList1"/>
    <dgm:cxn modelId="{50F3E9D1-B1D4-4AD1-A2B9-0E8BCBCA5302}" srcId="{340512B4-4457-4A90-B44D-FF48238FD139}" destId="{7D165B23-B493-4563-BD4D-F10A7D8EBF4E}" srcOrd="1" destOrd="0" parTransId="{EBE0E3BF-1ADA-4A53-963A-AEE10BE179A9}" sibTransId="{40312E05-65BE-4C4E-9A41-18D54906DCFB}"/>
    <dgm:cxn modelId="{B7305F9C-0D75-435A-B1ED-E1673B6B06C3}" type="presOf" srcId="{340512B4-4457-4A90-B44D-FF48238FD139}" destId="{00BE3D51-A707-4783-96F2-C01541E13E72}" srcOrd="0" destOrd="0" presId="urn:microsoft.com/office/officeart/2005/8/layout/hList1"/>
    <dgm:cxn modelId="{506596E0-5D01-4BBF-8C92-E53C0C2E573F}" type="presParOf" srcId="{0F458734-4BAD-4A02-BE32-F36BE6760252}" destId="{15DE13A9-499E-49BE-AF82-BD9897C8FE6D}" srcOrd="0" destOrd="0" presId="urn:microsoft.com/office/officeart/2005/8/layout/hList1"/>
    <dgm:cxn modelId="{FF3FDEF4-7AC7-4372-9EBD-666F265783E6}" type="presParOf" srcId="{15DE13A9-499E-49BE-AF82-BD9897C8FE6D}" destId="{00BE3D51-A707-4783-96F2-C01541E13E72}" srcOrd="0" destOrd="0" presId="urn:microsoft.com/office/officeart/2005/8/layout/hList1"/>
    <dgm:cxn modelId="{46A268F1-BD09-4699-8B8C-4D4296F562A7}" type="presParOf" srcId="{15DE13A9-499E-49BE-AF82-BD9897C8FE6D}" destId="{12CEFA81-46FE-4A2F-BFAB-750B18C8CE7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AE655D4-02FC-412B-AF74-ADF404AFB1E3}" type="doc">
      <dgm:prSet loTypeId="urn:microsoft.com/office/officeart/2005/8/layout/vList2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hu-HU"/>
        </a:p>
      </dgm:t>
    </dgm:pt>
    <dgm:pt modelId="{D89AD2AD-A39C-418F-BCFB-7533204FBA1A}">
      <dgm:prSet/>
      <dgm:spPr/>
      <dgm:t>
        <a:bodyPr/>
        <a:lstStyle/>
        <a:p>
          <a:pPr rtl="0"/>
          <a:r>
            <a:rPr lang="hu-HU" dirty="0" smtClean="0"/>
            <a:t>arányosak</a:t>
          </a:r>
          <a:r>
            <a:rPr lang="de-DE" dirty="0" smtClean="0"/>
            <a:t>;</a:t>
          </a:r>
          <a:endParaRPr lang="hu-HU" dirty="0"/>
        </a:p>
      </dgm:t>
    </dgm:pt>
    <dgm:pt modelId="{6C04B616-D9E7-4635-8459-90FBCEFA5D78}" type="parTrans" cxnId="{43E281BE-381E-4A86-B5E5-B541B9364D48}">
      <dgm:prSet/>
      <dgm:spPr/>
      <dgm:t>
        <a:bodyPr/>
        <a:lstStyle/>
        <a:p>
          <a:endParaRPr lang="hu-HU"/>
        </a:p>
      </dgm:t>
    </dgm:pt>
    <dgm:pt modelId="{7208C721-31FD-42D2-82A8-5FE9E46265CF}" type="sibTrans" cxnId="{43E281BE-381E-4A86-B5E5-B541B9364D48}">
      <dgm:prSet/>
      <dgm:spPr/>
      <dgm:t>
        <a:bodyPr/>
        <a:lstStyle/>
        <a:p>
          <a:endParaRPr lang="hu-HU"/>
        </a:p>
      </dgm:t>
    </dgm:pt>
    <dgm:pt modelId="{9A7502F3-D72C-4B00-9F55-B87E1B36526A}">
      <dgm:prSet/>
      <dgm:spPr/>
      <dgm:t>
        <a:bodyPr/>
        <a:lstStyle/>
        <a:p>
          <a:pPr rtl="0"/>
          <a:r>
            <a:rPr lang="hu-HU" dirty="0" smtClean="0"/>
            <a:t>átláthatóak;</a:t>
          </a:r>
          <a:endParaRPr lang="hu-HU" dirty="0"/>
        </a:p>
      </dgm:t>
    </dgm:pt>
    <dgm:pt modelId="{3785898C-C89F-49E6-8235-3243408E180F}" type="parTrans" cxnId="{77532447-1D7A-4D69-8024-20650E82FE04}">
      <dgm:prSet/>
      <dgm:spPr/>
      <dgm:t>
        <a:bodyPr/>
        <a:lstStyle/>
        <a:p>
          <a:endParaRPr lang="hu-HU"/>
        </a:p>
      </dgm:t>
    </dgm:pt>
    <dgm:pt modelId="{662BBC68-5A6F-4EF0-9CA5-1B5F8B20DC29}" type="sibTrans" cxnId="{77532447-1D7A-4D69-8024-20650E82FE04}">
      <dgm:prSet/>
      <dgm:spPr/>
      <dgm:t>
        <a:bodyPr/>
        <a:lstStyle/>
        <a:p>
          <a:endParaRPr lang="hu-HU"/>
        </a:p>
      </dgm:t>
    </dgm:pt>
    <dgm:pt modelId="{DC6CC774-693F-4AA3-AC9F-AE8AF4728977}">
      <dgm:prSet/>
      <dgm:spPr/>
      <dgm:t>
        <a:bodyPr/>
        <a:lstStyle/>
        <a:p>
          <a:pPr rtl="0"/>
          <a:r>
            <a:rPr lang="hu-HU" dirty="0" smtClean="0"/>
            <a:t>megkülönböztetés-mentesek</a:t>
          </a:r>
          <a:r>
            <a:rPr lang="de-DE" dirty="0" smtClean="0"/>
            <a:t>;</a:t>
          </a:r>
          <a:endParaRPr lang="hu-HU" dirty="0"/>
        </a:p>
      </dgm:t>
    </dgm:pt>
    <dgm:pt modelId="{CF36BDEC-9AAC-421F-B51C-EBBFDFB71639}" type="parTrans" cxnId="{88081843-973F-4EDF-8077-08A17EFE45B5}">
      <dgm:prSet/>
      <dgm:spPr/>
      <dgm:t>
        <a:bodyPr/>
        <a:lstStyle/>
        <a:p>
          <a:endParaRPr lang="hu-HU"/>
        </a:p>
      </dgm:t>
    </dgm:pt>
    <dgm:pt modelId="{7A4392C4-D95A-454B-ACC0-724F30BF645D}" type="sibTrans" cxnId="{88081843-973F-4EDF-8077-08A17EFE45B5}">
      <dgm:prSet/>
      <dgm:spPr/>
      <dgm:t>
        <a:bodyPr/>
        <a:lstStyle/>
        <a:p>
          <a:endParaRPr lang="hu-HU"/>
        </a:p>
      </dgm:t>
    </dgm:pt>
    <dgm:pt modelId="{B041525F-C838-4948-B6DA-8CED1031B9C2}">
      <dgm:prSet/>
      <dgm:spPr/>
      <dgm:t>
        <a:bodyPr/>
        <a:lstStyle/>
        <a:p>
          <a:pPr rtl="0"/>
          <a:r>
            <a:rPr lang="hu-HU" dirty="0" smtClean="0"/>
            <a:t>rendszeresen felülvizsgáltak</a:t>
          </a:r>
          <a:r>
            <a:rPr lang="de-DE" dirty="0" smtClean="0"/>
            <a:t>.</a:t>
          </a:r>
          <a:endParaRPr lang="hu-HU" dirty="0"/>
        </a:p>
      </dgm:t>
    </dgm:pt>
    <dgm:pt modelId="{F1B3C1DF-3055-4481-A2A1-2DE65C0AA6B3}" type="parTrans" cxnId="{58A53BC2-6592-4664-93C8-004AFB2C6915}">
      <dgm:prSet/>
      <dgm:spPr/>
      <dgm:t>
        <a:bodyPr/>
        <a:lstStyle/>
        <a:p>
          <a:endParaRPr lang="hu-HU"/>
        </a:p>
      </dgm:t>
    </dgm:pt>
    <dgm:pt modelId="{C160CA2F-4436-42A9-9283-536C70CC61A7}" type="sibTrans" cxnId="{58A53BC2-6592-4664-93C8-004AFB2C6915}">
      <dgm:prSet/>
      <dgm:spPr/>
      <dgm:t>
        <a:bodyPr/>
        <a:lstStyle/>
        <a:p>
          <a:endParaRPr lang="hu-HU"/>
        </a:p>
      </dgm:t>
    </dgm:pt>
    <dgm:pt modelId="{86D27CBD-C430-4E31-BF66-7F5AC363342D}" type="pres">
      <dgm:prSet presAssocID="{DAE655D4-02FC-412B-AF74-ADF404AFB1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17F1A3D-0167-445A-9234-8F9F53A8BDE8}" type="pres">
      <dgm:prSet presAssocID="{D89AD2AD-A39C-418F-BCFB-7533204FBA1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6FA316-1BE8-409C-B5B9-B7750CCF36FB}" type="pres">
      <dgm:prSet presAssocID="{7208C721-31FD-42D2-82A8-5FE9E46265CF}" presName="spacer" presStyleCnt="0"/>
      <dgm:spPr/>
    </dgm:pt>
    <dgm:pt modelId="{64D80E7D-D9D7-4CDA-AFAE-4DC46C10B7DD}" type="pres">
      <dgm:prSet presAssocID="{9A7502F3-D72C-4B00-9F55-B87E1B36526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2B5B88B-8242-482E-B1FA-C8311AD2A474}" type="pres">
      <dgm:prSet presAssocID="{662BBC68-5A6F-4EF0-9CA5-1B5F8B20DC29}" presName="spacer" presStyleCnt="0"/>
      <dgm:spPr/>
    </dgm:pt>
    <dgm:pt modelId="{2D1C8B79-FB75-434A-925D-C07F6181AD97}" type="pres">
      <dgm:prSet presAssocID="{DC6CC774-693F-4AA3-AC9F-AE8AF472897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415D9AF-32E0-4A1F-BE39-2A7CBD2F938A}" type="pres">
      <dgm:prSet presAssocID="{7A4392C4-D95A-454B-ACC0-724F30BF645D}" presName="spacer" presStyleCnt="0"/>
      <dgm:spPr/>
    </dgm:pt>
    <dgm:pt modelId="{2F1A9D00-7867-4D6C-8888-69ACE08D2CB6}" type="pres">
      <dgm:prSet presAssocID="{B041525F-C838-4948-B6DA-8CED1031B9C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8A53BC2-6592-4664-93C8-004AFB2C6915}" srcId="{DAE655D4-02FC-412B-AF74-ADF404AFB1E3}" destId="{B041525F-C838-4948-B6DA-8CED1031B9C2}" srcOrd="3" destOrd="0" parTransId="{F1B3C1DF-3055-4481-A2A1-2DE65C0AA6B3}" sibTransId="{C160CA2F-4436-42A9-9283-536C70CC61A7}"/>
    <dgm:cxn modelId="{43E281BE-381E-4A86-B5E5-B541B9364D48}" srcId="{DAE655D4-02FC-412B-AF74-ADF404AFB1E3}" destId="{D89AD2AD-A39C-418F-BCFB-7533204FBA1A}" srcOrd="0" destOrd="0" parTransId="{6C04B616-D9E7-4635-8459-90FBCEFA5D78}" sibTransId="{7208C721-31FD-42D2-82A8-5FE9E46265CF}"/>
    <dgm:cxn modelId="{3B14E0CE-4D9B-4BA0-B433-4FC796168F86}" type="presOf" srcId="{B041525F-C838-4948-B6DA-8CED1031B9C2}" destId="{2F1A9D00-7867-4D6C-8888-69ACE08D2CB6}" srcOrd="0" destOrd="0" presId="urn:microsoft.com/office/officeart/2005/8/layout/vList2"/>
    <dgm:cxn modelId="{8D58BFAB-CEB6-4C32-B6B7-D990CAAA5B1A}" type="presOf" srcId="{9A7502F3-D72C-4B00-9F55-B87E1B36526A}" destId="{64D80E7D-D9D7-4CDA-AFAE-4DC46C10B7DD}" srcOrd="0" destOrd="0" presId="urn:microsoft.com/office/officeart/2005/8/layout/vList2"/>
    <dgm:cxn modelId="{19A1B8BF-019A-4D52-86D7-B101B7FF0D67}" type="presOf" srcId="{DAE655D4-02FC-412B-AF74-ADF404AFB1E3}" destId="{86D27CBD-C430-4E31-BF66-7F5AC363342D}" srcOrd="0" destOrd="0" presId="urn:microsoft.com/office/officeart/2005/8/layout/vList2"/>
    <dgm:cxn modelId="{88081843-973F-4EDF-8077-08A17EFE45B5}" srcId="{DAE655D4-02FC-412B-AF74-ADF404AFB1E3}" destId="{DC6CC774-693F-4AA3-AC9F-AE8AF4728977}" srcOrd="2" destOrd="0" parTransId="{CF36BDEC-9AAC-421F-B51C-EBBFDFB71639}" sibTransId="{7A4392C4-D95A-454B-ACC0-724F30BF645D}"/>
    <dgm:cxn modelId="{AE28D0CB-057B-4CB3-8CB1-E4A5F077C7C0}" type="presOf" srcId="{D89AD2AD-A39C-418F-BCFB-7533204FBA1A}" destId="{E17F1A3D-0167-445A-9234-8F9F53A8BDE8}" srcOrd="0" destOrd="0" presId="urn:microsoft.com/office/officeart/2005/8/layout/vList2"/>
    <dgm:cxn modelId="{77532447-1D7A-4D69-8024-20650E82FE04}" srcId="{DAE655D4-02FC-412B-AF74-ADF404AFB1E3}" destId="{9A7502F3-D72C-4B00-9F55-B87E1B36526A}" srcOrd="1" destOrd="0" parTransId="{3785898C-C89F-49E6-8235-3243408E180F}" sibTransId="{662BBC68-5A6F-4EF0-9CA5-1B5F8B20DC29}"/>
    <dgm:cxn modelId="{1D37204A-5F8D-4854-AC0E-8FE7ABE5991F}" type="presOf" srcId="{DC6CC774-693F-4AA3-AC9F-AE8AF4728977}" destId="{2D1C8B79-FB75-434A-925D-C07F6181AD97}" srcOrd="0" destOrd="0" presId="urn:microsoft.com/office/officeart/2005/8/layout/vList2"/>
    <dgm:cxn modelId="{3751469B-7A4B-4766-B55F-A7224064837B}" type="presParOf" srcId="{86D27CBD-C430-4E31-BF66-7F5AC363342D}" destId="{E17F1A3D-0167-445A-9234-8F9F53A8BDE8}" srcOrd="0" destOrd="0" presId="urn:microsoft.com/office/officeart/2005/8/layout/vList2"/>
    <dgm:cxn modelId="{64F93E06-B62F-4607-AB05-CA78D64B1970}" type="presParOf" srcId="{86D27CBD-C430-4E31-BF66-7F5AC363342D}" destId="{B06FA316-1BE8-409C-B5B9-B7750CCF36FB}" srcOrd="1" destOrd="0" presId="urn:microsoft.com/office/officeart/2005/8/layout/vList2"/>
    <dgm:cxn modelId="{ECAD062D-C58E-4A83-B931-8D09F176E3A3}" type="presParOf" srcId="{86D27CBD-C430-4E31-BF66-7F5AC363342D}" destId="{64D80E7D-D9D7-4CDA-AFAE-4DC46C10B7DD}" srcOrd="2" destOrd="0" presId="urn:microsoft.com/office/officeart/2005/8/layout/vList2"/>
    <dgm:cxn modelId="{DC1314BF-62A8-42ED-9B66-E7ACF0D1ED61}" type="presParOf" srcId="{86D27CBD-C430-4E31-BF66-7F5AC363342D}" destId="{C2B5B88B-8242-482E-B1FA-C8311AD2A474}" srcOrd="3" destOrd="0" presId="urn:microsoft.com/office/officeart/2005/8/layout/vList2"/>
    <dgm:cxn modelId="{3AC0B7D5-AC46-4058-BA4F-756D4A7C7924}" type="presParOf" srcId="{86D27CBD-C430-4E31-BF66-7F5AC363342D}" destId="{2D1C8B79-FB75-434A-925D-C07F6181AD97}" srcOrd="4" destOrd="0" presId="urn:microsoft.com/office/officeart/2005/8/layout/vList2"/>
    <dgm:cxn modelId="{D4D14B70-89C1-46BB-A223-5A995D964198}" type="presParOf" srcId="{86D27CBD-C430-4E31-BF66-7F5AC363342D}" destId="{5415D9AF-32E0-4A1F-BE39-2A7CBD2F938A}" srcOrd="5" destOrd="0" presId="urn:microsoft.com/office/officeart/2005/8/layout/vList2"/>
    <dgm:cxn modelId="{F5BAF6AD-D820-4C5E-BCF8-4D81165E1D91}" type="presParOf" srcId="{86D27CBD-C430-4E31-BF66-7F5AC363342D}" destId="{2F1A9D00-7867-4D6C-8888-69ACE08D2CB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A2EA52-7BAA-49D3-8443-C795E2695163}" type="doc">
      <dgm:prSet loTypeId="urn:microsoft.com/office/officeart/2005/8/layout/chevron1" loCatId="process" qsTypeId="urn:microsoft.com/office/officeart/2005/8/quickstyle/simple5" qsCatId="simple" csTypeId="urn:microsoft.com/office/officeart/2005/8/colors/colorful4" csCatId="colorful" phldr="1"/>
      <dgm:spPr/>
    </dgm:pt>
    <dgm:pt modelId="{73485B18-6708-418F-B8BA-3D363AC2DB28}">
      <dgm:prSet phldrT="[Szöveg]" custT="1"/>
      <dgm:spPr/>
      <dgm:t>
        <a:bodyPr/>
        <a:lstStyle/>
        <a:p>
          <a:r>
            <a:rPr lang="hu-HU" sz="1600" noProof="0" dirty="0" smtClean="0">
              <a:latin typeface="Garamond" pitchFamily="18" charset="0"/>
            </a:rPr>
            <a:t>Egyéni és közösségi érdekek védelme</a:t>
          </a:r>
          <a:endParaRPr lang="de-DE" sz="1600" noProof="0" dirty="0">
            <a:latin typeface="Garamond" pitchFamily="18" charset="0"/>
          </a:endParaRPr>
        </a:p>
      </dgm:t>
    </dgm:pt>
    <dgm:pt modelId="{DE87313B-325B-48A2-A35F-FA4E915DC408}" type="parTrans" cxnId="{F82FBBC1-FC3C-4CAA-A05F-1B948984904A}">
      <dgm:prSet/>
      <dgm:spPr/>
      <dgm:t>
        <a:bodyPr/>
        <a:lstStyle/>
        <a:p>
          <a:endParaRPr lang="de-DE" sz="1600" noProof="0">
            <a:latin typeface="Garamond" pitchFamily="18" charset="0"/>
          </a:endParaRPr>
        </a:p>
      </dgm:t>
    </dgm:pt>
    <dgm:pt modelId="{EAF4F8CF-6B25-4AF5-BEEE-CF397B1742FF}" type="sibTrans" cxnId="{F82FBBC1-FC3C-4CAA-A05F-1B948984904A}">
      <dgm:prSet/>
      <dgm:spPr/>
      <dgm:t>
        <a:bodyPr/>
        <a:lstStyle/>
        <a:p>
          <a:endParaRPr lang="de-DE" sz="1600" noProof="0">
            <a:latin typeface="Garamond" pitchFamily="18" charset="0"/>
          </a:endParaRPr>
        </a:p>
      </dgm:t>
    </dgm:pt>
    <dgm:pt modelId="{47B5CD62-D79C-4EB1-A4F9-FC208A6F02A3}">
      <dgm:prSet phldrT="[Szöveg]" custT="1"/>
      <dgm:spPr/>
      <dgm:t>
        <a:bodyPr/>
        <a:lstStyle/>
        <a:p>
          <a:r>
            <a:rPr lang="hu-HU" sz="1600" noProof="0" dirty="0" smtClean="0">
              <a:latin typeface="Garamond" pitchFamily="18" charset="0"/>
            </a:rPr>
            <a:t>Tartalomszabályozás</a:t>
          </a:r>
          <a:endParaRPr lang="de-DE" sz="1600" noProof="0" dirty="0">
            <a:latin typeface="Garamond" pitchFamily="18" charset="0"/>
          </a:endParaRPr>
        </a:p>
      </dgm:t>
    </dgm:pt>
    <dgm:pt modelId="{0FA2FD36-B3D8-4555-B226-1294CBA98D69}" type="parTrans" cxnId="{D3D3BA51-4480-4000-8E26-7BA08A8016DF}">
      <dgm:prSet/>
      <dgm:spPr/>
      <dgm:t>
        <a:bodyPr/>
        <a:lstStyle/>
        <a:p>
          <a:endParaRPr lang="de-DE" sz="1600" noProof="0">
            <a:latin typeface="Garamond" pitchFamily="18" charset="0"/>
          </a:endParaRPr>
        </a:p>
      </dgm:t>
    </dgm:pt>
    <dgm:pt modelId="{808659E4-5EEC-40CF-ABAF-98ADD1C0DA1C}" type="sibTrans" cxnId="{D3D3BA51-4480-4000-8E26-7BA08A8016DF}">
      <dgm:prSet/>
      <dgm:spPr/>
      <dgm:t>
        <a:bodyPr/>
        <a:lstStyle/>
        <a:p>
          <a:endParaRPr lang="de-DE" sz="1600" noProof="0">
            <a:latin typeface="Garamond" pitchFamily="18" charset="0"/>
          </a:endParaRPr>
        </a:p>
      </dgm:t>
    </dgm:pt>
    <dgm:pt modelId="{DA8030A8-A1E2-49FF-8DEE-FCB715B9FE85}">
      <dgm:prSet phldrT="[Szöveg]" custT="1"/>
      <dgm:spPr/>
      <dgm:t>
        <a:bodyPr/>
        <a:lstStyle/>
        <a:p>
          <a:r>
            <a:rPr lang="hu-HU" sz="1600" noProof="0" dirty="0" smtClean="0">
              <a:latin typeface="Garamond" pitchFamily="18" charset="0"/>
            </a:rPr>
            <a:t>Személyiségvédelem; Gyűlöletbeszéd; Gyermekvédelem</a:t>
          </a:r>
          <a:endParaRPr lang="de-DE" sz="1600" noProof="0" dirty="0">
            <a:latin typeface="Garamond" pitchFamily="18" charset="0"/>
          </a:endParaRPr>
        </a:p>
      </dgm:t>
    </dgm:pt>
    <dgm:pt modelId="{4EEBEBE4-5A69-4F83-8412-3C1AD58A8874}" type="parTrans" cxnId="{EB6328E7-F257-438C-8C34-514167EEACA2}">
      <dgm:prSet/>
      <dgm:spPr/>
      <dgm:t>
        <a:bodyPr/>
        <a:lstStyle/>
        <a:p>
          <a:endParaRPr lang="de-DE" sz="1600" noProof="0">
            <a:latin typeface="Garamond" pitchFamily="18" charset="0"/>
          </a:endParaRPr>
        </a:p>
      </dgm:t>
    </dgm:pt>
    <dgm:pt modelId="{50F8F008-8B45-4A5B-ACCE-02828D53595F}" type="sibTrans" cxnId="{EB6328E7-F257-438C-8C34-514167EEACA2}">
      <dgm:prSet/>
      <dgm:spPr/>
      <dgm:t>
        <a:bodyPr/>
        <a:lstStyle/>
        <a:p>
          <a:endParaRPr lang="de-DE" sz="1600" noProof="0">
            <a:latin typeface="Garamond" pitchFamily="18" charset="0"/>
          </a:endParaRPr>
        </a:p>
      </dgm:t>
    </dgm:pt>
    <dgm:pt modelId="{56B4F291-B910-46AB-A5CF-57EBD778AF2C}" type="pres">
      <dgm:prSet presAssocID="{EFA2EA52-7BAA-49D3-8443-C795E2695163}" presName="Name0" presStyleCnt="0">
        <dgm:presLayoutVars>
          <dgm:dir/>
          <dgm:animLvl val="lvl"/>
          <dgm:resizeHandles val="exact"/>
        </dgm:presLayoutVars>
      </dgm:prSet>
      <dgm:spPr/>
    </dgm:pt>
    <dgm:pt modelId="{3385B1E1-A69F-4C28-8715-4AF889246B2D}" type="pres">
      <dgm:prSet presAssocID="{73485B18-6708-418F-B8BA-3D363AC2DB28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556825-A25E-4E46-9EA1-3AB7003396FC}" type="pres">
      <dgm:prSet presAssocID="{EAF4F8CF-6B25-4AF5-BEEE-CF397B1742FF}" presName="parTxOnlySpace" presStyleCnt="0"/>
      <dgm:spPr/>
    </dgm:pt>
    <dgm:pt modelId="{1DD15E5C-C182-4B57-B9C8-1A6BA35A6305}" type="pres">
      <dgm:prSet presAssocID="{47B5CD62-D79C-4EB1-A4F9-FC208A6F02A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CD195A6-26FC-4541-B0DA-A40FF1FC8720}" type="pres">
      <dgm:prSet presAssocID="{808659E4-5EEC-40CF-ABAF-98ADD1C0DA1C}" presName="parTxOnlySpace" presStyleCnt="0"/>
      <dgm:spPr/>
    </dgm:pt>
    <dgm:pt modelId="{85FFA620-B620-411A-858A-F5D1736C1B23}" type="pres">
      <dgm:prSet presAssocID="{DA8030A8-A1E2-49FF-8DEE-FCB715B9FE8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3D3BA51-4480-4000-8E26-7BA08A8016DF}" srcId="{EFA2EA52-7BAA-49D3-8443-C795E2695163}" destId="{47B5CD62-D79C-4EB1-A4F9-FC208A6F02A3}" srcOrd="1" destOrd="0" parTransId="{0FA2FD36-B3D8-4555-B226-1294CBA98D69}" sibTransId="{808659E4-5EEC-40CF-ABAF-98ADD1C0DA1C}"/>
    <dgm:cxn modelId="{078C2A28-FBB6-486A-8DA4-0A21CB9A9310}" type="presOf" srcId="{DA8030A8-A1E2-49FF-8DEE-FCB715B9FE85}" destId="{85FFA620-B620-411A-858A-F5D1736C1B23}" srcOrd="0" destOrd="0" presId="urn:microsoft.com/office/officeart/2005/8/layout/chevron1"/>
    <dgm:cxn modelId="{F82FBBC1-FC3C-4CAA-A05F-1B948984904A}" srcId="{EFA2EA52-7BAA-49D3-8443-C795E2695163}" destId="{73485B18-6708-418F-B8BA-3D363AC2DB28}" srcOrd="0" destOrd="0" parTransId="{DE87313B-325B-48A2-A35F-FA4E915DC408}" sibTransId="{EAF4F8CF-6B25-4AF5-BEEE-CF397B1742FF}"/>
    <dgm:cxn modelId="{50DEE471-B96D-4CEF-8CE8-F701A69B63FB}" type="presOf" srcId="{47B5CD62-D79C-4EB1-A4F9-FC208A6F02A3}" destId="{1DD15E5C-C182-4B57-B9C8-1A6BA35A6305}" srcOrd="0" destOrd="0" presId="urn:microsoft.com/office/officeart/2005/8/layout/chevron1"/>
    <dgm:cxn modelId="{8BB3C5DC-0EBC-4F5B-90B2-84F4681A9506}" type="presOf" srcId="{EFA2EA52-7BAA-49D3-8443-C795E2695163}" destId="{56B4F291-B910-46AB-A5CF-57EBD778AF2C}" srcOrd="0" destOrd="0" presId="urn:microsoft.com/office/officeart/2005/8/layout/chevron1"/>
    <dgm:cxn modelId="{70A53AE7-6179-4C04-9F9E-48A6F2A53FB7}" type="presOf" srcId="{73485B18-6708-418F-B8BA-3D363AC2DB28}" destId="{3385B1E1-A69F-4C28-8715-4AF889246B2D}" srcOrd="0" destOrd="0" presId="urn:microsoft.com/office/officeart/2005/8/layout/chevron1"/>
    <dgm:cxn modelId="{EB6328E7-F257-438C-8C34-514167EEACA2}" srcId="{EFA2EA52-7BAA-49D3-8443-C795E2695163}" destId="{DA8030A8-A1E2-49FF-8DEE-FCB715B9FE85}" srcOrd="2" destOrd="0" parTransId="{4EEBEBE4-5A69-4F83-8412-3C1AD58A8874}" sibTransId="{50F8F008-8B45-4A5B-ACCE-02828D53595F}"/>
    <dgm:cxn modelId="{02650C5F-6583-4F4D-8976-000FCD8147FC}" type="presParOf" srcId="{56B4F291-B910-46AB-A5CF-57EBD778AF2C}" destId="{3385B1E1-A69F-4C28-8715-4AF889246B2D}" srcOrd="0" destOrd="0" presId="urn:microsoft.com/office/officeart/2005/8/layout/chevron1"/>
    <dgm:cxn modelId="{4E4ED410-C810-4969-8D9C-127A171051F2}" type="presParOf" srcId="{56B4F291-B910-46AB-A5CF-57EBD778AF2C}" destId="{68556825-A25E-4E46-9EA1-3AB7003396FC}" srcOrd="1" destOrd="0" presId="urn:microsoft.com/office/officeart/2005/8/layout/chevron1"/>
    <dgm:cxn modelId="{749CF46E-0E88-4C44-994C-46FCA61B72E9}" type="presParOf" srcId="{56B4F291-B910-46AB-A5CF-57EBD778AF2C}" destId="{1DD15E5C-C182-4B57-B9C8-1A6BA35A6305}" srcOrd="2" destOrd="0" presId="urn:microsoft.com/office/officeart/2005/8/layout/chevron1"/>
    <dgm:cxn modelId="{D05C1520-58C6-4032-98C1-9A87B7E6D1D0}" type="presParOf" srcId="{56B4F291-B910-46AB-A5CF-57EBD778AF2C}" destId="{9CD195A6-26FC-4541-B0DA-A40FF1FC8720}" srcOrd="3" destOrd="0" presId="urn:microsoft.com/office/officeart/2005/8/layout/chevron1"/>
    <dgm:cxn modelId="{12CDC7BB-891F-49D3-9890-5B25E66AC768}" type="presParOf" srcId="{56B4F291-B910-46AB-A5CF-57EBD778AF2C}" destId="{85FFA620-B620-411A-858A-F5D1736C1B2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1E10408-912B-4C4A-8D11-A6995546683F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113EDE5F-E964-41CD-B75A-355AA1061994}">
      <dgm:prSet/>
      <dgm:spPr/>
      <dgm:t>
        <a:bodyPr/>
        <a:lstStyle/>
        <a:p>
          <a:pPr rtl="0"/>
          <a:r>
            <a:rPr lang="hu-HU" dirty="0" smtClean="0"/>
            <a:t>A must carry szabályozás kiegészítése vagy alternatívája</a:t>
          </a:r>
          <a:endParaRPr lang="de-DE" dirty="0"/>
        </a:p>
      </dgm:t>
    </dgm:pt>
    <dgm:pt modelId="{6DE3C9C8-99B0-448A-9152-A52E7E7A295E}" type="parTrans" cxnId="{DC27D1A0-5144-41C2-85D4-89BB47409F8A}">
      <dgm:prSet/>
      <dgm:spPr/>
      <dgm:t>
        <a:bodyPr/>
        <a:lstStyle/>
        <a:p>
          <a:endParaRPr lang="hu-HU"/>
        </a:p>
      </dgm:t>
    </dgm:pt>
    <dgm:pt modelId="{72D0B50B-EE43-43E5-8CB7-8A91D3783CC0}" type="sibTrans" cxnId="{DC27D1A0-5144-41C2-85D4-89BB47409F8A}">
      <dgm:prSet/>
      <dgm:spPr/>
      <dgm:t>
        <a:bodyPr/>
        <a:lstStyle/>
        <a:p>
          <a:endParaRPr lang="hu-HU"/>
        </a:p>
      </dgm:t>
    </dgm:pt>
    <dgm:pt modelId="{9C55E498-568D-4EA5-8DFD-3DA56715BA0A}">
      <dgm:prSet/>
      <dgm:spPr/>
      <dgm:t>
        <a:bodyPr/>
        <a:lstStyle/>
        <a:p>
          <a:pPr rtl="0"/>
          <a:r>
            <a:rPr lang="hu-HU" dirty="0" smtClean="0"/>
            <a:t>hiányzó közösségi jogi jogalap</a:t>
          </a:r>
          <a:endParaRPr lang="hu-HU" dirty="0"/>
        </a:p>
      </dgm:t>
    </dgm:pt>
    <dgm:pt modelId="{05153827-3ADD-45B6-87C4-3956B845E5BA}" type="parTrans" cxnId="{C017C6C7-61A2-4302-BCDE-D2B43B43035A}">
      <dgm:prSet/>
      <dgm:spPr/>
      <dgm:t>
        <a:bodyPr/>
        <a:lstStyle/>
        <a:p>
          <a:endParaRPr lang="hu-HU"/>
        </a:p>
      </dgm:t>
    </dgm:pt>
    <dgm:pt modelId="{E234B4AC-053B-4360-8CC5-569CD043E7B2}" type="sibTrans" cxnId="{C017C6C7-61A2-4302-BCDE-D2B43B43035A}">
      <dgm:prSet/>
      <dgm:spPr/>
      <dgm:t>
        <a:bodyPr/>
        <a:lstStyle/>
        <a:p>
          <a:endParaRPr lang="hu-HU"/>
        </a:p>
      </dgm:t>
    </dgm:pt>
    <dgm:pt modelId="{52918024-BA26-4E9B-A1DA-C88C0F353F7C}">
      <dgm:prSet/>
      <dgm:spPr/>
      <dgm:t>
        <a:bodyPr/>
        <a:lstStyle/>
        <a:p>
          <a:pPr rtl="0"/>
          <a:r>
            <a:rPr lang="de-DE" dirty="0" smtClean="0"/>
            <a:t>FRND </a:t>
          </a:r>
          <a:r>
            <a:rPr lang="hu-HU" dirty="0" smtClean="0"/>
            <a:t>szabályozás csak a CAS, EPG, API esetében</a:t>
          </a:r>
          <a:endParaRPr lang="hu-HU" dirty="0"/>
        </a:p>
      </dgm:t>
    </dgm:pt>
    <dgm:pt modelId="{E6B36E90-2C1D-48BC-A551-B86BE413AB73}" type="parTrans" cxnId="{E3ADBD17-8027-4473-AA67-123595BEA8C9}">
      <dgm:prSet/>
      <dgm:spPr/>
      <dgm:t>
        <a:bodyPr/>
        <a:lstStyle/>
        <a:p>
          <a:endParaRPr lang="hu-HU"/>
        </a:p>
      </dgm:t>
    </dgm:pt>
    <dgm:pt modelId="{29D2DC69-F88D-46C5-BB5F-6F4572195425}" type="sibTrans" cxnId="{E3ADBD17-8027-4473-AA67-123595BEA8C9}">
      <dgm:prSet/>
      <dgm:spPr/>
      <dgm:t>
        <a:bodyPr/>
        <a:lstStyle/>
        <a:p>
          <a:endParaRPr lang="hu-HU"/>
        </a:p>
      </dgm:t>
    </dgm:pt>
    <dgm:pt modelId="{EBA5FE8A-0217-4289-9A0B-720D24411474}">
      <dgm:prSet/>
      <dgm:spPr/>
      <dgm:t>
        <a:bodyPr/>
        <a:lstStyle/>
        <a:p>
          <a:pPr rtl="0"/>
          <a:r>
            <a:rPr lang="hu-HU" dirty="0" smtClean="0"/>
            <a:t>a must carry szabályozás feltételei nem teljesülnek</a:t>
          </a:r>
          <a:endParaRPr lang="hu-HU" dirty="0"/>
        </a:p>
      </dgm:t>
    </dgm:pt>
    <dgm:pt modelId="{0BE7D923-F2CA-4266-9F22-132F52C01083}" type="parTrans" cxnId="{C48C065E-41DF-4B87-B333-2D479B3BD886}">
      <dgm:prSet/>
      <dgm:spPr/>
      <dgm:t>
        <a:bodyPr/>
        <a:lstStyle/>
        <a:p>
          <a:endParaRPr lang="hu-HU"/>
        </a:p>
      </dgm:t>
    </dgm:pt>
    <dgm:pt modelId="{B2A3C36B-A416-46C8-BDAF-E708AF58DFC6}" type="sibTrans" cxnId="{C48C065E-41DF-4B87-B333-2D479B3BD886}">
      <dgm:prSet/>
      <dgm:spPr/>
      <dgm:t>
        <a:bodyPr/>
        <a:lstStyle/>
        <a:p>
          <a:endParaRPr lang="hu-HU"/>
        </a:p>
      </dgm:t>
    </dgm:pt>
    <dgm:pt modelId="{C1ECB640-B8EB-4109-8BE1-F4C521B550FC}">
      <dgm:prSet/>
      <dgm:spPr/>
      <dgm:t>
        <a:bodyPr/>
        <a:lstStyle/>
        <a:p>
          <a:pPr rtl="0"/>
          <a:r>
            <a:rPr lang="hu-HU" dirty="0" smtClean="0"/>
            <a:t>megkülönböztetés-mentesség </a:t>
          </a:r>
          <a:r>
            <a:rPr lang="de-DE" dirty="0" smtClean="0"/>
            <a:t>≠ </a:t>
          </a:r>
          <a:r>
            <a:rPr lang="hu-HU" dirty="0" smtClean="0"/>
            <a:t>esélyegyenlőség</a:t>
          </a:r>
          <a:endParaRPr lang="hu-HU" dirty="0"/>
        </a:p>
      </dgm:t>
    </dgm:pt>
    <dgm:pt modelId="{7A192C6E-C332-4EF2-940E-78FB2E37F93A}" type="parTrans" cxnId="{6373041C-C09F-4F79-AC81-00A8604010E5}">
      <dgm:prSet/>
      <dgm:spPr/>
      <dgm:t>
        <a:bodyPr/>
        <a:lstStyle/>
        <a:p>
          <a:endParaRPr lang="hu-HU"/>
        </a:p>
      </dgm:t>
    </dgm:pt>
    <dgm:pt modelId="{809378F3-8234-4BFF-8837-9FF2AD8276E9}" type="sibTrans" cxnId="{6373041C-C09F-4F79-AC81-00A8604010E5}">
      <dgm:prSet/>
      <dgm:spPr/>
      <dgm:t>
        <a:bodyPr/>
        <a:lstStyle/>
        <a:p>
          <a:endParaRPr lang="hu-HU"/>
        </a:p>
      </dgm:t>
    </dgm:pt>
    <dgm:pt modelId="{A6441727-BD17-42CA-ADE7-4F45107F28D1}">
      <dgm:prSet/>
      <dgm:spPr/>
      <dgm:t>
        <a:bodyPr/>
        <a:lstStyle/>
        <a:p>
          <a:pPr rtl="0"/>
          <a:r>
            <a:rPr lang="hu-HU" dirty="0" smtClean="0"/>
            <a:t>a tartalomszolgáltató egyedi helyzetét figyelmen kívül hagyja</a:t>
          </a:r>
          <a:endParaRPr lang="hu-HU" dirty="0"/>
        </a:p>
      </dgm:t>
    </dgm:pt>
    <dgm:pt modelId="{130EB55B-6A0F-416D-B67C-3F834995A2C2}" type="parTrans" cxnId="{FAB04E96-B42A-47BA-B851-8A4E783BB4D8}">
      <dgm:prSet/>
      <dgm:spPr/>
      <dgm:t>
        <a:bodyPr/>
        <a:lstStyle/>
        <a:p>
          <a:endParaRPr lang="hu-HU"/>
        </a:p>
      </dgm:t>
    </dgm:pt>
    <dgm:pt modelId="{37A7A29B-69A1-44A0-B4B2-A65A519AAE53}" type="sibTrans" cxnId="{FAB04E96-B42A-47BA-B851-8A4E783BB4D8}">
      <dgm:prSet/>
      <dgm:spPr/>
      <dgm:t>
        <a:bodyPr/>
        <a:lstStyle/>
        <a:p>
          <a:endParaRPr lang="hu-HU"/>
        </a:p>
      </dgm:t>
    </dgm:pt>
    <dgm:pt modelId="{A91D1918-4001-4559-847A-7B1C91BE42E6}">
      <dgm:prSet/>
      <dgm:spPr/>
      <dgm:t>
        <a:bodyPr/>
        <a:lstStyle/>
        <a:p>
          <a:pPr rtl="0"/>
          <a:r>
            <a:rPr lang="hu-HU" dirty="0" smtClean="0"/>
            <a:t>a pluralizmus biztosítására nem alkalmas</a:t>
          </a:r>
          <a:endParaRPr lang="de-DE" dirty="0"/>
        </a:p>
      </dgm:t>
    </dgm:pt>
    <dgm:pt modelId="{0E225903-C2C2-4A7B-86B9-B248605A4949}" type="parTrans" cxnId="{5B1EB751-FAA3-47B1-A8EC-D99511AD6873}">
      <dgm:prSet/>
      <dgm:spPr/>
      <dgm:t>
        <a:bodyPr/>
        <a:lstStyle/>
        <a:p>
          <a:endParaRPr lang="hu-HU"/>
        </a:p>
      </dgm:t>
    </dgm:pt>
    <dgm:pt modelId="{9A928493-CDD1-4FB9-A795-A6B95534D29D}" type="sibTrans" cxnId="{5B1EB751-FAA3-47B1-A8EC-D99511AD6873}">
      <dgm:prSet/>
      <dgm:spPr/>
      <dgm:t>
        <a:bodyPr/>
        <a:lstStyle/>
        <a:p>
          <a:endParaRPr lang="hu-HU"/>
        </a:p>
      </dgm:t>
    </dgm:pt>
    <dgm:pt modelId="{5610B69E-A635-4FAF-AB3D-F5A93A7768AE}" type="pres">
      <dgm:prSet presAssocID="{E1E10408-912B-4C4A-8D11-A699554668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BAE3A4D-D0C6-4CB5-B81E-1F8158C72EB7}" type="pres">
      <dgm:prSet presAssocID="{113EDE5F-E964-41CD-B75A-355AA1061994}" presName="parentLin" presStyleCnt="0"/>
      <dgm:spPr/>
    </dgm:pt>
    <dgm:pt modelId="{51EDEF0F-E31A-4726-A173-5045830A18B8}" type="pres">
      <dgm:prSet presAssocID="{113EDE5F-E964-41CD-B75A-355AA1061994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F42EF1CA-344C-4561-A7F6-70DFAA12FD9D}" type="pres">
      <dgm:prSet presAssocID="{113EDE5F-E964-41CD-B75A-355AA106199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77FA0C5-6504-4EC6-AF57-738569DF5023}" type="pres">
      <dgm:prSet presAssocID="{113EDE5F-E964-41CD-B75A-355AA1061994}" presName="negativeSpace" presStyleCnt="0"/>
      <dgm:spPr/>
    </dgm:pt>
    <dgm:pt modelId="{2C781212-84FF-494F-B4E4-3A8E370D322B}" type="pres">
      <dgm:prSet presAssocID="{113EDE5F-E964-41CD-B75A-355AA1061994}" presName="childText" presStyleLbl="conFgAcc1" presStyleIdx="0" presStyleCnt="3">
        <dgm:presLayoutVars>
          <dgm:bulletEnabled val="1"/>
        </dgm:presLayoutVars>
      </dgm:prSet>
      <dgm:spPr/>
    </dgm:pt>
    <dgm:pt modelId="{B2DD8EC8-E1B2-4FBD-8028-AF5023D6B66D}" type="pres">
      <dgm:prSet presAssocID="{72D0B50B-EE43-43E5-8CB7-8A91D3783CC0}" presName="spaceBetweenRectangles" presStyleCnt="0"/>
      <dgm:spPr/>
    </dgm:pt>
    <dgm:pt modelId="{5106A173-4EC0-4CD7-A508-F0E092AC4371}" type="pres">
      <dgm:prSet presAssocID="{9C55E498-568D-4EA5-8DFD-3DA56715BA0A}" presName="parentLin" presStyleCnt="0"/>
      <dgm:spPr/>
    </dgm:pt>
    <dgm:pt modelId="{D73B682C-3DF7-498C-88B8-7AFB6C7EB3D5}" type="pres">
      <dgm:prSet presAssocID="{9C55E498-568D-4EA5-8DFD-3DA56715BA0A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B65EFDBB-5B0A-4761-B1C3-4A8591CA6EE1}" type="pres">
      <dgm:prSet presAssocID="{9C55E498-568D-4EA5-8DFD-3DA56715BA0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C6AB4FD-D5B2-45A6-A7B6-60CA9E52C652}" type="pres">
      <dgm:prSet presAssocID="{9C55E498-568D-4EA5-8DFD-3DA56715BA0A}" presName="negativeSpace" presStyleCnt="0"/>
      <dgm:spPr/>
    </dgm:pt>
    <dgm:pt modelId="{FB1CFA64-CB79-4FC3-88B6-9212D3814D7D}" type="pres">
      <dgm:prSet presAssocID="{9C55E498-568D-4EA5-8DFD-3DA56715BA0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2A03DB4-2B93-4089-A2A3-C3E981C2D1A8}" type="pres">
      <dgm:prSet presAssocID="{E234B4AC-053B-4360-8CC5-569CD043E7B2}" presName="spaceBetweenRectangles" presStyleCnt="0"/>
      <dgm:spPr/>
    </dgm:pt>
    <dgm:pt modelId="{0A7B7358-2BDE-4564-A06F-756D31705627}" type="pres">
      <dgm:prSet presAssocID="{C1ECB640-B8EB-4109-8BE1-F4C521B550FC}" presName="parentLin" presStyleCnt="0"/>
      <dgm:spPr/>
    </dgm:pt>
    <dgm:pt modelId="{AF2D4E87-A67C-4778-88CA-A1E19520BD43}" type="pres">
      <dgm:prSet presAssocID="{C1ECB640-B8EB-4109-8BE1-F4C521B550FC}" presName="parentLeftMargin" presStyleLbl="node1" presStyleIdx="1" presStyleCnt="3"/>
      <dgm:spPr/>
      <dgm:t>
        <a:bodyPr/>
        <a:lstStyle/>
        <a:p>
          <a:endParaRPr lang="hu-HU"/>
        </a:p>
      </dgm:t>
    </dgm:pt>
    <dgm:pt modelId="{FCBC185E-9167-4DA7-8914-BDF78BF1D1BE}" type="pres">
      <dgm:prSet presAssocID="{C1ECB640-B8EB-4109-8BE1-F4C521B550F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8016CD7-FB26-4BC8-9CE6-29EE7F751776}" type="pres">
      <dgm:prSet presAssocID="{C1ECB640-B8EB-4109-8BE1-F4C521B550FC}" presName="negativeSpace" presStyleCnt="0"/>
      <dgm:spPr/>
    </dgm:pt>
    <dgm:pt modelId="{F34F84E0-7E3E-4D94-98D8-59F4614972A3}" type="pres">
      <dgm:prSet presAssocID="{C1ECB640-B8EB-4109-8BE1-F4C521B550F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294B797-028D-4656-8782-9864777D96CC}" type="presOf" srcId="{A91D1918-4001-4559-847A-7B1C91BE42E6}" destId="{F34F84E0-7E3E-4D94-98D8-59F4614972A3}" srcOrd="0" destOrd="1" presId="urn:microsoft.com/office/officeart/2005/8/layout/list1"/>
    <dgm:cxn modelId="{5B3EE6FF-4265-4D42-8D6E-B09662E6528C}" type="presOf" srcId="{C1ECB640-B8EB-4109-8BE1-F4C521B550FC}" destId="{AF2D4E87-A67C-4778-88CA-A1E19520BD43}" srcOrd="0" destOrd="0" presId="urn:microsoft.com/office/officeart/2005/8/layout/list1"/>
    <dgm:cxn modelId="{28C5963A-F310-49DD-8C5B-ABBF1A6E05CE}" type="presOf" srcId="{9C55E498-568D-4EA5-8DFD-3DA56715BA0A}" destId="{B65EFDBB-5B0A-4761-B1C3-4A8591CA6EE1}" srcOrd="1" destOrd="0" presId="urn:microsoft.com/office/officeart/2005/8/layout/list1"/>
    <dgm:cxn modelId="{C017C6C7-61A2-4302-BCDE-D2B43B43035A}" srcId="{E1E10408-912B-4C4A-8D11-A6995546683F}" destId="{9C55E498-568D-4EA5-8DFD-3DA56715BA0A}" srcOrd="1" destOrd="0" parTransId="{05153827-3ADD-45B6-87C4-3956B845E5BA}" sibTransId="{E234B4AC-053B-4360-8CC5-569CD043E7B2}"/>
    <dgm:cxn modelId="{E3ADBD17-8027-4473-AA67-123595BEA8C9}" srcId="{9C55E498-568D-4EA5-8DFD-3DA56715BA0A}" destId="{52918024-BA26-4E9B-A1DA-C88C0F353F7C}" srcOrd="0" destOrd="0" parTransId="{E6B36E90-2C1D-48BC-A551-B86BE413AB73}" sibTransId="{29D2DC69-F88D-46C5-BB5F-6F4572195425}"/>
    <dgm:cxn modelId="{5B1EB751-FAA3-47B1-A8EC-D99511AD6873}" srcId="{C1ECB640-B8EB-4109-8BE1-F4C521B550FC}" destId="{A91D1918-4001-4559-847A-7B1C91BE42E6}" srcOrd="1" destOrd="0" parTransId="{0E225903-C2C2-4A7B-86B9-B248605A4949}" sibTransId="{9A928493-CDD1-4FB9-A795-A6B95534D29D}"/>
    <dgm:cxn modelId="{8677E1CB-7191-4A96-AF81-C917473472D7}" type="presOf" srcId="{52918024-BA26-4E9B-A1DA-C88C0F353F7C}" destId="{FB1CFA64-CB79-4FC3-88B6-9212D3814D7D}" srcOrd="0" destOrd="0" presId="urn:microsoft.com/office/officeart/2005/8/layout/list1"/>
    <dgm:cxn modelId="{C1F63FEC-CD4C-4B96-A38C-A97EE6408557}" type="presOf" srcId="{EBA5FE8A-0217-4289-9A0B-720D24411474}" destId="{FB1CFA64-CB79-4FC3-88B6-9212D3814D7D}" srcOrd="0" destOrd="1" presId="urn:microsoft.com/office/officeart/2005/8/layout/list1"/>
    <dgm:cxn modelId="{FAB04E96-B42A-47BA-B851-8A4E783BB4D8}" srcId="{C1ECB640-B8EB-4109-8BE1-F4C521B550FC}" destId="{A6441727-BD17-42CA-ADE7-4F45107F28D1}" srcOrd="0" destOrd="0" parTransId="{130EB55B-6A0F-416D-B67C-3F834995A2C2}" sibTransId="{37A7A29B-69A1-44A0-B4B2-A65A519AAE53}"/>
    <dgm:cxn modelId="{7C8908CE-444F-4C38-AF9A-9775238FC407}" type="presOf" srcId="{C1ECB640-B8EB-4109-8BE1-F4C521B550FC}" destId="{FCBC185E-9167-4DA7-8914-BDF78BF1D1BE}" srcOrd="1" destOrd="0" presId="urn:microsoft.com/office/officeart/2005/8/layout/list1"/>
    <dgm:cxn modelId="{885C88C8-518E-4A02-92FA-EA057186F580}" type="presOf" srcId="{113EDE5F-E964-41CD-B75A-355AA1061994}" destId="{51EDEF0F-E31A-4726-A173-5045830A18B8}" srcOrd="0" destOrd="0" presId="urn:microsoft.com/office/officeart/2005/8/layout/list1"/>
    <dgm:cxn modelId="{E1414323-C757-4BD8-927F-42EEB02715AD}" type="presOf" srcId="{9C55E498-568D-4EA5-8DFD-3DA56715BA0A}" destId="{D73B682C-3DF7-498C-88B8-7AFB6C7EB3D5}" srcOrd="0" destOrd="0" presId="urn:microsoft.com/office/officeart/2005/8/layout/list1"/>
    <dgm:cxn modelId="{094E6BEC-708F-4175-97C2-3399ACE365C2}" type="presOf" srcId="{113EDE5F-E964-41CD-B75A-355AA1061994}" destId="{F42EF1CA-344C-4561-A7F6-70DFAA12FD9D}" srcOrd="1" destOrd="0" presId="urn:microsoft.com/office/officeart/2005/8/layout/list1"/>
    <dgm:cxn modelId="{C48C065E-41DF-4B87-B333-2D479B3BD886}" srcId="{9C55E498-568D-4EA5-8DFD-3DA56715BA0A}" destId="{EBA5FE8A-0217-4289-9A0B-720D24411474}" srcOrd="1" destOrd="0" parTransId="{0BE7D923-F2CA-4266-9F22-132F52C01083}" sibTransId="{B2A3C36B-A416-46C8-BDAF-E708AF58DFC6}"/>
    <dgm:cxn modelId="{F1308DAC-3D0A-4C82-BC18-63AACCD2778E}" type="presOf" srcId="{A6441727-BD17-42CA-ADE7-4F45107F28D1}" destId="{F34F84E0-7E3E-4D94-98D8-59F4614972A3}" srcOrd="0" destOrd="0" presId="urn:microsoft.com/office/officeart/2005/8/layout/list1"/>
    <dgm:cxn modelId="{6373041C-C09F-4F79-AC81-00A8604010E5}" srcId="{E1E10408-912B-4C4A-8D11-A6995546683F}" destId="{C1ECB640-B8EB-4109-8BE1-F4C521B550FC}" srcOrd="2" destOrd="0" parTransId="{7A192C6E-C332-4EF2-940E-78FB2E37F93A}" sibTransId="{809378F3-8234-4BFF-8837-9FF2AD8276E9}"/>
    <dgm:cxn modelId="{DC27D1A0-5144-41C2-85D4-89BB47409F8A}" srcId="{E1E10408-912B-4C4A-8D11-A6995546683F}" destId="{113EDE5F-E964-41CD-B75A-355AA1061994}" srcOrd="0" destOrd="0" parTransId="{6DE3C9C8-99B0-448A-9152-A52E7E7A295E}" sibTransId="{72D0B50B-EE43-43E5-8CB7-8A91D3783CC0}"/>
    <dgm:cxn modelId="{D9DAC93C-7F4B-4C79-A982-E2EB6D28417A}" type="presOf" srcId="{E1E10408-912B-4C4A-8D11-A6995546683F}" destId="{5610B69E-A635-4FAF-AB3D-F5A93A7768AE}" srcOrd="0" destOrd="0" presId="urn:microsoft.com/office/officeart/2005/8/layout/list1"/>
    <dgm:cxn modelId="{5E974362-5051-4404-AEFD-6F4E81DFAAF3}" type="presParOf" srcId="{5610B69E-A635-4FAF-AB3D-F5A93A7768AE}" destId="{5BAE3A4D-D0C6-4CB5-B81E-1F8158C72EB7}" srcOrd="0" destOrd="0" presId="urn:microsoft.com/office/officeart/2005/8/layout/list1"/>
    <dgm:cxn modelId="{0FE4ACF3-0B7F-415E-956E-89D72B67FF06}" type="presParOf" srcId="{5BAE3A4D-D0C6-4CB5-B81E-1F8158C72EB7}" destId="{51EDEF0F-E31A-4726-A173-5045830A18B8}" srcOrd="0" destOrd="0" presId="urn:microsoft.com/office/officeart/2005/8/layout/list1"/>
    <dgm:cxn modelId="{04D1EE2A-565A-4CB3-8C13-22664EAA2BD9}" type="presParOf" srcId="{5BAE3A4D-D0C6-4CB5-B81E-1F8158C72EB7}" destId="{F42EF1CA-344C-4561-A7F6-70DFAA12FD9D}" srcOrd="1" destOrd="0" presId="urn:microsoft.com/office/officeart/2005/8/layout/list1"/>
    <dgm:cxn modelId="{A7751DAE-C475-45FC-9E33-91AC26B743DA}" type="presParOf" srcId="{5610B69E-A635-4FAF-AB3D-F5A93A7768AE}" destId="{E77FA0C5-6504-4EC6-AF57-738569DF5023}" srcOrd="1" destOrd="0" presId="urn:microsoft.com/office/officeart/2005/8/layout/list1"/>
    <dgm:cxn modelId="{F26E9533-CC9D-452D-BCB6-619DB4F65650}" type="presParOf" srcId="{5610B69E-A635-4FAF-AB3D-F5A93A7768AE}" destId="{2C781212-84FF-494F-B4E4-3A8E370D322B}" srcOrd="2" destOrd="0" presId="urn:microsoft.com/office/officeart/2005/8/layout/list1"/>
    <dgm:cxn modelId="{DBE7981B-BAE3-4BA3-BBCA-4D0D3A29DE5D}" type="presParOf" srcId="{5610B69E-A635-4FAF-AB3D-F5A93A7768AE}" destId="{B2DD8EC8-E1B2-4FBD-8028-AF5023D6B66D}" srcOrd="3" destOrd="0" presId="urn:microsoft.com/office/officeart/2005/8/layout/list1"/>
    <dgm:cxn modelId="{5710DA9F-5927-4E87-9C67-476916E996A4}" type="presParOf" srcId="{5610B69E-A635-4FAF-AB3D-F5A93A7768AE}" destId="{5106A173-4EC0-4CD7-A508-F0E092AC4371}" srcOrd="4" destOrd="0" presId="urn:microsoft.com/office/officeart/2005/8/layout/list1"/>
    <dgm:cxn modelId="{7EABFEC1-3053-4F84-917C-7686B355A8D9}" type="presParOf" srcId="{5106A173-4EC0-4CD7-A508-F0E092AC4371}" destId="{D73B682C-3DF7-498C-88B8-7AFB6C7EB3D5}" srcOrd="0" destOrd="0" presId="urn:microsoft.com/office/officeart/2005/8/layout/list1"/>
    <dgm:cxn modelId="{147CCB39-8422-48D4-9EEC-E094965CA603}" type="presParOf" srcId="{5106A173-4EC0-4CD7-A508-F0E092AC4371}" destId="{B65EFDBB-5B0A-4761-B1C3-4A8591CA6EE1}" srcOrd="1" destOrd="0" presId="urn:microsoft.com/office/officeart/2005/8/layout/list1"/>
    <dgm:cxn modelId="{BABF69C8-6160-4D6E-9B05-E2A13090A11A}" type="presParOf" srcId="{5610B69E-A635-4FAF-AB3D-F5A93A7768AE}" destId="{8C6AB4FD-D5B2-45A6-A7B6-60CA9E52C652}" srcOrd="5" destOrd="0" presId="urn:microsoft.com/office/officeart/2005/8/layout/list1"/>
    <dgm:cxn modelId="{6D58E571-EEE0-43A5-A7F0-ABE9C49C8166}" type="presParOf" srcId="{5610B69E-A635-4FAF-AB3D-F5A93A7768AE}" destId="{FB1CFA64-CB79-4FC3-88B6-9212D3814D7D}" srcOrd="6" destOrd="0" presId="urn:microsoft.com/office/officeart/2005/8/layout/list1"/>
    <dgm:cxn modelId="{031489AA-3446-477E-B017-10D9EA27D948}" type="presParOf" srcId="{5610B69E-A635-4FAF-AB3D-F5A93A7768AE}" destId="{D2A03DB4-2B93-4089-A2A3-C3E981C2D1A8}" srcOrd="7" destOrd="0" presId="urn:microsoft.com/office/officeart/2005/8/layout/list1"/>
    <dgm:cxn modelId="{06FA2348-D22C-4945-9145-B9CB7BE18ADB}" type="presParOf" srcId="{5610B69E-A635-4FAF-AB3D-F5A93A7768AE}" destId="{0A7B7358-2BDE-4564-A06F-756D31705627}" srcOrd="8" destOrd="0" presId="urn:microsoft.com/office/officeart/2005/8/layout/list1"/>
    <dgm:cxn modelId="{4B2F1B32-FCBC-4B49-9941-E9AF81C8F6E0}" type="presParOf" srcId="{0A7B7358-2BDE-4564-A06F-756D31705627}" destId="{AF2D4E87-A67C-4778-88CA-A1E19520BD43}" srcOrd="0" destOrd="0" presId="urn:microsoft.com/office/officeart/2005/8/layout/list1"/>
    <dgm:cxn modelId="{4C3E6FF9-765B-4805-9DB7-BC486B1B2076}" type="presParOf" srcId="{0A7B7358-2BDE-4564-A06F-756D31705627}" destId="{FCBC185E-9167-4DA7-8914-BDF78BF1D1BE}" srcOrd="1" destOrd="0" presId="urn:microsoft.com/office/officeart/2005/8/layout/list1"/>
    <dgm:cxn modelId="{A347B590-FC7A-41F1-BD8A-9382148973DA}" type="presParOf" srcId="{5610B69E-A635-4FAF-AB3D-F5A93A7768AE}" destId="{48016CD7-FB26-4BC8-9CE6-29EE7F751776}" srcOrd="9" destOrd="0" presId="urn:microsoft.com/office/officeart/2005/8/layout/list1"/>
    <dgm:cxn modelId="{2AF98FA0-409C-45C6-82E1-547B336C1BEC}" type="presParOf" srcId="{5610B69E-A635-4FAF-AB3D-F5A93A7768AE}" destId="{F34F84E0-7E3E-4D94-98D8-59F4614972A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CE54AB9-6620-4680-AB80-997B5B9FC624}" type="doc">
      <dgm:prSet loTypeId="urn:microsoft.com/office/officeart/2005/8/layout/arrow5" loCatId="process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8B9095B3-B6C6-4C17-94FA-DAB61562D42B}">
      <dgm:prSet/>
      <dgm:spPr/>
      <dgm:t>
        <a:bodyPr/>
        <a:lstStyle/>
        <a:p>
          <a:pPr rtl="0"/>
          <a:r>
            <a:rPr lang="hu-HU" dirty="0" smtClean="0"/>
            <a:t>médiajogi jelentőség</a:t>
          </a:r>
          <a:r>
            <a:rPr lang="de-DE" dirty="0" smtClean="0"/>
            <a:t>: </a:t>
          </a:r>
          <a:r>
            <a:rPr lang="hu-HU" dirty="0" smtClean="0"/>
            <a:t>a sokszínű tartalomkínálat tényezője</a:t>
          </a:r>
          <a:endParaRPr lang="hu-HU" dirty="0"/>
        </a:p>
      </dgm:t>
    </dgm:pt>
    <dgm:pt modelId="{E97617C6-00AC-44D0-BEEC-BB5DBB5DB8F0}" type="parTrans" cxnId="{7B2EC085-13BA-439D-90F1-69699F331318}">
      <dgm:prSet/>
      <dgm:spPr/>
      <dgm:t>
        <a:bodyPr/>
        <a:lstStyle/>
        <a:p>
          <a:endParaRPr lang="hu-HU"/>
        </a:p>
      </dgm:t>
    </dgm:pt>
    <dgm:pt modelId="{F9EC0E73-7ECB-4173-81B9-A38E43A8D87A}" type="sibTrans" cxnId="{7B2EC085-13BA-439D-90F1-69699F331318}">
      <dgm:prSet/>
      <dgm:spPr/>
      <dgm:t>
        <a:bodyPr/>
        <a:lstStyle/>
        <a:p>
          <a:endParaRPr lang="hu-HU"/>
        </a:p>
      </dgm:t>
    </dgm:pt>
    <dgm:pt modelId="{236C128A-42CE-4981-91D6-1D136FF32337}">
      <dgm:prSet/>
      <dgm:spPr/>
      <dgm:t>
        <a:bodyPr/>
        <a:lstStyle/>
        <a:p>
          <a:pPr rtl="0"/>
          <a:r>
            <a:rPr lang="hu-HU" dirty="0" smtClean="0"/>
            <a:t>hírközlési jogi jelentőség</a:t>
          </a:r>
          <a:r>
            <a:rPr lang="de-DE" dirty="0" smtClean="0"/>
            <a:t>: </a:t>
          </a:r>
          <a:r>
            <a:rPr lang="hu-HU" dirty="0" smtClean="0"/>
            <a:t>jeltovábbítás elektronikus hírközlő hálózaton</a:t>
          </a:r>
          <a:endParaRPr lang="hu-HU" dirty="0"/>
        </a:p>
      </dgm:t>
    </dgm:pt>
    <dgm:pt modelId="{23E5B799-C10E-42B3-AEF9-132D349C8570}" type="parTrans" cxnId="{2F6B5CC2-E3A7-4C64-8D01-1CBD4B8E82D8}">
      <dgm:prSet/>
      <dgm:spPr/>
      <dgm:t>
        <a:bodyPr/>
        <a:lstStyle/>
        <a:p>
          <a:endParaRPr lang="hu-HU"/>
        </a:p>
      </dgm:t>
    </dgm:pt>
    <dgm:pt modelId="{8F62891E-A97F-4156-8909-68DE7646ABCA}" type="sibTrans" cxnId="{2F6B5CC2-E3A7-4C64-8D01-1CBD4B8E82D8}">
      <dgm:prSet/>
      <dgm:spPr/>
      <dgm:t>
        <a:bodyPr/>
        <a:lstStyle/>
        <a:p>
          <a:endParaRPr lang="hu-HU"/>
        </a:p>
      </dgm:t>
    </dgm:pt>
    <dgm:pt modelId="{CF9160DF-FF48-4D8F-A6C5-3FF81989B589}" type="pres">
      <dgm:prSet presAssocID="{3CE54AB9-6620-4680-AB80-997B5B9FC6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0086AFC-140C-4FB7-AE10-D702CD1890B2}" type="pres">
      <dgm:prSet presAssocID="{8B9095B3-B6C6-4C17-94FA-DAB61562D42B}" presName="arrow" presStyleLbl="node1" presStyleIdx="0" presStyleCnt="2" custScaleY="10018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F59011-6904-49FF-A97C-5030F263FA08}" type="pres">
      <dgm:prSet presAssocID="{236C128A-42CE-4981-91D6-1D136FF3233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D41A2C0-D7D5-472A-AEDD-E4D8A643110E}" type="presOf" srcId="{236C128A-42CE-4981-91D6-1D136FF32337}" destId="{0CF59011-6904-49FF-A97C-5030F263FA08}" srcOrd="0" destOrd="0" presId="urn:microsoft.com/office/officeart/2005/8/layout/arrow5"/>
    <dgm:cxn modelId="{7B2EC085-13BA-439D-90F1-69699F331318}" srcId="{3CE54AB9-6620-4680-AB80-997B5B9FC624}" destId="{8B9095B3-B6C6-4C17-94FA-DAB61562D42B}" srcOrd="0" destOrd="0" parTransId="{E97617C6-00AC-44D0-BEEC-BB5DBB5DB8F0}" sibTransId="{F9EC0E73-7ECB-4173-81B9-A38E43A8D87A}"/>
    <dgm:cxn modelId="{8778814E-C85F-43C0-B36C-CFB8978C9616}" type="presOf" srcId="{8B9095B3-B6C6-4C17-94FA-DAB61562D42B}" destId="{40086AFC-140C-4FB7-AE10-D702CD1890B2}" srcOrd="0" destOrd="0" presId="urn:microsoft.com/office/officeart/2005/8/layout/arrow5"/>
    <dgm:cxn modelId="{2F6B5CC2-E3A7-4C64-8D01-1CBD4B8E82D8}" srcId="{3CE54AB9-6620-4680-AB80-997B5B9FC624}" destId="{236C128A-42CE-4981-91D6-1D136FF32337}" srcOrd="1" destOrd="0" parTransId="{23E5B799-C10E-42B3-AEF9-132D349C8570}" sibTransId="{8F62891E-A97F-4156-8909-68DE7646ABCA}"/>
    <dgm:cxn modelId="{E7752833-AE68-472C-AE9E-E2EF76226997}" type="presOf" srcId="{3CE54AB9-6620-4680-AB80-997B5B9FC624}" destId="{CF9160DF-FF48-4D8F-A6C5-3FF81989B589}" srcOrd="0" destOrd="0" presId="urn:microsoft.com/office/officeart/2005/8/layout/arrow5"/>
    <dgm:cxn modelId="{A487231C-8E98-4AB2-AE6F-68B6802B6648}" type="presParOf" srcId="{CF9160DF-FF48-4D8F-A6C5-3FF81989B589}" destId="{40086AFC-140C-4FB7-AE10-D702CD1890B2}" srcOrd="0" destOrd="0" presId="urn:microsoft.com/office/officeart/2005/8/layout/arrow5"/>
    <dgm:cxn modelId="{D4493BED-FEFE-4071-9BCC-9BDF127EDAD8}" type="presParOf" srcId="{CF9160DF-FF48-4D8F-A6C5-3FF81989B589}" destId="{0CF59011-6904-49FF-A97C-5030F263FA0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CCCBC7E-2CD1-4669-8084-93A014271476}" type="doc">
      <dgm:prSet loTypeId="urn:microsoft.com/office/officeart/2005/8/layout/arrow5" loCatId="process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hu-HU"/>
        </a:p>
      </dgm:t>
    </dgm:pt>
    <dgm:pt modelId="{47885C0E-E2F7-4618-B1A1-BD4515463C98}">
      <dgm:prSet/>
      <dgm:spPr/>
      <dgm:t>
        <a:bodyPr/>
        <a:lstStyle/>
        <a:p>
          <a:pPr rtl="0"/>
          <a:r>
            <a:rPr lang="hu-HU" dirty="0" smtClean="0"/>
            <a:t>a pluralizmus biztosítása a közönség egésze részére</a:t>
          </a:r>
          <a:endParaRPr lang="hu-HU" dirty="0"/>
        </a:p>
      </dgm:t>
    </dgm:pt>
    <dgm:pt modelId="{3C22A206-1F52-4F08-81D2-5F74CEC8A92C}" type="parTrans" cxnId="{36CFBC5F-7368-4053-908B-C40DFD36BB86}">
      <dgm:prSet/>
      <dgm:spPr/>
      <dgm:t>
        <a:bodyPr/>
        <a:lstStyle/>
        <a:p>
          <a:endParaRPr lang="hu-HU"/>
        </a:p>
      </dgm:t>
    </dgm:pt>
    <dgm:pt modelId="{B8974C24-F6BB-4C1A-A635-0EE78EFA94F6}" type="sibTrans" cxnId="{36CFBC5F-7368-4053-908B-C40DFD36BB86}">
      <dgm:prSet/>
      <dgm:spPr/>
      <dgm:t>
        <a:bodyPr/>
        <a:lstStyle/>
        <a:p>
          <a:endParaRPr lang="hu-HU"/>
        </a:p>
      </dgm:t>
    </dgm:pt>
    <dgm:pt modelId="{AA412C83-3742-4F74-88D7-F78030EE1647}">
      <dgm:prSet/>
      <dgm:spPr/>
      <dgm:t>
        <a:bodyPr/>
        <a:lstStyle/>
        <a:p>
          <a:pPr rtl="0"/>
          <a:r>
            <a:rPr lang="hu-HU" dirty="0" smtClean="0"/>
            <a:t>a hírközlési szolgáltató szabályozása kizárólag jelentős piaci erő fennállása esetén</a:t>
          </a:r>
          <a:endParaRPr lang="hu-HU" dirty="0"/>
        </a:p>
      </dgm:t>
    </dgm:pt>
    <dgm:pt modelId="{69FC74C0-53B6-4315-8734-303B871BC63F}" type="parTrans" cxnId="{5291F66B-27E6-4152-BEDA-BCD8DCA49869}">
      <dgm:prSet/>
      <dgm:spPr/>
      <dgm:t>
        <a:bodyPr/>
        <a:lstStyle/>
        <a:p>
          <a:endParaRPr lang="hu-HU"/>
        </a:p>
      </dgm:t>
    </dgm:pt>
    <dgm:pt modelId="{39C17E26-53F2-4774-A83B-5144E872C5EC}" type="sibTrans" cxnId="{5291F66B-27E6-4152-BEDA-BCD8DCA49869}">
      <dgm:prSet/>
      <dgm:spPr/>
      <dgm:t>
        <a:bodyPr/>
        <a:lstStyle/>
        <a:p>
          <a:endParaRPr lang="hu-HU"/>
        </a:p>
      </dgm:t>
    </dgm:pt>
    <dgm:pt modelId="{1D298B55-05B4-4F76-81DC-FCC5FCD06F64}" type="pres">
      <dgm:prSet presAssocID="{6CCCBC7E-2CD1-4669-8084-93A01427147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A9C1718-6ABB-465C-A3E9-636304DC19D2}" type="pres">
      <dgm:prSet presAssocID="{47885C0E-E2F7-4618-B1A1-BD4515463C9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FC1FA38-E0F6-4D30-90F1-2ED5F677282D}" type="pres">
      <dgm:prSet presAssocID="{AA412C83-3742-4F74-88D7-F78030EE164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291F66B-27E6-4152-BEDA-BCD8DCA49869}" srcId="{6CCCBC7E-2CD1-4669-8084-93A014271476}" destId="{AA412C83-3742-4F74-88D7-F78030EE1647}" srcOrd="1" destOrd="0" parTransId="{69FC74C0-53B6-4315-8734-303B871BC63F}" sibTransId="{39C17E26-53F2-4774-A83B-5144E872C5EC}"/>
    <dgm:cxn modelId="{7248FD21-E1AE-4251-BF7E-989F901FC09A}" type="presOf" srcId="{AA412C83-3742-4F74-88D7-F78030EE1647}" destId="{3FC1FA38-E0F6-4D30-90F1-2ED5F677282D}" srcOrd="0" destOrd="0" presId="urn:microsoft.com/office/officeart/2005/8/layout/arrow5"/>
    <dgm:cxn modelId="{BA2EFD01-B013-46D7-99F9-EFBD90122498}" type="presOf" srcId="{6CCCBC7E-2CD1-4669-8084-93A014271476}" destId="{1D298B55-05B4-4F76-81DC-FCC5FCD06F64}" srcOrd="0" destOrd="0" presId="urn:microsoft.com/office/officeart/2005/8/layout/arrow5"/>
    <dgm:cxn modelId="{C8FEF455-24C0-4633-B8B7-8A050354FB26}" type="presOf" srcId="{47885C0E-E2F7-4618-B1A1-BD4515463C98}" destId="{4A9C1718-6ABB-465C-A3E9-636304DC19D2}" srcOrd="0" destOrd="0" presId="urn:microsoft.com/office/officeart/2005/8/layout/arrow5"/>
    <dgm:cxn modelId="{36CFBC5F-7368-4053-908B-C40DFD36BB86}" srcId="{6CCCBC7E-2CD1-4669-8084-93A014271476}" destId="{47885C0E-E2F7-4618-B1A1-BD4515463C98}" srcOrd="0" destOrd="0" parTransId="{3C22A206-1F52-4F08-81D2-5F74CEC8A92C}" sibTransId="{B8974C24-F6BB-4C1A-A635-0EE78EFA94F6}"/>
    <dgm:cxn modelId="{BF28DAC7-5A11-4F73-AB11-83F69445E22F}" type="presParOf" srcId="{1D298B55-05B4-4F76-81DC-FCC5FCD06F64}" destId="{4A9C1718-6ABB-465C-A3E9-636304DC19D2}" srcOrd="0" destOrd="0" presId="urn:microsoft.com/office/officeart/2005/8/layout/arrow5"/>
    <dgm:cxn modelId="{10D4C669-03AE-4BCE-8D40-481973F905D1}" type="presParOf" srcId="{1D298B55-05B4-4F76-81DC-FCC5FCD06F64}" destId="{3FC1FA38-E0F6-4D30-90F1-2ED5F677282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EE4B9CA-3456-4646-823B-4CEA9183D58F}" type="doc">
      <dgm:prSet loTypeId="urn:microsoft.com/office/officeart/2005/8/layout/hProcess7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hu-HU"/>
        </a:p>
      </dgm:t>
    </dgm:pt>
    <dgm:pt modelId="{7ED7C3AE-6558-432B-98A6-2C335A3D224D}">
      <dgm:prSet/>
      <dgm:spPr/>
      <dgm:t>
        <a:bodyPr/>
        <a:lstStyle/>
        <a:p>
          <a:pPr rtl="0"/>
          <a:r>
            <a:rPr lang="hu-HU" dirty="0" smtClean="0"/>
            <a:t>Az Európai Bizottság Ajánlása az elektronikus hírközlési szektorban vélhetően ex-ante szabályozás alá eső érintett áru és szolgáltatási piacokról</a:t>
          </a:r>
          <a:endParaRPr lang="hu-HU" b="1" dirty="0"/>
        </a:p>
      </dgm:t>
    </dgm:pt>
    <dgm:pt modelId="{7A094E08-3FA1-463E-874E-FCD93083A702}" type="parTrans" cxnId="{9873B841-00F6-4428-8FC5-58E510AF9C0A}">
      <dgm:prSet/>
      <dgm:spPr/>
      <dgm:t>
        <a:bodyPr/>
        <a:lstStyle/>
        <a:p>
          <a:endParaRPr lang="hu-HU"/>
        </a:p>
      </dgm:t>
    </dgm:pt>
    <dgm:pt modelId="{367332E0-913F-4662-8E0E-F0B38EEACB5D}" type="sibTrans" cxnId="{9873B841-00F6-4428-8FC5-58E510AF9C0A}">
      <dgm:prSet/>
      <dgm:spPr/>
      <dgm:t>
        <a:bodyPr/>
        <a:lstStyle/>
        <a:p>
          <a:endParaRPr lang="hu-HU"/>
        </a:p>
      </dgm:t>
    </dgm:pt>
    <dgm:pt modelId="{7E322103-9549-4D98-B87E-6BDB5480DDCA}">
      <dgm:prSet/>
      <dgm:spPr/>
      <dgm:t>
        <a:bodyPr/>
        <a:lstStyle/>
        <a:p>
          <a:pPr rtl="0"/>
          <a:r>
            <a:rPr lang="hu-HU" dirty="0" smtClean="0"/>
            <a:t>jelentős és tartós piacra lépési akadályok állnak fenn</a:t>
          </a:r>
          <a:endParaRPr lang="hu-HU" dirty="0">
            <a:effectLst/>
          </a:endParaRPr>
        </a:p>
      </dgm:t>
    </dgm:pt>
    <dgm:pt modelId="{7794071D-4A29-452B-A196-B81E68F4720D}" type="parTrans" cxnId="{B47D0688-FF82-474B-A270-9207B22236B0}">
      <dgm:prSet/>
      <dgm:spPr/>
      <dgm:t>
        <a:bodyPr/>
        <a:lstStyle/>
        <a:p>
          <a:endParaRPr lang="hu-HU"/>
        </a:p>
      </dgm:t>
    </dgm:pt>
    <dgm:pt modelId="{D3EACA5B-5B1D-470C-BD33-BC1485C97DA8}" type="sibTrans" cxnId="{B47D0688-FF82-474B-A270-9207B22236B0}">
      <dgm:prSet/>
      <dgm:spPr/>
      <dgm:t>
        <a:bodyPr/>
        <a:lstStyle/>
        <a:p>
          <a:endParaRPr lang="hu-HU"/>
        </a:p>
      </dgm:t>
    </dgm:pt>
    <dgm:pt modelId="{C989243D-DF0B-4EAA-938E-53A913AE6532}">
      <dgm:prSet/>
      <dgm:spPr/>
      <dgm:t>
        <a:bodyPr/>
        <a:lstStyle/>
        <a:p>
          <a:pPr rtl="0"/>
          <a:r>
            <a:rPr lang="hu-HU" dirty="0" smtClean="0"/>
            <a:t>a piac  az adott időszakban várhatóan nem mozdul el a hatékony verseny felé</a:t>
          </a:r>
          <a:endParaRPr lang="hu-HU" dirty="0">
            <a:effectLst/>
          </a:endParaRPr>
        </a:p>
      </dgm:t>
    </dgm:pt>
    <dgm:pt modelId="{AC01FB93-F508-4232-9DE4-30C43F7B8A56}" type="parTrans" cxnId="{9E0CEAAA-3FC6-4205-9E29-F3150BBCF3E3}">
      <dgm:prSet/>
      <dgm:spPr/>
      <dgm:t>
        <a:bodyPr/>
        <a:lstStyle/>
        <a:p>
          <a:endParaRPr lang="hu-HU"/>
        </a:p>
      </dgm:t>
    </dgm:pt>
    <dgm:pt modelId="{98F4FC04-E701-4371-86C2-9FA366646037}" type="sibTrans" cxnId="{9E0CEAAA-3FC6-4205-9E29-F3150BBCF3E3}">
      <dgm:prSet/>
      <dgm:spPr/>
      <dgm:t>
        <a:bodyPr/>
        <a:lstStyle/>
        <a:p>
          <a:endParaRPr lang="hu-HU"/>
        </a:p>
      </dgm:t>
    </dgm:pt>
    <dgm:pt modelId="{648F1B66-D11E-40C7-8B3A-614E83BB6758}">
      <dgm:prSet/>
      <dgm:spPr/>
      <dgm:t>
        <a:bodyPr/>
        <a:lstStyle/>
        <a:p>
          <a:pPr rtl="0"/>
          <a:r>
            <a:rPr lang="hu-HU" dirty="0" smtClean="0"/>
            <a:t>a piaci kudarcok kizárólag a versenyjog eszközeivel nem kezelhetők</a:t>
          </a:r>
          <a:endParaRPr lang="hu-HU" dirty="0">
            <a:effectLst/>
          </a:endParaRPr>
        </a:p>
      </dgm:t>
    </dgm:pt>
    <dgm:pt modelId="{CDC9F175-0A39-415E-985E-17AE8DFB49A2}" type="parTrans" cxnId="{26053841-66D8-469F-ADF0-42F0028AD5AE}">
      <dgm:prSet/>
      <dgm:spPr/>
      <dgm:t>
        <a:bodyPr/>
        <a:lstStyle/>
        <a:p>
          <a:endParaRPr lang="hu-HU"/>
        </a:p>
      </dgm:t>
    </dgm:pt>
    <dgm:pt modelId="{F1F3E9D7-E238-425B-A34C-0625AD5E8B17}" type="sibTrans" cxnId="{26053841-66D8-469F-ADF0-42F0028AD5AE}">
      <dgm:prSet/>
      <dgm:spPr/>
      <dgm:t>
        <a:bodyPr/>
        <a:lstStyle/>
        <a:p>
          <a:endParaRPr lang="hu-HU"/>
        </a:p>
      </dgm:t>
    </dgm:pt>
    <dgm:pt modelId="{FFA9A569-EE01-4A8A-910C-2A843975B98E}">
      <dgm:prSet/>
      <dgm:spPr/>
      <dgm:t>
        <a:bodyPr/>
        <a:lstStyle/>
        <a:p>
          <a:pPr rtl="0"/>
          <a:r>
            <a:rPr lang="hu-HU" b="1" dirty="0" smtClean="0"/>
            <a:t>18. piac </a:t>
          </a:r>
          <a:r>
            <a:rPr lang="de-DE" b="1" dirty="0" smtClean="0"/>
            <a:t>(2003</a:t>
          </a:r>
          <a:r>
            <a:rPr lang="hu-HU" b="1" dirty="0" err="1" smtClean="0"/>
            <a:t>-as</a:t>
          </a:r>
          <a:r>
            <a:rPr lang="hu-HU" b="1" dirty="0" smtClean="0"/>
            <a:t> ajánlás</a:t>
          </a:r>
          <a:r>
            <a:rPr lang="de-DE" b="1" dirty="0" smtClean="0"/>
            <a:t>)</a:t>
          </a:r>
          <a:endParaRPr lang="hu-HU" b="1" dirty="0"/>
        </a:p>
      </dgm:t>
    </dgm:pt>
    <dgm:pt modelId="{D644AFFE-204E-49ED-A0C6-090DB84972E5}" type="parTrans" cxnId="{06C75343-09E6-4F04-A280-22B330306A0E}">
      <dgm:prSet/>
      <dgm:spPr/>
      <dgm:t>
        <a:bodyPr/>
        <a:lstStyle/>
        <a:p>
          <a:endParaRPr lang="hu-HU"/>
        </a:p>
      </dgm:t>
    </dgm:pt>
    <dgm:pt modelId="{778CA6ED-A664-4B12-A7C5-2BEB33913658}" type="sibTrans" cxnId="{06C75343-09E6-4F04-A280-22B330306A0E}">
      <dgm:prSet/>
      <dgm:spPr/>
      <dgm:t>
        <a:bodyPr/>
        <a:lstStyle/>
        <a:p>
          <a:endParaRPr lang="hu-HU"/>
        </a:p>
      </dgm:t>
    </dgm:pt>
    <dgm:pt modelId="{035553E5-4AAA-4064-A6FD-C455B6439677}">
      <dgm:prSet/>
      <dgm:spPr/>
      <dgm:t>
        <a:bodyPr/>
        <a:lstStyle/>
        <a:p>
          <a:pPr rtl="0"/>
          <a:r>
            <a:rPr lang="hu-HU" dirty="0" smtClean="0"/>
            <a:t>„a tartalom végfelhasználók felé való eljuttatásának céljából nyújtott műsorterjesztési szolgáltatást”</a:t>
          </a:r>
          <a:endParaRPr lang="hu-HU" dirty="0"/>
        </a:p>
      </dgm:t>
    </dgm:pt>
    <dgm:pt modelId="{E53F1300-B9C7-4F08-A67B-6FF283C781B2}" type="parTrans" cxnId="{3A07230E-0D12-4B87-9ED4-7B4EAA1CBF91}">
      <dgm:prSet/>
      <dgm:spPr/>
      <dgm:t>
        <a:bodyPr/>
        <a:lstStyle/>
        <a:p>
          <a:endParaRPr lang="hu-HU"/>
        </a:p>
      </dgm:t>
    </dgm:pt>
    <dgm:pt modelId="{F416BB86-4EE4-485A-88D8-3908DEA07D95}" type="sibTrans" cxnId="{3A07230E-0D12-4B87-9ED4-7B4EAA1CBF91}">
      <dgm:prSet/>
      <dgm:spPr/>
      <dgm:t>
        <a:bodyPr/>
        <a:lstStyle/>
        <a:p>
          <a:endParaRPr lang="hu-HU"/>
        </a:p>
      </dgm:t>
    </dgm:pt>
    <dgm:pt modelId="{C557CC74-F6F2-4265-A33F-AD7F6B118C59}">
      <dgm:prSet/>
      <dgm:spPr/>
      <dgm:t>
        <a:bodyPr/>
        <a:lstStyle/>
        <a:p>
          <a:pPr rtl="0"/>
          <a:r>
            <a:rPr lang="hu-HU" dirty="0" smtClean="0"/>
            <a:t>a műsorszolgáltató és a műsorterjesztő közötti kapcsolat szabályozása</a:t>
          </a:r>
          <a:endParaRPr lang="de-DE" dirty="0"/>
        </a:p>
      </dgm:t>
    </dgm:pt>
    <dgm:pt modelId="{C27AABE0-D12A-4F04-8816-16CF20A3F31E}" type="parTrans" cxnId="{00E3161D-54AB-4779-A5A3-EC07510326E1}">
      <dgm:prSet/>
      <dgm:spPr/>
      <dgm:t>
        <a:bodyPr/>
        <a:lstStyle/>
        <a:p>
          <a:endParaRPr lang="hu-HU"/>
        </a:p>
      </dgm:t>
    </dgm:pt>
    <dgm:pt modelId="{11CCA4E3-46EF-49C5-ADD5-ECD0489CE16B}" type="sibTrans" cxnId="{00E3161D-54AB-4779-A5A3-EC07510326E1}">
      <dgm:prSet/>
      <dgm:spPr/>
      <dgm:t>
        <a:bodyPr/>
        <a:lstStyle/>
        <a:p>
          <a:endParaRPr lang="hu-HU"/>
        </a:p>
      </dgm:t>
    </dgm:pt>
    <dgm:pt modelId="{5716E0C8-E67C-4587-9B18-46FA86A6F0D2}">
      <dgm:prSet/>
      <dgm:spPr/>
      <dgm:t>
        <a:bodyPr/>
        <a:lstStyle/>
        <a:p>
          <a:pPr rtl="0"/>
          <a:endParaRPr lang="de-DE" dirty="0"/>
        </a:p>
      </dgm:t>
    </dgm:pt>
    <dgm:pt modelId="{BF754639-E18D-4EEB-B40F-6FDFBD1D54A6}" type="parTrans" cxnId="{9D4A93F0-6983-47D6-8046-6E7CDD53E530}">
      <dgm:prSet/>
      <dgm:spPr/>
      <dgm:t>
        <a:bodyPr/>
        <a:lstStyle/>
        <a:p>
          <a:endParaRPr lang="hu-HU"/>
        </a:p>
      </dgm:t>
    </dgm:pt>
    <dgm:pt modelId="{098C0CFD-8FE0-4FAE-A2FF-1F723B7ABF93}" type="sibTrans" cxnId="{9D4A93F0-6983-47D6-8046-6E7CDD53E530}">
      <dgm:prSet/>
      <dgm:spPr/>
      <dgm:t>
        <a:bodyPr/>
        <a:lstStyle/>
        <a:p>
          <a:endParaRPr lang="hu-HU"/>
        </a:p>
      </dgm:t>
    </dgm:pt>
    <dgm:pt modelId="{832C9CA3-D6CB-41BC-9EF9-8E37A3FAF682}">
      <dgm:prSet/>
      <dgm:spPr/>
      <dgm:t>
        <a:bodyPr/>
        <a:lstStyle/>
        <a:p>
          <a:pPr rtl="0"/>
          <a:endParaRPr lang="hu-HU" dirty="0">
            <a:effectLst/>
          </a:endParaRPr>
        </a:p>
      </dgm:t>
    </dgm:pt>
    <dgm:pt modelId="{0E0E7092-453A-49B2-B92F-C72738696163}" type="parTrans" cxnId="{7210A22A-FE92-4C21-B844-74D5765084FA}">
      <dgm:prSet/>
      <dgm:spPr/>
    </dgm:pt>
    <dgm:pt modelId="{C7403436-A209-46ED-B5D1-45A1DFDDAF75}" type="sibTrans" cxnId="{7210A22A-FE92-4C21-B844-74D5765084FA}">
      <dgm:prSet/>
      <dgm:spPr/>
    </dgm:pt>
    <dgm:pt modelId="{1CF5A006-4178-4933-A1A5-3C51EE29843A}">
      <dgm:prSet/>
      <dgm:spPr/>
      <dgm:t>
        <a:bodyPr/>
        <a:lstStyle/>
        <a:p>
          <a:pPr rtl="0"/>
          <a:endParaRPr lang="hu-HU" dirty="0">
            <a:effectLst/>
          </a:endParaRPr>
        </a:p>
      </dgm:t>
    </dgm:pt>
    <dgm:pt modelId="{A8CD225F-13C1-4F48-B1A9-2C5DECD29EB9}" type="parTrans" cxnId="{98F9DF25-ECC8-4F0C-B29F-737D95073B14}">
      <dgm:prSet/>
      <dgm:spPr/>
    </dgm:pt>
    <dgm:pt modelId="{AE44B7B5-A173-49DD-AF2A-A1D88CD9D585}" type="sibTrans" cxnId="{98F9DF25-ECC8-4F0C-B29F-737D95073B14}">
      <dgm:prSet/>
      <dgm:spPr/>
    </dgm:pt>
    <dgm:pt modelId="{2591C691-FDA0-4395-89E2-8A5BA9D3B99C}">
      <dgm:prSet/>
      <dgm:spPr/>
      <dgm:t>
        <a:bodyPr/>
        <a:lstStyle/>
        <a:p>
          <a:pPr rtl="0"/>
          <a:endParaRPr lang="hu-HU" dirty="0"/>
        </a:p>
      </dgm:t>
    </dgm:pt>
    <dgm:pt modelId="{FC3E2FF0-4C19-498D-A3B8-4DB9ED0477DB}" type="parTrans" cxnId="{DF294CCA-FDE0-4DD5-A193-B22192FFC783}">
      <dgm:prSet/>
      <dgm:spPr/>
    </dgm:pt>
    <dgm:pt modelId="{B285E07F-1D61-4720-8B2F-A0A698228D3F}" type="sibTrans" cxnId="{DF294CCA-FDE0-4DD5-A193-B22192FFC783}">
      <dgm:prSet/>
      <dgm:spPr/>
    </dgm:pt>
    <dgm:pt modelId="{68C44442-5547-4BD0-A2B3-060C7413E3DD}" type="pres">
      <dgm:prSet presAssocID="{7EE4B9CA-3456-4646-823B-4CEA9183D5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38BCAAB-08C4-495D-802A-8020698B915F}" type="pres">
      <dgm:prSet presAssocID="{7ED7C3AE-6558-432B-98A6-2C335A3D224D}" presName="compositeNode" presStyleCnt="0">
        <dgm:presLayoutVars>
          <dgm:bulletEnabled val="1"/>
        </dgm:presLayoutVars>
      </dgm:prSet>
      <dgm:spPr/>
    </dgm:pt>
    <dgm:pt modelId="{BFA4FBDE-33AC-49E9-BFD4-67DE92600744}" type="pres">
      <dgm:prSet presAssocID="{7ED7C3AE-6558-432B-98A6-2C335A3D224D}" presName="bgRect" presStyleLbl="node1" presStyleIdx="0" presStyleCnt="2" custLinFactNeighborX="459"/>
      <dgm:spPr/>
      <dgm:t>
        <a:bodyPr/>
        <a:lstStyle/>
        <a:p>
          <a:endParaRPr lang="hu-HU"/>
        </a:p>
      </dgm:t>
    </dgm:pt>
    <dgm:pt modelId="{FEA66947-B567-488F-BD39-D0133CD7EFCB}" type="pres">
      <dgm:prSet presAssocID="{7ED7C3AE-6558-432B-98A6-2C335A3D224D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94B36AC-F702-4EA0-B90A-011478124186}" type="pres">
      <dgm:prSet presAssocID="{7ED7C3AE-6558-432B-98A6-2C335A3D224D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788E1C2-A1A8-4394-9549-1E91D679AE66}" type="pres">
      <dgm:prSet presAssocID="{367332E0-913F-4662-8E0E-F0B38EEACB5D}" presName="hSp" presStyleCnt="0"/>
      <dgm:spPr/>
    </dgm:pt>
    <dgm:pt modelId="{181A85F5-9338-492A-9129-830A6F62569A}" type="pres">
      <dgm:prSet presAssocID="{367332E0-913F-4662-8E0E-F0B38EEACB5D}" presName="vProcSp" presStyleCnt="0"/>
      <dgm:spPr/>
    </dgm:pt>
    <dgm:pt modelId="{66FA093E-1172-425F-B95C-ACDB4812F737}" type="pres">
      <dgm:prSet presAssocID="{367332E0-913F-4662-8E0E-F0B38EEACB5D}" presName="vSp1" presStyleCnt="0"/>
      <dgm:spPr/>
    </dgm:pt>
    <dgm:pt modelId="{BB09F124-1F21-4E1D-8B05-D4FCC8189707}" type="pres">
      <dgm:prSet presAssocID="{367332E0-913F-4662-8E0E-F0B38EEACB5D}" presName="simulatedConn" presStyleLbl="solidFgAcc1" presStyleIdx="0" presStyleCnt="1"/>
      <dgm:spPr/>
    </dgm:pt>
    <dgm:pt modelId="{F2BB692F-F8BA-4653-BB65-E9638CBAC872}" type="pres">
      <dgm:prSet presAssocID="{367332E0-913F-4662-8E0E-F0B38EEACB5D}" presName="vSp2" presStyleCnt="0"/>
      <dgm:spPr/>
    </dgm:pt>
    <dgm:pt modelId="{E546DD69-9A7C-4828-B003-599F92306F30}" type="pres">
      <dgm:prSet presAssocID="{367332E0-913F-4662-8E0E-F0B38EEACB5D}" presName="sibTrans" presStyleCnt="0"/>
      <dgm:spPr/>
    </dgm:pt>
    <dgm:pt modelId="{1F8A4EBD-5F0F-4BAC-AA1F-AFD1B7471844}" type="pres">
      <dgm:prSet presAssocID="{FFA9A569-EE01-4A8A-910C-2A843975B98E}" presName="compositeNode" presStyleCnt="0">
        <dgm:presLayoutVars>
          <dgm:bulletEnabled val="1"/>
        </dgm:presLayoutVars>
      </dgm:prSet>
      <dgm:spPr/>
    </dgm:pt>
    <dgm:pt modelId="{F904FEED-280F-4B80-B196-41C6A2040244}" type="pres">
      <dgm:prSet presAssocID="{FFA9A569-EE01-4A8A-910C-2A843975B98E}" presName="bgRect" presStyleLbl="node1" presStyleIdx="1" presStyleCnt="2"/>
      <dgm:spPr/>
      <dgm:t>
        <a:bodyPr/>
        <a:lstStyle/>
        <a:p>
          <a:endParaRPr lang="hu-HU"/>
        </a:p>
      </dgm:t>
    </dgm:pt>
    <dgm:pt modelId="{1A20364F-6F25-4632-B459-92362E0BEAFA}" type="pres">
      <dgm:prSet presAssocID="{FFA9A569-EE01-4A8A-910C-2A843975B98E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CF3007D-E536-4352-940B-1FB972F81CD4}" type="pres">
      <dgm:prSet presAssocID="{FFA9A569-EE01-4A8A-910C-2A843975B98E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210A22A-FE92-4C21-B844-74D5765084FA}" srcId="{7ED7C3AE-6558-432B-98A6-2C335A3D224D}" destId="{832C9CA3-D6CB-41BC-9EF9-8E37A3FAF682}" srcOrd="1" destOrd="0" parTransId="{0E0E7092-453A-49B2-B92F-C72738696163}" sibTransId="{C7403436-A209-46ED-B5D1-45A1DFDDAF75}"/>
    <dgm:cxn modelId="{6049D37F-E07A-4093-8298-74A9D8A8CBDE}" type="presOf" srcId="{832C9CA3-D6CB-41BC-9EF9-8E37A3FAF682}" destId="{894B36AC-F702-4EA0-B90A-011478124186}" srcOrd="0" destOrd="1" presId="urn:microsoft.com/office/officeart/2005/8/layout/hProcess7"/>
    <dgm:cxn modelId="{287AF158-689D-4140-A004-D684E3F0069E}" type="presOf" srcId="{7ED7C3AE-6558-432B-98A6-2C335A3D224D}" destId="{FEA66947-B567-488F-BD39-D0133CD7EFCB}" srcOrd="1" destOrd="0" presId="urn:microsoft.com/office/officeart/2005/8/layout/hProcess7"/>
    <dgm:cxn modelId="{CB3D510F-6DDA-4D7C-AD5A-771F521C2078}" type="presOf" srcId="{648F1B66-D11E-40C7-8B3A-614E83BB6758}" destId="{894B36AC-F702-4EA0-B90A-011478124186}" srcOrd="0" destOrd="4" presId="urn:microsoft.com/office/officeart/2005/8/layout/hProcess7"/>
    <dgm:cxn modelId="{9E0CEAAA-3FC6-4205-9E29-F3150BBCF3E3}" srcId="{7ED7C3AE-6558-432B-98A6-2C335A3D224D}" destId="{C989243D-DF0B-4EAA-938E-53A913AE6532}" srcOrd="2" destOrd="0" parTransId="{AC01FB93-F508-4232-9DE4-30C43F7B8A56}" sibTransId="{98F4FC04-E701-4371-86C2-9FA366646037}"/>
    <dgm:cxn modelId="{2754B297-58A6-45CE-8276-CBC145219EFD}" type="presOf" srcId="{1CF5A006-4178-4933-A1A5-3C51EE29843A}" destId="{894B36AC-F702-4EA0-B90A-011478124186}" srcOrd="0" destOrd="3" presId="urn:microsoft.com/office/officeart/2005/8/layout/hProcess7"/>
    <dgm:cxn modelId="{C022F16B-A75D-4AC4-B669-5115AAB7F878}" type="presOf" srcId="{C557CC74-F6F2-4265-A33F-AD7F6B118C59}" destId="{4CF3007D-E536-4352-940B-1FB972F81CD4}" srcOrd="0" destOrd="2" presId="urn:microsoft.com/office/officeart/2005/8/layout/hProcess7"/>
    <dgm:cxn modelId="{9873B841-00F6-4428-8FC5-58E510AF9C0A}" srcId="{7EE4B9CA-3456-4646-823B-4CEA9183D58F}" destId="{7ED7C3AE-6558-432B-98A6-2C335A3D224D}" srcOrd="0" destOrd="0" parTransId="{7A094E08-3FA1-463E-874E-FCD93083A702}" sibTransId="{367332E0-913F-4662-8E0E-F0B38EEACB5D}"/>
    <dgm:cxn modelId="{26053841-66D8-469F-ADF0-42F0028AD5AE}" srcId="{7ED7C3AE-6558-432B-98A6-2C335A3D224D}" destId="{648F1B66-D11E-40C7-8B3A-614E83BB6758}" srcOrd="4" destOrd="0" parTransId="{CDC9F175-0A39-415E-985E-17AE8DFB49A2}" sibTransId="{F1F3E9D7-E238-425B-A34C-0625AD5E8B17}"/>
    <dgm:cxn modelId="{EC9698AF-5C9C-43EA-9B1D-6A63AE34AAFE}" type="presOf" srcId="{5716E0C8-E67C-4587-9B18-46FA86A6F0D2}" destId="{4CF3007D-E536-4352-940B-1FB972F81CD4}" srcOrd="0" destOrd="3" presId="urn:microsoft.com/office/officeart/2005/8/layout/hProcess7"/>
    <dgm:cxn modelId="{F999872A-D2E0-4354-BF3C-A9FCB0957C93}" type="presOf" srcId="{C989243D-DF0B-4EAA-938E-53A913AE6532}" destId="{894B36AC-F702-4EA0-B90A-011478124186}" srcOrd="0" destOrd="2" presId="urn:microsoft.com/office/officeart/2005/8/layout/hProcess7"/>
    <dgm:cxn modelId="{2A9B2297-9637-4F0B-A241-E6B328C4A76D}" type="presOf" srcId="{FFA9A569-EE01-4A8A-910C-2A843975B98E}" destId="{F904FEED-280F-4B80-B196-41C6A2040244}" srcOrd="0" destOrd="0" presId="urn:microsoft.com/office/officeart/2005/8/layout/hProcess7"/>
    <dgm:cxn modelId="{9D4A93F0-6983-47D6-8046-6E7CDD53E530}" srcId="{FFA9A569-EE01-4A8A-910C-2A843975B98E}" destId="{5716E0C8-E67C-4587-9B18-46FA86A6F0D2}" srcOrd="3" destOrd="0" parTransId="{BF754639-E18D-4EEB-B40F-6FDFBD1D54A6}" sibTransId="{098C0CFD-8FE0-4FAE-A2FF-1F723B7ABF93}"/>
    <dgm:cxn modelId="{DF294CCA-FDE0-4DD5-A193-B22192FFC783}" srcId="{FFA9A569-EE01-4A8A-910C-2A843975B98E}" destId="{2591C691-FDA0-4395-89E2-8A5BA9D3B99C}" srcOrd="1" destOrd="0" parTransId="{FC3E2FF0-4C19-498D-A3B8-4DB9ED0477DB}" sibTransId="{B285E07F-1D61-4720-8B2F-A0A698228D3F}"/>
    <dgm:cxn modelId="{EA75BB83-F5A1-485B-B0F7-CBDF3892E1A6}" type="presOf" srcId="{7EE4B9CA-3456-4646-823B-4CEA9183D58F}" destId="{68C44442-5547-4BD0-A2B3-060C7413E3DD}" srcOrd="0" destOrd="0" presId="urn:microsoft.com/office/officeart/2005/8/layout/hProcess7"/>
    <dgm:cxn modelId="{BEBC2693-0E8C-4615-B6B0-513AF9E234CD}" type="presOf" srcId="{2591C691-FDA0-4395-89E2-8A5BA9D3B99C}" destId="{4CF3007D-E536-4352-940B-1FB972F81CD4}" srcOrd="0" destOrd="1" presId="urn:microsoft.com/office/officeart/2005/8/layout/hProcess7"/>
    <dgm:cxn modelId="{3A07230E-0D12-4B87-9ED4-7B4EAA1CBF91}" srcId="{FFA9A569-EE01-4A8A-910C-2A843975B98E}" destId="{035553E5-4AAA-4064-A6FD-C455B6439677}" srcOrd="0" destOrd="0" parTransId="{E53F1300-B9C7-4F08-A67B-6FF283C781B2}" sibTransId="{F416BB86-4EE4-485A-88D8-3908DEA07D95}"/>
    <dgm:cxn modelId="{06C75343-09E6-4F04-A280-22B330306A0E}" srcId="{7EE4B9CA-3456-4646-823B-4CEA9183D58F}" destId="{FFA9A569-EE01-4A8A-910C-2A843975B98E}" srcOrd="1" destOrd="0" parTransId="{D644AFFE-204E-49ED-A0C6-090DB84972E5}" sibTransId="{778CA6ED-A664-4B12-A7C5-2BEB33913658}"/>
    <dgm:cxn modelId="{CE538373-8FA8-4D80-8679-DC1D11664F8B}" type="presOf" srcId="{7E322103-9549-4D98-B87E-6BDB5480DDCA}" destId="{894B36AC-F702-4EA0-B90A-011478124186}" srcOrd="0" destOrd="0" presId="urn:microsoft.com/office/officeart/2005/8/layout/hProcess7"/>
    <dgm:cxn modelId="{00E3161D-54AB-4779-A5A3-EC07510326E1}" srcId="{FFA9A569-EE01-4A8A-910C-2A843975B98E}" destId="{C557CC74-F6F2-4265-A33F-AD7F6B118C59}" srcOrd="2" destOrd="0" parTransId="{C27AABE0-D12A-4F04-8816-16CF20A3F31E}" sibTransId="{11CCA4E3-46EF-49C5-ADD5-ECD0489CE16B}"/>
    <dgm:cxn modelId="{8F9F3C15-879C-4128-86FC-754918EDB421}" type="presOf" srcId="{FFA9A569-EE01-4A8A-910C-2A843975B98E}" destId="{1A20364F-6F25-4632-B459-92362E0BEAFA}" srcOrd="1" destOrd="0" presId="urn:microsoft.com/office/officeart/2005/8/layout/hProcess7"/>
    <dgm:cxn modelId="{042FEE93-7CCD-4530-897C-7E3A61446333}" type="presOf" srcId="{7ED7C3AE-6558-432B-98A6-2C335A3D224D}" destId="{BFA4FBDE-33AC-49E9-BFD4-67DE92600744}" srcOrd="0" destOrd="0" presId="urn:microsoft.com/office/officeart/2005/8/layout/hProcess7"/>
    <dgm:cxn modelId="{B47D0688-FF82-474B-A270-9207B22236B0}" srcId="{7ED7C3AE-6558-432B-98A6-2C335A3D224D}" destId="{7E322103-9549-4D98-B87E-6BDB5480DDCA}" srcOrd="0" destOrd="0" parTransId="{7794071D-4A29-452B-A196-B81E68F4720D}" sibTransId="{D3EACA5B-5B1D-470C-BD33-BC1485C97DA8}"/>
    <dgm:cxn modelId="{98F9DF25-ECC8-4F0C-B29F-737D95073B14}" srcId="{7ED7C3AE-6558-432B-98A6-2C335A3D224D}" destId="{1CF5A006-4178-4933-A1A5-3C51EE29843A}" srcOrd="3" destOrd="0" parTransId="{A8CD225F-13C1-4F48-B1A9-2C5DECD29EB9}" sibTransId="{AE44B7B5-A173-49DD-AF2A-A1D88CD9D585}"/>
    <dgm:cxn modelId="{91DF6B10-2D5C-48F2-AAA2-F1FEA95FCC0A}" type="presOf" srcId="{035553E5-4AAA-4064-A6FD-C455B6439677}" destId="{4CF3007D-E536-4352-940B-1FB972F81CD4}" srcOrd="0" destOrd="0" presId="urn:microsoft.com/office/officeart/2005/8/layout/hProcess7"/>
    <dgm:cxn modelId="{D853356A-C5F0-47C1-AFED-20B4B9290190}" type="presParOf" srcId="{68C44442-5547-4BD0-A2B3-060C7413E3DD}" destId="{A38BCAAB-08C4-495D-802A-8020698B915F}" srcOrd="0" destOrd="0" presId="urn:microsoft.com/office/officeart/2005/8/layout/hProcess7"/>
    <dgm:cxn modelId="{65305CA5-07DF-4987-BCA9-49DB8B1D8487}" type="presParOf" srcId="{A38BCAAB-08C4-495D-802A-8020698B915F}" destId="{BFA4FBDE-33AC-49E9-BFD4-67DE92600744}" srcOrd="0" destOrd="0" presId="urn:microsoft.com/office/officeart/2005/8/layout/hProcess7"/>
    <dgm:cxn modelId="{05B7B14F-DB45-44F0-85FE-9DFD204C535B}" type="presParOf" srcId="{A38BCAAB-08C4-495D-802A-8020698B915F}" destId="{FEA66947-B567-488F-BD39-D0133CD7EFCB}" srcOrd="1" destOrd="0" presId="urn:microsoft.com/office/officeart/2005/8/layout/hProcess7"/>
    <dgm:cxn modelId="{43929D4B-F219-4C41-BC69-6976169D177F}" type="presParOf" srcId="{A38BCAAB-08C4-495D-802A-8020698B915F}" destId="{894B36AC-F702-4EA0-B90A-011478124186}" srcOrd="2" destOrd="0" presId="urn:microsoft.com/office/officeart/2005/8/layout/hProcess7"/>
    <dgm:cxn modelId="{41031053-E00D-4A22-9F0D-06AD2DE82535}" type="presParOf" srcId="{68C44442-5547-4BD0-A2B3-060C7413E3DD}" destId="{1788E1C2-A1A8-4394-9549-1E91D679AE66}" srcOrd="1" destOrd="0" presId="urn:microsoft.com/office/officeart/2005/8/layout/hProcess7"/>
    <dgm:cxn modelId="{7813F529-7818-429A-924A-9F17D4FCF1D7}" type="presParOf" srcId="{68C44442-5547-4BD0-A2B3-060C7413E3DD}" destId="{181A85F5-9338-492A-9129-830A6F62569A}" srcOrd="2" destOrd="0" presId="urn:microsoft.com/office/officeart/2005/8/layout/hProcess7"/>
    <dgm:cxn modelId="{FB10E083-D5E3-42C1-855F-039655FD5D76}" type="presParOf" srcId="{181A85F5-9338-492A-9129-830A6F62569A}" destId="{66FA093E-1172-425F-B95C-ACDB4812F737}" srcOrd="0" destOrd="0" presId="urn:microsoft.com/office/officeart/2005/8/layout/hProcess7"/>
    <dgm:cxn modelId="{570A9396-A9C1-4BD7-8C36-F2580394DBFB}" type="presParOf" srcId="{181A85F5-9338-492A-9129-830A6F62569A}" destId="{BB09F124-1F21-4E1D-8B05-D4FCC8189707}" srcOrd="1" destOrd="0" presId="urn:microsoft.com/office/officeart/2005/8/layout/hProcess7"/>
    <dgm:cxn modelId="{E4E8BE99-08D7-4535-B04C-EE20F9B2F530}" type="presParOf" srcId="{181A85F5-9338-492A-9129-830A6F62569A}" destId="{F2BB692F-F8BA-4653-BB65-E9638CBAC872}" srcOrd="2" destOrd="0" presId="urn:microsoft.com/office/officeart/2005/8/layout/hProcess7"/>
    <dgm:cxn modelId="{1BCC67C4-6A0E-4571-BEED-84228134909D}" type="presParOf" srcId="{68C44442-5547-4BD0-A2B3-060C7413E3DD}" destId="{E546DD69-9A7C-4828-B003-599F92306F30}" srcOrd="3" destOrd="0" presId="urn:microsoft.com/office/officeart/2005/8/layout/hProcess7"/>
    <dgm:cxn modelId="{5DEF662E-F16C-41C5-9A04-8CF67D57D832}" type="presParOf" srcId="{68C44442-5547-4BD0-A2B3-060C7413E3DD}" destId="{1F8A4EBD-5F0F-4BAC-AA1F-AFD1B7471844}" srcOrd="4" destOrd="0" presId="urn:microsoft.com/office/officeart/2005/8/layout/hProcess7"/>
    <dgm:cxn modelId="{6E07AEA6-C678-4F7F-AD16-F816A72C041C}" type="presParOf" srcId="{1F8A4EBD-5F0F-4BAC-AA1F-AFD1B7471844}" destId="{F904FEED-280F-4B80-B196-41C6A2040244}" srcOrd="0" destOrd="0" presId="urn:microsoft.com/office/officeart/2005/8/layout/hProcess7"/>
    <dgm:cxn modelId="{D7E19850-647F-4631-B3D2-8C402C8A7C85}" type="presParOf" srcId="{1F8A4EBD-5F0F-4BAC-AA1F-AFD1B7471844}" destId="{1A20364F-6F25-4632-B459-92362E0BEAFA}" srcOrd="1" destOrd="0" presId="urn:microsoft.com/office/officeart/2005/8/layout/hProcess7"/>
    <dgm:cxn modelId="{6389F5DE-2074-4336-8BBA-64EAB846C514}" type="presParOf" srcId="{1F8A4EBD-5F0F-4BAC-AA1F-AFD1B7471844}" destId="{4CF3007D-E536-4352-940B-1FB972F81CD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A11C6B6-3886-45CA-8466-7B3DE7508AA7}" type="doc">
      <dgm:prSet loTypeId="urn:microsoft.com/office/officeart/2005/8/layout/list1" loCatId="list" qsTypeId="urn:microsoft.com/office/officeart/2005/8/quickstyle/3d2" qsCatId="3D" csTypeId="urn:microsoft.com/office/officeart/2005/8/colors/accent6_1" csCatId="accent6" phldr="1"/>
      <dgm:spPr/>
      <dgm:t>
        <a:bodyPr/>
        <a:lstStyle/>
        <a:p>
          <a:endParaRPr lang="hu-HU"/>
        </a:p>
      </dgm:t>
    </dgm:pt>
    <dgm:pt modelId="{220A2157-9FD3-43FD-83BE-7C0A11D76065}">
      <dgm:prSet/>
      <dgm:spPr/>
      <dgm:t>
        <a:bodyPr/>
        <a:lstStyle/>
        <a:p>
          <a:pPr rtl="0"/>
          <a:r>
            <a:rPr lang="hu-HU" dirty="0" smtClean="0"/>
            <a:t>A hozzáférés-szabályozás kiegészítése</a:t>
          </a:r>
          <a:endParaRPr lang="hu-HU" dirty="0"/>
        </a:p>
      </dgm:t>
    </dgm:pt>
    <dgm:pt modelId="{B36ED3C1-CA83-4E8F-967C-786E9A32CCDE}" type="parTrans" cxnId="{961F4D24-1960-403B-BB65-ECBDC80AF045}">
      <dgm:prSet/>
      <dgm:spPr/>
      <dgm:t>
        <a:bodyPr/>
        <a:lstStyle/>
        <a:p>
          <a:endParaRPr lang="hu-HU"/>
        </a:p>
      </dgm:t>
    </dgm:pt>
    <dgm:pt modelId="{ED2EAC2F-70CB-48C8-9D3D-5015F1043CDB}" type="sibTrans" cxnId="{961F4D24-1960-403B-BB65-ECBDC80AF045}">
      <dgm:prSet/>
      <dgm:spPr/>
      <dgm:t>
        <a:bodyPr/>
        <a:lstStyle/>
        <a:p>
          <a:endParaRPr lang="hu-HU"/>
        </a:p>
      </dgm:t>
    </dgm:pt>
    <dgm:pt modelId="{AC7973EB-E74C-4644-81E2-F4AC42A9AE66}">
      <dgm:prSet/>
      <dgm:spPr/>
      <dgm:t>
        <a:bodyPr/>
        <a:lstStyle/>
        <a:p>
          <a:pPr rtl="0"/>
          <a:r>
            <a:rPr lang="hu-HU" dirty="0" smtClean="0"/>
            <a:t>a szabad hozzáférés nem akadályozza meg a közönség figyelmének koncentrálódását</a:t>
          </a:r>
          <a:endParaRPr lang="hu-HU" dirty="0"/>
        </a:p>
      </dgm:t>
    </dgm:pt>
    <dgm:pt modelId="{106A12BC-F11C-4D82-B134-856C30332B8B}" type="parTrans" cxnId="{9F04449D-CA5C-4BBA-918F-913CCF216249}">
      <dgm:prSet/>
      <dgm:spPr/>
      <dgm:t>
        <a:bodyPr/>
        <a:lstStyle/>
        <a:p>
          <a:endParaRPr lang="hu-HU"/>
        </a:p>
      </dgm:t>
    </dgm:pt>
    <dgm:pt modelId="{B0F8B8CF-2709-4C48-8277-FEC8BEED2C9D}" type="sibTrans" cxnId="{9F04449D-CA5C-4BBA-918F-913CCF216249}">
      <dgm:prSet/>
      <dgm:spPr/>
      <dgm:t>
        <a:bodyPr/>
        <a:lstStyle/>
        <a:p>
          <a:endParaRPr lang="hu-HU"/>
        </a:p>
      </dgm:t>
    </dgm:pt>
    <dgm:pt modelId="{95D8813D-F8A6-4B3F-A101-041CC1AC7631}">
      <dgm:prSet/>
      <dgm:spPr/>
      <dgm:t>
        <a:bodyPr/>
        <a:lstStyle/>
        <a:p>
          <a:pPr rtl="0"/>
          <a:r>
            <a:rPr lang="hu-HU" dirty="0" smtClean="0"/>
            <a:t>A médiapiac sajátosságainak figyelembe vétele</a:t>
          </a:r>
          <a:endParaRPr lang="hu-HU" dirty="0"/>
        </a:p>
      </dgm:t>
    </dgm:pt>
    <dgm:pt modelId="{058D763C-58CF-4E8A-AE57-BB365240D02D}" type="parTrans" cxnId="{80D3EAED-FC74-4C25-A6C8-54997A619C32}">
      <dgm:prSet/>
      <dgm:spPr/>
      <dgm:t>
        <a:bodyPr/>
        <a:lstStyle/>
        <a:p>
          <a:endParaRPr lang="hu-HU"/>
        </a:p>
      </dgm:t>
    </dgm:pt>
    <dgm:pt modelId="{3FB3FD66-3FC4-496B-B7B1-D1D962263D8D}" type="sibTrans" cxnId="{80D3EAED-FC74-4C25-A6C8-54997A619C32}">
      <dgm:prSet/>
      <dgm:spPr/>
      <dgm:t>
        <a:bodyPr/>
        <a:lstStyle/>
        <a:p>
          <a:endParaRPr lang="hu-HU"/>
        </a:p>
      </dgm:t>
    </dgm:pt>
    <dgm:pt modelId="{482A8304-B996-4AEB-A7DE-BC2866B5B0F3}">
      <dgm:prSet/>
      <dgm:spPr/>
      <dgm:t>
        <a:bodyPr/>
        <a:lstStyle/>
        <a:p>
          <a:pPr rtl="0"/>
          <a:r>
            <a:rPr lang="hu-HU" dirty="0" smtClean="0"/>
            <a:t>a koncentrációt erősítő gazdasági sajátosságok</a:t>
          </a:r>
          <a:endParaRPr lang="hu-HU" dirty="0"/>
        </a:p>
      </dgm:t>
    </dgm:pt>
    <dgm:pt modelId="{32CCCDF3-4883-448A-9709-F3DA01E0A4B5}" type="parTrans" cxnId="{0C5D9673-4027-4AF3-8DA0-8844E418F931}">
      <dgm:prSet/>
      <dgm:spPr/>
      <dgm:t>
        <a:bodyPr/>
        <a:lstStyle/>
        <a:p>
          <a:endParaRPr lang="hu-HU"/>
        </a:p>
      </dgm:t>
    </dgm:pt>
    <dgm:pt modelId="{D2B46260-95BE-41A8-9BF3-92A9F68E32B1}" type="sibTrans" cxnId="{0C5D9673-4027-4AF3-8DA0-8844E418F931}">
      <dgm:prSet/>
      <dgm:spPr/>
      <dgm:t>
        <a:bodyPr/>
        <a:lstStyle/>
        <a:p>
          <a:endParaRPr lang="hu-HU"/>
        </a:p>
      </dgm:t>
    </dgm:pt>
    <dgm:pt modelId="{84B0E261-A61A-4D59-93DD-F912CA54C5DF}">
      <dgm:prSet/>
      <dgm:spPr/>
      <dgm:t>
        <a:bodyPr/>
        <a:lstStyle/>
        <a:p>
          <a:pPr rtl="0"/>
          <a:r>
            <a:rPr lang="hu-HU" dirty="0" smtClean="0"/>
            <a:t>Hozzáférés a piaci erőforrásokhoz</a:t>
          </a:r>
          <a:endParaRPr lang="hu-HU" dirty="0"/>
        </a:p>
      </dgm:t>
    </dgm:pt>
    <dgm:pt modelId="{CF7931B9-42EB-48AB-8376-171C913026E9}" type="parTrans" cxnId="{B08572F4-9F5D-4D7D-92D8-D9CEA149C4ED}">
      <dgm:prSet/>
      <dgm:spPr/>
      <dgm:t>
        <a:bodyPr/>
        <a:lstStyle/>
        <a:p>
          <a:endParaRPr lang="hu-HU"/>
        </a:p>
      </dgm:t>
    </dgm:pt>
    <dgm:pt modelId="{A4238F01-A099-41A2-88E4-E3DD493ADC0B}" type="sibTrans" cxnId="{B08572F4-9F5D-4D7D-92D8-D9CEA149C4ED}">
      <dgm:prSet/>
      <dgm:spPr/>
      <dgm:t>
        <a:bodyPr/>
        <a:lstStyle/>
        <a:p>
          <a:endParaRPr lang="hu-HU"/>
        </a:p>
      </dgm:t>
    </dgm:pt>
    <dgm:pt modelId="{F0CE3D62-5BDD-4C24-B49D-BFC172FE41DF}">
      <dgm:prSet/>
      <dgm:spPr/>
      <dgm:t>
        <a:bodyPr/>
        <a:lstStyle/>
        <a:p>
          <a:pPr rtl="0"/>
          <a:r>
            <a:rPr lang="hu-HU" dirty="0" smtClean="0"/>
            <a:t>közönség, reklámbevételek, tartalmak, terjesztési kapacitások</a:t>
          </a:r>
          <a:endParaRPr lang="hu-HU" dirty="0"/>
        </a:p>
      </dgm:t>
    </dgm:pt>
    <dgm:pt modelId="{BB259924-00E4-4BB8-B7FA-67BAEBF4088F}" type="parTrans" cxnId="{E97230F9-8026-4EA5-BC5C-DF40C6FC4BE1}">
      <dgm:prSet/>
      <dgm:spPr/>
      <dgm:t>
        <a:bodyPr/>
        <a:lstStyle/>
        <a:p>
          <a:endParaRPr lang="hu-HU"/>
        </a:p>
      </dgm:t>
    </dgm:pt>
    <dgm:pt modelId="{22861B4C-73F7-4CA3-9AB4-B7AE2E5A3ED6}" type="sibTrans" cxnId="{E97230F9-8026-4EA5-BC5C-DF40C6FC4BE1}">
      <dgm:prSet/>
      <dgm:spPr/>
      <dgm:t>
        <a:bodyPr/>
        <a:lstStyle/>
        <a:p>
          <a:endParaRPr lang="hu-HU"/>
        </a:p>
      </dgm:t>
    </dgm:pt>
    <dgm:pt modelId="{DF5EAED1-C1AB-40A0-9D6A-2BC92DC09D1A}">
      <dgm:prSet/>
      <dgm:spPr/>
      <dgm:t>
        <a:bodyPr/>
        <a:lstStyle/>
        <a:p>
          <a:pPr rtl="0"/>
          <a:r>
            <a:rPr lang="hu-HU" dirty="0" smtClean="0"/>
            <a:t>A pluralizmus biztosításának eszköze</a:t>
          </a:r>
          <a:endParaRPr lang="hu-HU" dirty="0"/>
        </a:p>
      </dgm:t>
    </dgm:pt>
    <dgm:pt modelId="{3019FBAF-C051-413B-85BD-8ADDC8EEE74E}" type="parTrans" cxnId="{2062B12E-D346-4E74-B0FC-2CDAF88850A3}">
      <dgm:prSet/>
      <dgm:spPr/>
      <dgm:t>
        <a:bodyPr/>
        <a:lstStyle/>
        <a:p>
          <a:endParaRPr lang="hu-HU"/>
        </a:p>
      </dgm:t>
    </dgm:pt>
    <dgm:pt modelId="{62BB254A-802E-471A-86F3-705672A0A0B7}" type="sibTrans" cxnId="{2062B12E-D346-4E74-B0FC-2CDAF88850A3}">
      <dgm:prSet/>
      <dgm:spPr/>
      <dgm:t>
        <a:bodyPr/>
        <a:lstStyle/>
        <a:p>
          <a:endParaRPr lang="hu-HU"/>
        </a:p>
      </dgm:t>
    </dgm:pt>
    <dgm:pt modelId="{929E7172-A939-4993-BD1D-38F55284B33B}">
      <dgm:prSet/>
      <dgm:spPr/>
      <dgm:t>
        <a:bodyPr/>
        <a:lstStyle/>
        <a:p>
          <a:pPr rtl="0"/>
          <a:r>
            <a:rPr lang="hu-HU" dirty="0" smtClean="0"/>
            <a:t>a szabályozás célja nem a piaci pozíciók korlátozása, hanem a „véleménybefolyásoló erő” korlátozása</a:t>
          </a:r>
          <a:endParaRPr lang="de-DE" dirty="0"/>
        </a:p>
      </dgm:t>
    </dgm:pt>
    <dgm:pt modelId="{CCA904CD-4007-4952-A212-69E71B67A8D7}" type="parTrans" cxnId="{37141F24-B77A-4B91-AD1F-672A68652227}">
      <dgm:prSet/>
      <dgm:spPr/>
      <dgm:t>
        <a:bodyPr/>
        <a:lstStyle/>
        <a:p>
          <a:endParaRPr lang="hu-HU"/>
        </a:p>
      </dgm:t>
    </dgm:pt>
    <dgm:pt modelId="{5FE6F597-E793-40A8-94DC-48A5F736F969}" type="sibTrans" cxnId="{37141F24-B77A-4B91-AD1F-672A68652227}">
      <dgm:prSet/>
      <dgm:spPr/>
      <dgm:t>
        <a:bodyPr/>
        <a:lstStyle/>
        <a:p>
          <a:endParaRPr lang="hu-HU"/>
        </a:p>
      </dgm:t>
    </dgm:pt>
    <dgm:pt modelId="{6366A872-FD13-4136-BE4C-9BCA5B130B2A}" type="pres">
      <dgm:prSet presAssocID="{BA11C6B6-3886-45CA-8466-7B3DE7508A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2E2B25D-F4B6-4579-9EC0-A8734AFBC403}" type="pres">
      <dgm:prSet presAssocID="{220A2157-9FD3-43FD-83BE-7C0A11D76065}" presName="parentLin" presStyleCnt="0"/>
      <dgm:spPr/>
    </dgm:pt>
    <dgm:pt modelId="{4FEE1240-F155-4512-B0CE-51698BEACB3D}" type="pres">
      <dgm:prSet presAssocID="{220A2157-9FD3-43FD-83BE-7C0A11D76065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CAEB5E7B-6CE7-45FF-B638-F11E92B9BF42}" type="pres">
      <dgm:prSet presAssocID="{220A2157-9FD3-43FD-83BE-7C0A11D7606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4C5410A-25C8-4E72-A94F-95E489BA38C5}" type="pres">
      <dgm:prSet presAssocID="{220A2157-9FD3-43FD-83BE-7C0A11D76065}" presName="negativeSpace" presStyleCnt="0"/>
      <dgm:spPr/>
    </dgm:pt>
    <dgm:pt modelId="{6633A5DB-93FA-4D8C-98EB-F9014A9CE308}" type="pres">
      <dgm:prSet presAssocID="{220A2157-9FD3-43FD-83BE-7C0A11D76065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2272125-4FE6-436E-9A9D-D35C91782671}" type="pres">
      <dgm:prSet presAssocID="{ED2EAC2F-70CB-48C8-9D3D-5015F1043CDB}" presName="spaceBetweenRectangles" presStyleCnt="0"/>
      <dgm:spPr/>
    </dgm:pt>
    <dgm:pt modelId="{4373C4A1-D7DF-44CE-BBB4-E323EF9E61E7}" type="pres">
      <dgm:prSet presAssocID="{95D8813D-F8A6-4B3F-A101-041CC1AC7631}" presName="parentLin" presStyleCnt="0"/>
      <dgm:spPr/>
    </dgm:pt>
    <dgm:pt modelId="{F22D1F73-B8E3-4C1E-AF73-6C70CEFFF470}" type="pres">
      <dgm:prSet presAssocID="{95D8813D-F8A6-4B3F-A101-041CC1AC7631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D88CE9FC-8677-47A2-86CC-0FDFC605CAAD}" type="pres">
      <dgm:prSet presAssocID="{95D8813D-F8A6-4B3F-A101-041CC1AC763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E5C3749-5476-49AE-94BB-9D95252069AE}" type="pres">
      <dgm:prSet presAssocID="{95D8813D-F8A6-4B3F-A101-041CC1AC7631}" presName="negativeSpace" presStyleCnt="0"/>
      <dgm:spPr/>
    </dgm:pt>
    <dgm:pt modelId="{71314C88-FCD9-4ED6-80D2-7100DD689B7D}" type="pres">
      <dgm:prSet presAssocID="{95D8813D-F8A6-4B3F-A101-041CC1AC7631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D8604D6-5D83-4742-8DE7-9200A66F0325}" type="pres">
      <dgm:prSet presAssocID="{3FB3FD66-3FC4-496B-B7B1-D1D962263D8D}" presName="spaceBetweenRectangles" presStyleCnt="0"/>
      <dgm:spPr/>
    </dgm:pt>
    <dgm:pt modelId="{A2C8D892-F13B-4D07-BEF1-AD49387ABD47}" type="pres">
      <dgm:prSet presAssocID="{84B0E261-A61A-4D59-93DD-F912CA54C5DF}" presName="parentLin" presStyleCnt="0"/>
      <dgm:spPr/>
    </dgm:pt>
    <dgm:pt modelId="{23132196-E850-40DE-937F-E802D32A6CD6}" type="pres">
      <dgm:prSet presAssocID="{84B0E261-A61A-4D59-93DD-F912CA54C5DF}" presName="parentLeftMargin" presStyleLbl="node1" presStyleIdx="1" presStyleCnt="4"/>
      <dgm:spPr/>
      <dgm:t>
        <a:bodyPr/>
        <a:lstStyle/>
        <a:p>
          <a:endParaRPr lang="hu-HU"/>
        </a:p>
      </dgm:t>
    </dgm:pt>
    <dgm:pt modelId="{EA7432E9-E170-46FF-A69B-041C4B648D2E}" type="pres">
      <dgm:prSet presAssocID="{84B0E261-A61A-4D59-93DD-F912CA54C5D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F3A57F9-1FF7-400B-BE52-EA9025F491A5}" type="pres">
      <dgm:prSet presAssocID="{84B0E261-A61A-4D59-93DD-F912CA54C5DF}" presName="negativeSpace" presStyleCnt="0"/>
      <dgm:spPr/>
    </dgm:pt>
    <dgm:pt modelId="{97C80AD9-0142-47EC-9989-1A42BCE68C0E}" type="pres">
      <dgm:prSet presAssocID="{84B0E261-A61A-4D59-93DD-F912CA54C5D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1E42344-D21A-4486-A141-411A9FE37CBC}" type="pres">
      <dgm:prSet presAssocID="{A4238F01-A099-41A2-88E4-E3DD493ADC0B}" presName="spaceBetweenRectangles" presStyleCnt="0"/>
      <dgm:spPr/>
    </dgm:pt>
    <dgm:pt modelId="{C710A916-428F-4123-B650-0972081AAAC7}" type="pres">
      <dgm:prSet presAssocID="{DF5EAED1-C1AB-40A0-9D6A-2BC92DC09D1A}" presName="parentLin" presStyleCnt="0"/>
      <dgm:spPr/>
    </dgm:pt>
    <dgm:pt modelId="{8EB2756E-C4CF-4BB1-873B-6E34008B7301}" type="pres">
      <dgm:prSet presAssocID="{DF5EAED1-C1AB-40A0-9D6A-2BC92DC09D1A}" presName="parentLeftMargin" presStyleLbl="node1" presStyleIdx="2" presStyleCnt="4"/>
      <dgm:spPr/>
      <dgm:t>
        <a:bodyPr/>
        <a:lstStyle/>
        <a:p>
          <a:endParaRPr lang="hu-HU"/>
        </a:p>
      </dgm:t>
    </dgm:pt>
    <dgm:pt modelId="{A4396C0A-733E-4A59-A4BA-D8F86E591DA9}" type="pres">
      <dgm:prSet presAssocID="{DF5EAED1-C1AB-40A0-9D6A-2BC92DC09D1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A38840C-3AAE-4CE2-93EC-C731FEAC1C11}" type="pres">
      <dgm:prSet presAssocID="{DF5EAED1-C1AB-40A0-9D6A-2BC92DC09D1A}" presName="negativeSpace" presStyleCnt="0"/>
      <dgm:spPr/>
    </dgm:pt>
    <dgm:pt modelId="{903EEF57-D3E1-4078-9B0D-AF4F48631899}" type="pres">
      <dgm:prSet presAssocID="{DF5EAED1-C1AB-40A0-9D6A-2BC92DC09D1A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B7BB5A6-9B29-400A-8B7E-8BEF45765317}" type="presOf" srcId="{482A8304-B996-4AEB-A7DE-BC2866B5B0F3}" destId="{71314C88-FCD9-4ED6-80D2-7100DD689B7D}" srcOrd="0" destOrd="0" presId="urn:microsoft.com/office/officeart/2005/8/layout/list1"/>
    <dgm:cxn modelId="{6C76916E-4A8C-4BDC-8C99-C6CB8F9C9026}" type="presOf" srcId="{DF5EAED1-C1AB-40A0-9D6A-2BC92DC09D1A}" destId="{8EB2756E-C4CF-4BB1-873B-6E34008B7301}" srcOrd="0" destOrd="0" presId="urn:microsoft.com/office/officeart/2005/8/layout/list1"/>
    <dgm:cxn modelId="{9F04449D-CA5C-4BBA-918F-913CCF216249}" srcId="{220A2157-9FD3-43FD-83BE-7C0A11D76065}" destId="{AC7973EB-E74C-4644-81E2-F4AC42A9AE66}" srcOrd="0" destOrd="0" parTransId="{106A12BC-F11C-4D82-B134-856C30332B8B}" sibTransId="{B0F8B8CF-2709-4C48-8277-FEC8BEED2C9D}"/>
    <dgm:cxn modelId="{2062B12E-D346-4E74-B0FC-2CDAF88850A3}" srcId="{BA11C6B6-3886-45CA-8466-7B3DE7508AA7}" destId="{DF5EAED1-C1AB-40A0-9D6A-2BC92DC09D1A}" srcOrd="3" destOrd="0" parTransId="{3019FBAF-C051-413B-85BD-8ADDC8EEE74E}" sibTransId="{62BB254A-802E-471A-86F3-705672A0A0B7}"/>
    <dgm:cxn modelId="{AFA9E2B4-15C8-4F55-B6A0-EAD181109F5E}" type="presOf" srcId="{84B0E261-A61A-4D59-93DD-F912CA54C5DF}" destId="{EA7432E9-E170-46FF-A69B-041C4B648D2E}" srcOrd="1" destOrd="0" presId="urn:microsoft.com/office/officeart/2005/8/layout/list1"/>
    <dgm:cxn modelId="{37141F24-B77A-4B91-AD1F-672A68652227}" srcId="{DF5EAED1-C1AB-40A0-9D6A-2BC92DC09D1A}" destId="{929E7172-A939-4993-BD1D-38F55284B33B}" srcOrd="0" destOrd="0" parTransId="{CCA904CD-4007-4952-A212-69E71B67A8D7}" sibTransId="{5FE6F597-E793-40A8-94DC-48A5F736F969}"/>
    <dgm:cxn modelId="{79097325-5D75-4208-BBCE-98A53D97956F}" type="presOf" srcId="{929E7172-A939-4993-BD1D-38F55284B33B}" destId="{903EEF57-D3E1-4078-9B0D-AF4F48631899}" srcOrd="0" destOrd="0" presId="urn:microsoft.com/office/officeart/2005/8/layout/list1"/>
    <dgm:cxn modelId="{2BF84ACC-C907-43D6-856E-BF4188DB4066}" type="presOf" srcId="{F0CE3D62-5BDD-4C24-B49D-BFC172FE41DF}" destId="{97C80AD9-0142-47EC-9989-1A42BCE68C0E}" srcOrd="0" destOrd="0" presId="urn:microsoft.com/office/officeart/2005/8/layout/list1"/>
    <dgm:cxn modelId="{0C5D9673-4027-4AF3-8DA0-8844E418F931}" srcId="{95D8813D-F8A6-4B3F-A101-041CC1AC7631}" destId="{482A8304-B996-4AEB-A7DE-BC2866B5B0F3}" srcOrd="0" destOrd="0" parTransId="{32CCCDF3-4883-448A-9709-F3DA01E0A4B5}" sibTransId="{D2B46260-95BE-41A8-9BF3-92A9F68E32B1}"/>
    <dgm:cxn modelId="{26D6DA80-EFA1-43BE-B151-B0EE81B57F94}" type="presOf" srcId="{DF5EAED1-C1AB-40A0-9D6A-2BC92DC09D1A}" destId="{A4396C0A-733E-4A59-A4BA-D8F86E591DA9}" srcOrd="1" destOrd="0" presId="urn:microsoft.com/office/officeart/2005/8/layout/list1"/>
    <dgm:cxn modelId="{53D57C47-26DD-486D-8294-F097EEF6AE25}" type="presOf" srcId="{220A2157-9FD3-43FD-83BE-7C0A11D76065}" destId="{4FEE1240-F155-4512-B0CE-51698BEACB3D}" srcOrd="0" destOrd="0" presId="urn:microsoft.com/office/officeart/2005/8/layout/list1"/>
    <dgm:cxn modelId="{E97230F9-8026-4EA5-BC5C-DF40C6FC4BE1}" srcId="{84B0E261-A61A-4D59-93DD-F912CA54C5DF}" destId="{F0CE3D62-5BDD-4C24-B49D-BFC172FE41DF}" srcOrd="0" destOrd="0" parTransId="{BB259924-00E4-4BB8-B7FA-67BAEBF4088F}" sibTransId="{22861B4C-73F7-4CA3-9AB4-B7AE2E5A3ED6}"/>
    <dgm:cxn modelId="{2292A8D8-4103-4507-A789-02CA311E65AB}" type="presOf" srcId="{95D8813D-F8A6-4B3F-A101-041CC1AC7631}" destId="{F22D1F73-B8E3-4C1E-AF73-6C70CEFFF470}" srcOrd="0" destOrd="0" presId="urn:microsoft.com/office/officeart/2005/8/layout/list1"/>
    <dgm:cxn modelId="{AEC94E10-978B-4081-A5C5-DED3F2FDCE7A}" type="presOf" srcId="{BA11C6B6-3886-45CA-8466-7B3DE7508AA7}" destId="{6366A872-FD13-4136-BE4C-9BCA5B130B2A}" srcOrd="0" destOrd="0" presId="urn:microsoft.com/office/officeart/2005/8/layout/list1"/>
    <dgm:cxn modelId="{308D8D93-6027-46BF-8640-54E2508BA819}" type="presOf" srcId="{84B0E261-A61A-4D59-93DD-F912CA54C5DF}" destId="{23132196-E850-40DE-937F-E802D32A6CD6}" srcOrd="0" destOrd="0" presId="urn:microsoft.com/office/officeart/2005/8/layout/list1"/>
    <dgm:cxn modelId="{198A6C9F-5637-47D3-8D11-8FD8F847E79B}" type="presOf" srcId="{220A2157-9FD3-43FD-83BE-7C0A11D76065}" destId="{CAEB5E7B-6CE7-45FF-B638-F11E92B9BF42}" srcOrd="1" destOrd="0" presId="urn:microsoft.com/office/officeart/2005/8/layout/list1"/>
    <dgm:cxn modelId="{80D3EAED-FC74-4C25-A6C8-54997A619C32}" srcId="{BA11C6B6-3886-45CA-8466-7B3DE7508AA7}" destId="{95D8813D-F8A6-4B3F-A101-041CC1AC7631}" srcOrd="1" destOrd="0" parTransId="{058D763C-58CF-4E8A-AE57-BB365240D02D}" sibTransId="{3FB3FD66-3FC4-496B-B7B1-D1D962263D8D}"/>
    <dgm:cxn modelId="{47AE4C86-9ED1-4571-BBD4-4B2DDD4211D6}" type="presOf" srcId="{AC7973EB-E74C-4644-81E2-F4AC42A9AE66}" destId="{6633A5DB-93FA-4D8C-98EB-F9014A9CE308}" srcOrd="0" destOrd="0" presId="urn:microsoft.com/office/officeart/2005/8/layout/list1"/>
    <dgm:cxn modelId="{961F4D24-1960-403B-BB65-ECBDC80AF045}" srcId="{BA11C6B6-3886-45CA-8466-7B3DE7508AA7}" destId="{220A2157-9FD3-43FD-83BE-7C0A11D76065}" srcOrd="0" destOrd="0" parTransId="{B36ED3C1-CA83-4E8F-967C-786E9A32CCDE}" sibTransId="{ED2EAC2F-70CB-48C8-9D3D-5015F1043CDB}"/>
    <dgm:cxn modelId="{DEB134D2-D57F-4651-8E1D-37FCE4B2233A}" type="presOf" srcId="{95D8813D-F8A6-4B3F-A101-041CC1AC7631}" destId="{D88CE9FC-8677-47A2-86CC-0FDFC605CAAD}" srcOrd="1" destOrd="0" presId="urn:microsoft.com/office/officeart/2005/8/layout/list1"/>
    <dgm:cxn modelId="{B08572F4-9F5D-4D7D-92D8-D9CEA149C4ED}" srcId="{BA11C6B6-3886-45CA-8466-7B3DE7508AA7}" destId="{84B0E261-A61A-4D59-93DD-F912CA54C5DF}" srcOrd="2" destOrd="0" parTransId="{CF7931B9-42EB-48AB-8376-171C913026E9}" sibTransId="{A4238F01-A099-41A2-88E4-E3DD493ADC0B}"/>
    <dgm:cxn modelId="{0527D338-6AA3-4CF3-AF8E-F7A561CA73F7}" type="presParOf" srcId="{6366A872-FD13-4136-BE4C-9BCA5B130B2A}" destId="{32E2B25D-F4B6-4579-9EC0-A8734AFBC403}" srcOrd="0" destOrd="0" presId="urn:microsoft.com/office/officeart/2005/8/layout/list1"/>
    <dgm:cxn modelId="{A0460F42-0E08-444A-A146-0FDD75AA8C54}" type="presParOf" srcId="{32E2B25D-F4B6-4579-9EC0-A8734AFBC403}" destId="{4FEE1240-F155-4512-B0CE-51698BEACB3D}" srcOrd="0" destOrd="0" presId="urn:microsoft.com/office/officeart/2005/8/layout/list1"/>
    <dgm:cxn modelId="{9B64AAEC-D675-4DA8-94F7-720A134823A0}" type="presParOf" srcId="{32E2B25D-F4B6-4579-9EC0-A8734AFBC403}" destId="{CAEB5E7B-6CE7-45FF-B638-F11E92B9BF42}" srcOrd="1" destOrd="0" presId="urn:microsoft.com/office/officeart/2005/8/layout/list1"/>
    <dgm:cxn modelId="{C56BFC85-2633-41AF-94DF-2DED5C576C34}" type="presParOf" srcId="{6366A872-FD13-4136-BE4C-9BCA5B130B2A}" destId="{74C5410A-25C8-4E72-A94F-95E489BA38C5}" srcOrd="1" destOrd="0" presId="urn:microsoft.com/office/officeart/2005/8/layout/list1"/>
    <dgm:cxn modelId="{0D3795EA-EE2E-41C2-8F7C-61706ABC21AE}" type="presParOf" srcId="{6366A872-FD13-4136-BE4C-9BCA5B130B2A}" destId="{6633A5DB-93FA-4D8C-98EB-F9014A9CE308}" srcOrd="2" destOrd="0" presId="urn:microsoft.com/office/officeart/2005/8/layout/list1"/>
    <dgm:cxn modelId="{E92FEC8D-79AC-4B31-AAB5-8F37BECC10C8}" type="presParOf" srcId="{6366A872-FD13-4136-BE4C-9BCA5B130B2A}" destId="{12272125-4FE6-436E-9A9D-D35C91782671}" srcOrd="3" destOrd="0" presId="urn:microsoft.com/office/officeart/2005/8/layout/list1"/>
    <dgm:cxn modelId="{F73645D7-1BEE-45FC-9CDB-0ED319B8B2A5}" type="presParOf" srcId="{6366A872-FD13-4136-BE4C-9BCA5B130B2A}" destId="{4373C4A1-D7DF-44CE-BBB4-E323EF9E61E7}" srcOrd="4" destOrd="0" presId="urn:microsoft.com/office/officeart/2005/8/layout/list1"/>
    <dgm:cxn modelId="{63EDC8F3-3BBA-4518-AE2B-61E9B8B152DD}" type="presParOf" srcId="{4373C4A1-D7DF-44CE-BBB4-E323EF9E61E7}" destId="{F22D1F73-B8E3-4C1E-AF73-6C70CEFFF470}" srcOrd="0" destOrd="0" presId="urn:microsoft.com/office/officeart/2005/8/layout/list1"/>
    <dgm:cxn modelId="{3EBB6AB0-8E64-4679-A93C-8926DEA9217D}" type="presParOf" srcId="{4373C4A1-D7DF-44CE-BBB4-E323EF9E61E7}" destId="{D88CE9FC-8677-47A2-86CC-0FDFC605CAAD}" srcOrd="1" destOrd="0" presId="urn:microsoft.com/office/officeart/2005/8/layout/list1"/>
    <dgm:cxn modelId="{25F00C37-113E-4D76-9AC8-27E6E6D82412}" type="presParOf" srcId="{6366A872-FD13-4136-BE4C-9BCA5B130B2A}" destId="{9E5C3749-5476-49AE-94BB-9D95252069AE}" srcOrd="5" destOrd="0" presId="urn:microsoft.com/office/officeart/2005/8/layout/list1"/>
    <dgm:cxn modelId="{F2C876CC-D2FA-411A-9651-CDCA9002EF29}" type="presParOf" srcId="{6366A872-FD13-4136-BE4C-9BCA5B130B2A}" destId="{71314C88-FCD9-4ED6-80D2-7100DD689B7D}" srcOrd="6" destOrd="0" presId="urn:microsoft.com/office/officeart/2005/8/layout/list1"/>
    <dgm:cxn modelId="{104A8266-2F1B-4B4A-A4FE-E22E89D09A32}" type="presParOf" srcId="{6366A872-FD13-4136-BE4C-9BCA5B130B2A}" destId="{ED8604D6-5D83-4742-8DE7-9200A66F0325}" srcOrd="7" destOrd="0" presId="urn:microsoft.com/office/officeart/2005/8/layout/list1"/>
    <dgm:cxn modelId="{FE23BC2A-B4F0-4FFA-9027-73017F3EA984}" type="presParOf" srcId="{6366A872-FD13-4136-BE4C-9BCA5B130B2A}" destId="{A2C8D892-F13B-4D07-BEF1-AD49387ABD47}" srcOrd="8" destOrd="0" presId="urn:microsoft.com/office/officeart/2005/8/layout/list1"/>
    <dgm:cxn modelId="{484A2AAC-2417-4561-A4F2-06506339176E}" type="presParOf" srcId="{A2C8D892-F13B-4D07-BEF1-AD49387ABD47}" destId="{23132196-E850-40DE-937F-E802D32A6CD6}" srcOrd="0" destOrd="0" presId="urn:microsoft.com/office/officeart/2005/8/layout/list1"/>
    <dgm:cxn modelId="{2FB05268-CE39-4FBC-85E1-B969A3C18AAC}" type="presParOf" srcId="{A2C8D892-F13B-4D07-BEF1-AD49387ABD47}" destId="{EA7432E9-E170-46FF-A69B-041C4B648D2E}" srcOrd="1" destOrd="0" presId="urn:microsoft.com/office/officeart/2005/8/layout/list1"/>
    <dgm:cxn modelId="{2BD04D9D-A046-43C6-941B-790EFD4EB62D}" type="presParOf" srcId="{6366A872-FD13-4136-BE4C-9BCA5B130B2A}" destId="{5F3A57F9-1FF7-400B-BE52-EA9025F491A5}" srcOrd="9" destOrd="0" presId="urn:microsoft.com/office/officeart/2005/8/layout/list1"/>
    <dgm:cxn modelId="{3BBA0939-3FF7-47D0-8437-FC62718343C6}" type="presParOf" srcId="{6366A872-FD13-4136-BE4C-9BCA5B130B2A}" destId="{97C80AD9-0142-47EC-9989-1A42BCE68C0E}" srcOrd="10" destOrd="0" presId="urn:microsoft.com/office/officeart/2005/8/layout/list1"/>
    <dgm:cxn modelId="{1C50657F-7DF4-47BE-ADCE-DEBE5E4C6C09}" type="presParOf" srcId="{6366A872-FD13-4136-BE4C-9BCA5B130B2A}" destId="{C1E42344-D21A-4486-A141-411A9FE37CBC}" srcOrd="11" destOrd="0" presId="urn:microsoft.com/office/officeart/2005/8/layout/list1"/>
    <dgm:cxn modelId="{FB2B2523-B039-4B6D-836F-2EED7366644E}" type="presParOf" srcId="{6366A872-FD13-4136-BE4C-9BCA5B130B2A}" destId="{C710A916-428F-4123-B650-0972081AAAC7}" srcOrd="12" destOrd="0" presId="urn:microsoft.com/office/officeart/2005/8/layout/list1"/>
    <dgm:cxn modelId="{9F7280F4-1D63-419F-AD26-0489266B3F28}" type="presParOf" srcId="{C710A916-428F-4123-B650-0972081AAAC7}" destId="{8EB2756E-C4CF-4BB1-873B-6E34008B7301}" srcOrd="0" destOrd="0" presId="urn:microsoft.com/office/officeart/2005/8/layout/list1"/>
    <dgm:cxn modelId="{E3902BCE-95EA-45FC-9D22-7613D96FF61E}" type="presParOf" srcId="{C710A916-428F-4123-B650-0972081AAAC7}" destId="{A4396C0A-733E-4A59-A4BA-D8F86E591DA9}" srcOrd="1" destOrd="0" presId="urn:microsoft.com/office/officeart/2005/8/layout/list1"/>
    <dgm:cxn modelId="{5EE693FA-8F0F-4B17-9913-E2094FB03F0E}" type="presParOf" srcId="{6366A872-FD13-4136-BE4C-9BCA5B130B2A}" destId="{BA38840C-3AAE-4CE2-93EC-C731FEAC1C11}" srcOrd="13" destOrd="0" presId="urn:microsoft.com/office/officeart/2005/8/layout/list1"/>
    <dgm:cxn modelId="{1E2D727C-AB52-4AFA-9F0C-464E5E90E931}" type="presParOf" srcId="{6366A872-FD13-4136-BE4C-9BCA5B130B2A}" destId="{903EEF57-D3E1-4078-9B0D-AF4F4863189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DAEB0C1A-8529-44A1-817C-BB560B96F76C}" type="doc">
      <dgm:prSet loTypeId="urn:microsoft.com/office/officeart/2005/8/layout/hList1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4ACDD11B-1707-468A-98F7-2F82080391DF}">
      <dgm:prSet/>
      <dgm:spPr/>
      <dgm:t>
        <a:bodyPr/>
        <a:lstStyle/>
        <a:p>
          <a:pPr rtl="0"/>
          <a:r>
            <a:rPr lang="hu-HU" noProof="0" dirty="0" smtClean="0">
              <a:solidFill>
                <a:schemeClr val="tx1"/>
              </a:solidFill>
            </a:rPr>
            <a:t>Engedélyek számának korlátozása</a:t>
          </a:r>
          <a:endParaRPr lang="de-DE" noProof="0" dirty="0">
            <a:solidFill>
              <a:schemeClr val="tx1"/>
            </a:solidFill>
          </a:endParaRPr>
        </a:p>
      </dgm:t>
    </dgm:pt>
    <dgm:pt modelId="{D50959B5-A06C-46AB-924E-22312EB6FAAB}" type="parTrans" cxnId="{26F11B4F-75CF-4054-86E9-3316390D33FB}">
      <dgm:prSet/>
      <dgm:spPr/>
      <dgm:t>
        <a:bodyPr/>
        <a:lstStyle/>
        <a:p>
          <a:endParaRPr lang="de-DE" noProof="0"/>
        </a:p>
      </dgm:t>
    </dgm:pt>
    <dgm:pt modelId="{43958849-E19F-480E-90E1-81399F2AC7A6}" type="sibTrans" cxnId="{26F11B4F-75CF-4054-86E9-3316390D33FB}">
      <dgm:prSet/>
      <dgm:spPr/>
      <dgm:t>
        <a:bodyPr/>
        <a:lstStyle/>
        <a:p>
          <a:endParaRPr lang="de-DE" noProof="0"/>
        </a:p>
      </dgm:t>
    </dgm:pt>
    <dgm:pt modelId="{23681030-CEA1-45AD-9F3D-D98C3FF489CB}">
      <dgm:prSet/>
      <dgm:spPr/>
      <dgm:t>
        <a:bodyPr/>
        <a:lstStyle/>
        <a:p>
          <a:pPr rtl="0"/>
          <a:r>
            <a:rPr lang="hu-HU" noProof="0" dirty="0" smtClean="0"/>
            <a:t>rugalmatlan, sokszereplős piacon bonyolult</a:t>
          </a:r>
          <a:endParaRPr lang="de-DE" noProof="0" dirty="0"/>
        </a:p>
      </dgm:t>
    </dgm:pt>
    <dgm:pt modelId="{80076028-6CFA-481D-98FB-45E20F8D6691}" type="parTrans" cxnId="{6ABD0173-DE7B-45B6-85BE-60439CA9C4B3}">
      <dgm:prSet/>
      <dgm:spPr/>
      <dgm:t>
        <a:bodyPr/>
        <a:lstStyle/>
        <a:p>
          <a:endParaRPr lang="de-DE" noProof="0"/>
        </a:p>
      </dgm:t>
    </dgm:pt>
    <dgm:pt modelId="{9CC6AA7B-7BF5-4C3B-B08E-4D8EE6F1D3D2}" type="sibTrans" cxnId="{6ABD0173-DE7B-45B6-85BE-60439CA9C4B3}">
      <dgm:prSet/>
      <dgm:spPr/>
      <dgm:t>
        <a:bodyPr/>
        <a:lstStyle/>
        <a:p>
          <a:endParaRPr lang="de-DE" noProof="0"/>
        </a:p>
      </dgm:t>
    </dgm:pt>
    <dgm:pt modelId="{C9306B02-7779-4D52-B81E-377147F5CE0C}">
      <dgm:prSet/>
      <dgm:spPr/>
      <dgm:t>
        <a:bodyPr/>
        <a:lstStyle/>
        <a:p>
          <a:pPr rtl="0"/>
          <a:r>
            <a:rPr lang="hu-HU" noProof="0" dirty="0" smtClean="0"/>
            <a:t>Magyarország, Franciaország</a:t>
          </a:r>
          <a:r>
            <a:rPr lang="de-DE" noProof="0" dirty="0" smtClean="0"/>
            <a:t>, </a:t>
          </a:r>
          <a:r>
            <a:rPr lang="hu-HU" noProof="0" dirty="0" smtClean="0"/>
            <a:t>Hollandia, Belgium, Portugália</a:t>
          </a:r>
          <a:endParaRPr lang="de-DE" noProof="0" dirty="0"/>
        </a:p>
      </dgm:t>
    </dgm:pt>
    <dgm:pt modelId="{53699508-E228-4247-AFDE-C697A3C679BE}" type="parTrans" cxnId="{2CB59468-BDF1-4BE5-93AB-EE7A500A74FB}">
      <dgm:prSet/>
      <dgm:spPr/>
      <dgm:t>
        <a:bodyPr/>
        <a:lstStyle/>
        <a:p>
          <a:endParaRPr lang="de-DE" noProof="0"/>
        </a:p>
      </dgm:t>
    </dgm:pt>
    <dgm:pt modelId="{3299B4F8-3D7E-4BCE-ACB5-FC9FA53D2173}" type="sibTrans" cxnId="{2CB59468-BDF1-4BE5-93AB-EE7A500A74FB}">
      <dgm:prSet/>
      <dgm:spPr/>
      <dgm:t>
        <a:bodyPr/>
        <a:lstStyle/>
        <a:p>
          <a:endParaRPr lang="de-DE" noProof="0"/>
        </a:p>
      </dgm:t>
    </dgm:pt>
    <dgm:pt modelId="{75C6E334-69C3-47BF-85D5-DF77EECC3778}">
      <dgm:prSet/>
      <dgm:spPr/>
      <dgm:t>
        <a:bodyPr/>
        <a:lstStyle/>
        <a:p>
          <a:pPr rtl="0"/>
          <a:r>
            <a:rPr lang="hu-HU" noProof="0" dirty="0" smtClean="0">
              <a:solidFill>
                <a:schemeClr val="tx1"/>
              </a:solidFill>
            </a:rPr>
            <a:t>Korlátozás a véleménybefolyásoló képesség alapján</a:t>
          </a:r>
          <a:endParaRPr lang="de-DE" noProof="0" dirty="0">
            <a:solidFill>
              <a:schemeClr val="tx1"/>
            </a:solidFill>
          </a:endParaRPr>
        </a:p>
      </dgm:t>
    </dgm:pt>
    <dgm:pt modelId="{1546CD3E-C806-4642-B0C1-73D7B171F40A}" type="parTrans" cxnId="{92A540D1-05AA-45FD-93EC-C543C84AD5DD}">
      <dgm:prSet/>
      <dgm:spPr/>
      <dgm:t>
        <a:bodyPr/>
        <a:lstStyle/>
        <a:p>
          <a:endParaRPr lang="de-DE" noProof="0"/>
        </a:p>
      </dgm:t>
    </dgm:pt>
    <dgm:pt modelId="{6D92F772-02EA-49BE-B834-983B153C77EF}" type="sibTrans" cxnId="{92A540D1-05AA-45FD-93EC-C543C84AD5DD}">
      <dgm:prSet/>
      <dgm:spPr/>
      <dgm:t>
        <a:bodyPr/>
        <a:lstStyle/>
        <a:p>
          <a:endParaRPr lang="de-DE" noProof="0"/>
        </a:p>
      </dgm:t>
    </dgm:pt>
    <dgm:pt modelId="{6F2B9481-8159-4197-8298-FF8A0FBF2EF0}">
      <dgm:prSet/>
      <dgm:spPr/>
      <dgm:t>
        <a:bodyPr/>
        <a:lstStyle/>
        <a:p>
          <a:pPr rtl="0"/>
          <a:r>
            <a:rPr lang="hu-HU" noProof="0" dirty="0" smtClean="0"/>
            <a:t>korlátozás a médiapiaci forgalom alapján (Olaszország) vagy a közönségarány alapján (Németország, Románia)</a:t>
          </a:r>
          <a:endParaRPr lang="de-DE" noProof="0" dirty="0"/>
        </a:p>
      </dgm:t>
    </dgm:pt>
    <dgm:pt modelId="{795C4AF5-8E6C-4380-A731-324ED553AF73}" type="parTrans" cxnId="{C2ADFFBC-E1A5-4486-8C07-3424ED208BD6}">
      <dgm:prSet/>
      <dgm:spPr/>
      <dgm:t>
        <a:bodyPr/>
        <a:lstStyle/>
        <a:p>
          <a:endParaRPr lang="de-DE" noProof="0"/>
        </a:p>
      </dgm:t>
    </dgm:pt>
    <dgm:pt modelId="{E1AA7BC2-BEB9-41AF-A57E-333EDCE517AF}" type="sibTrans" cxnId="{C2ADFFBC-E1A5-4486-8C07-3424ED208BD6}">
      <dgm:prSet/>
      <dgm:spPr/>
      <dgm:t>
        <a:bodyPr/>
        <a:lstStyle/>
        <a:p>
          <a:endParaRPr lang="de-DE" noProof="0"/>
        </a:p>
      </dgm:t>
    </dgm:pt>
    <dgm:pt modelId="{5832497E-9930-4AA2-9EDF-1EC14F838A1C}">
      <dgm:prSet/>
      <dgm:spPr/>
      <dgm:t>
        <a:bodyPr/>
        <a:lstStyle/>
        <a:p>
          <a:pPr rtl="0"/>
          <a:r>
            <a:rPr lang="hu-HU" noProof="0" dirty="0" smtClean="0"/>
            <a:t>a tematika és a szomszédos piaci pozíciók figyelembe vétele</a:t>
          </a:r>
          <a:endParaRPr lang="de-DE" noProof="0" dirty="0"/>
        </a:p>
      </dgm:t>
    </dgm:pt>
    <dgm:pt modelId="{DF6DBD1C-AB29-46E4-A415-EACB3E48E606}" type="parTrans" cxnId="{06EC3D18-30F3-4647-9406-277F6E84A458}">
      <dgm:prSet/>
      <dgm:spPr/>
      <dgm:t>
        <a:bodyPr/>
        <a:lstStyle/>
        <a:p>
          <a:endParaRPr lang="de-DE" noProof="0"/>
        </a:p>
      </dgm:t>
    </dgm:pt>
    <dgm:pt modelId="{2C80F1EA-053D-4C6A-B382-61CED5604F74}" type="sibTrans" cxnId="{06EC3D18-30F3-4647-9406-277F6E84A458}">
      <dgm:prSet/>
      <dgm:spPr/>
      <dgm:t>
        <a:bodyPr/>
        <a:lstStyle/>
        <a:p>
          <a:endParaRPr lang="de-DE" noProof="0"/>
        </a:p>
      </dgm:t>
    </dgm:pt>
    <dgm:pt modelId="{5369904A-7695-44A7-9AAF-5DBAC72EECE4}">
      <dgm:prSet/>
      <dgm:spPr/>
      <dgm:t>
        <a:bodyPr/>
        <a:lstStyle/>
        <a:p>
          <a:pPr rtl="0"/>
          <a:r>
            <a:rPr lang="hu-HU" noProof="0" dirty="0" smtClean="0"/>
            <a:t>intézkedések a belső pluralizmus erősítése érdekében</a:t>
          </a:r>
          <a:endParaRPr lang="de-DE" noProof="0" dirty="0"/>
        </a:p>
      </dgm:t>
    </dgm:pt>
    <dgm:pt modelId="{27C72A13-9E5A-423F-B91B-F69F91E2FFAD}" type="parTrans" cxnId="{9AD697A2-0FB5-4C6E-B307-DEF1115260B0}">
      <dgm:prSet/>
      <dgm:spPr/>
      <dgm:t>
        <a:bodyPr/>
        <a:lstStyle/>
        <a:p>
          <a:endParaRPr lang="de-DE" noProof="0"/>
        </a:p>
      </dgm:t>
    </dgm:pt>
    <dgm:pt modelId="{26507ACE-F3AC-49AD-80BE-7C59CE3A01B4}" type="sibTrans" cxnId="{9AD697A2-0FB5-4C6E-B307-DEF1115260B0}">
      <dgm:prSet/>
      <dgm:spPr/>
      <dgm:t>
        <a:bodyPr/>
        <a:lstStyle/>
        <a:p>
          <a:endParaRPr lang="de-DE" noProof="0"/>
        </a:p>
      </dgm:t>
    </dgm:pt>
    <dgm:pt modelId="{D499D00D-432C-443D-9188-B283F2CA70B0}">
      <dgm:prSet/>
      <dgm:spPr/>
      <dgm:t>
        <a:bodyPr/>
        <a:lstStyle/>
        <a:p>
          <a:pPr rtl="0"/>
          <a:r>
            <a:rPr lang="hu-HU" noProof="0" dirty="0" smtClean="0">
              <a:solidFill>
                <a:schemeClr val="tx1"/>
              </a:solidFill>
            </a:rPr>
            <a:t>Gazdasági erőfölénnyel való visszaélés</a:t>
          </a:r>
          <a:endParaRPr lang="de-DE" noProof="0" dirty="0">
            <a:solidFill>
              <a:schemeClr val="tx1"/>
            </a:solidFill>
          </a:endParaRPr>
        </a:p>
      </dgm:t>
    </dgm:pt>
    <dgm:pt modelId="{12FB079E-0C92-4DCF-B276-70B3C9ED06E4}" type="parTrans" cxnId="{51D9698D-970D-412E-A2BC-E517A2E65A07}">
      <dgm:prSet/>
      <dgm:spPr/>
      <dgm:t>
        <a:bodyPr/>
        <a:lstStyle/>
        <a:p>
          <a:endParaRPr lang="de-DE" noProof="0"/>
        </a:p>
      </dgm:t>
    </dgm:pt>
    <dgm:pt modelId="{57739742-9BF2-4B1A-9297-00A61012754E}" type="sibTrans" cxnId="{51D9698D-970D-412E-A2BC-E517A2E65A07}">
      <dgm:prSet/>
      <dgm:spPr/>
      <dgm:t>
        <a:bodyPr/>
        <a:lstStyle/>
        <a:p>
          <a:endParaRPr lang="de-DE" noProof="0"/>
        </a:p>
      </dgm:t>
    </dgm:pt>
    <dgm:pt modelId="{472A8FCE-AF89-4D43-A46E-65FF84A6DAC0}">
      <dgm:prSet/>
      <dgm:spPr/>
      <dgm:t>
        <a:bodyPr/>
        <a:lstStyle/>
        <a:p>
          <a:pPr rtl="0"/>
          <a:r>
            <a:rPr lang="hu-HU" noProof="0" dirty="0" smtClean="0"/>
            <a:t>tisztán versenyjogi, legfeljebb kiegészíti a versenyjogi eszközöket </a:t>
          </a:r>
          <a:endParaRPr lang="de-DE" noProof="0" dirty="0"/>
        </a:p>
      </dgm:t>
    </dgm:pt>
    <dgm:pt modelId="{0B3261CA-CF6E-40CF-B3EB-88E3ECAA2055}" type="parTrans" cxnId="{BCE39429-59E7-4F37-A331-6F361666BC9F}">
      <dgm:prSet/>
      <dgm:spPr/>
      <dgm:t>
        <a:bodyPr/>
        <a:lstStyle/>
        <a:p>
          <a:endParaRPr lang="de-DE" noProof="0"/>
        </a:p>
      </dgm:t>
    </dgm:pt>
    <dgm:pt modelId="{40659B81-EB8D-469F-B988-212DEE9EA19C}" type="sibTrans" cxnId="{BCE39429-59E7-4F37-A331-6F361666BC9F}">
      <dgm:prSet/>
      <dgm:spPr/>
      <dgm:t>
        <a:bodyPr/>
        <a:lstStyle/>
        <a:p>
          <a:endParaRPr lang="de-DE" noProof="0"/>
        </a:p>
      </dgm:t>
    </dgm:pt>
    <dgm:pt modelId="{0641A35E-2797-4864-B0C8-2E1FB0D7F266}">
      <dgm:prSet/>
      <dgm:spPr/>
      <dgm:t>
        <a:bodyPr/>
        <a:lstStyle/>
        <a:p>
          <a:pPr rtl="0"/>
          <a:r>
            <a:rPr lang="hu-HU" noProof="0" dirty="0" smtClean="0"/>
            <a:t>Svájc</a:t>
          </a:r>
          <a:endParaRPr lang="de-DE" noProof="0" dirty="0"/>
        </a:p>
      </dgm:t>
    </dgm:pt>
    <dgm:pt modelId="{5E909FF0-428F-42AE-AB79-A5CC0E10350D}" type="parTrans" cxnId="{6A6E46FD-59AB-474E-9967-87A811FA6204}">
      <dgm:prSet/>
      <dgm:spPr/>
      <dgm:t>
        <a:bodyPr/>
        <a:lstStyle/>
        <a:p>
          <a:endParaRPr lang="de-DE" noProof="0"/>
        </a:p>
      </dgm:t>
    </dgm:pt>
    <dgm:pt modelId="{6E81A440-68C7-4420-A3FE-95538B0D9CB8}" type="sibTrans" cxnId="{6A6E46FD-59AB-474E-9967-87A811FA6204}">
      <dgm:prSet/>
      <dgm:spPr/>
      <dgm:t>
        <a:bodyPr/>
        <a:lstStyle/>
        <a:p>
          <a:endParaRPr lang="de-DE" noProof="0"/>
        </a:p>
      </dgm:t>
    </dgm:pt>
    <dgm:pt modelId="{9FCB3308-8604-4F85-A990-B565D9B9866A}">
      <dgm:prSet/>
      <dgm:spPr/>
      <dgm:t>
        <a:bodyPr/>
        <a:lstStyle/>
        <a:p>
          <a:pPr rtl="0"/>
          <a:r>
            <a:rPr lang="hu-HU" noProof="0" dirty="0" smtClean="0"/>
            <a:t>kiegészül a tulajdonosi szerkezet korlátozásával</a:t>
          </a:r>
          <a:endParaRPr lang="de-DE" noProof="0" dirty="0"/>
        </a:p>
      </dgm:t>
    </dgm:pt>
    <dgm:pt modelId="{40E129B4-0EC2-4362-9A97-A13FD3D2A0E0}" type="parTrans" cxnId="{B443EA9F-A415-4F3E-AC9E-4D145ADFBD14}">
      <dgm:prSet/>
      <dgm:spPr/>
    </dgm:pt>
    <dgm:pt modelId="{DEF12848-F47E-4482-8F41-86079BE815B5}" type="sibTrans" cxnId="{B443EA9F-A415-4F3E-AC9E-4D145ADFBD14}">
      <dgm:prSet/>
      <dgm:spPr/>
    </dgm:pt>
    <dgm:pt modelId="{A62E97CD-BF50-4D77-BBE7-8662383787B3}">
      <dgm:prSet/>
      <dgm:spPr/>
      <dgm:t>
        <a:bodyPr/>
        <a:lstStyle/>
        <a:p>
          <a:pPr rtl="0"/>
          <a:r>
            <a:rPr lang="hu-HU" b="0" noProof="0" dirty="0" smtClean="0">
              <a:solidFill>
                <a:schemeClr val="tx1"/>
              </a:solidFill>
            </a:rPr>
            <a:t>Közérdek-teszt</a:t>
          </a:r>
          <a:endParaRPr lang="de-DE" b="0" noProof="0" dirty="0">
            <a:solidFill>
              <a:schemeClr val="tx1"/>
            </a:solidFill>
          </a:endParaRPr>
        </a:p>
      </dgm:t>
    </dgm:pt>
    <dgm:pt modelId="{8BD1A201-55B6-48E8-A9C0-36C6D9C342A6}" type="parTrans" cxnId="{B4DA3A4D-43B0-4E48-8DE7-3DF566AFD8C0}">
      <dgm:prSet/>
      <dgm:spPr/>
    </dgm:pt>
    <dgm:pt modelId="{AA7103D0-F9DE-4B32-94B3-EB1D939DFDCC}" type="sibTrans" cxnId="{B4DA3A4D-43B0-4E48-8DE7-3DF566AFD8C0}">
      <dgm:prSet/>
      <dgm:spPr/>
    </dgm:pt>
    <dgm:pt modelId="{62AF74DA-29EE-4C9B-A927-3965F275AFA7}">
      <dgm:prSet/>
      <dgm:spPr/>
      <dgm:t>
        <a:bodyPr/>
        <a:lstStyle/>
        <a:p>
          <a:pPr rtl="0"/>
          <a:r>
            <a:rPr lang="hu-HU" noProof="0" dirty="0" smtClean="0"/>
            <a:t>ágazati szabályozás helyett vagy mellett</a:t>
          </a:r>
          <a:endParaRPr lang="de-DE" noProof="0" dirty="0"/>
        </a:p>
      </dgm:t>
    </dgm:pt>
    <dgm:pt modelId="{CAC6548D-2EB1-4433-8DC3-9B479B77E79F}" type="parTrans" cxnId="{14908431-E9D5-4A16-9F29-652E98B8E060}">
      <dgm:prSet/>
      <dgm:spPr/>
    </dgm:pt>
    <dgm:pt modelId="{428CB0E4-1616-483A-9829-528DF117AA1B}" type="sibTrans" cxnId="{14908431-E9D5-4A16-9F29-652E98B8E060}">
      <dgm:prSet/>
      <dgm:spPr/>
    </dgm:pt>
    <dgm:pt modelId="{6EAC02CD-6FCD-4F4B-A3A4-625B035E4A82}">
      <dgm:prSet/>
      <dgm:spPr/>
      <dgm:t>
        <a:bodyPr/>
        <a:lstStyle/>
        <a:p>
          <a:pPr rtl="0"/>
          <a:r>
            <a:rPr lang="hu-HU" noProof="0" dirty="0" smtClean="0"/>
            <a:t>versenyjogi, versenyhatósági eljárásba integrálva, az összefonódások ellenőrzése során</a:t>
          </a:r>
          <a:endParaRPr lang="de-DE" noProof="0" dirty="0"/>
        </a:p>
      </dgm:t>
    </dgm:pt>
    <dgm:pt modelId="{E322C622-71FA-49EC-A7D5-3BB1A090A636}" type="parTrans" cxnId="{B9B2B2CB-32FF-4DF5-8924-14E39CC3E2AF}">
      <dgm:prSet/>
      <dgm:spPr/>
    </dgm:pt>
    <dgm:pt modelId="{CC0E84FB-F642-4CA7-BAA8-717C73759AF0}" type="sibTrans" cxnId="{B9B2B2CB-32FF-4DF5-8924-14E39CC3E2AF}">
      <dgm:prSet/>
      <dgm:spPr/>
    </dgm:pt>
    <dgm:pt modelId="{22EBCA09-A67E-49DC-AE82-D99C8E3C31FD}">
      <dgm:prSet/>
      <dgm:spPr/>
      <dgm:t>
        <a:bodyPr/>
        <a:lstStyle/>
        <a:p>
          <a:pPr rtl="0"/>
          <a:r>
            <a:rPr lang="hu-HU" dirty="0" smtClean="0"/>
            <a:t>a fúziónak a pluralizmusra és a műsorszolgáltatás minőségére gyakorolt hatása</a:t>
          </a:r>
          <a:endParaRPr lang="de-DE" noProof="0" dirty="0"/>
        </a:p>
      </dgm:t>
    </dgm:pt>
    <dgm:pt modelId="{B46B86A1-5C69-4A21-8B7C-F0BD15EFE0CE}" type="parTrans" cxnId="{05171C60-9FC5-4B9A-A2E5-D5E84AAE915B}">
      <dgm:prSet/>
      <dgm:spPr/>
    </dgm:pt>
    <dgm:pt modelId="{C4D2F26F-94ED-410E-A3D2-D69E34D8C15D}" type="sibTrans" cxnId="{05171C60-9FC5-4B9A-A2E5-D5E84AAE915B}">
      <dgm:prSet/>
      <dgm:spPr/>
    </dgm:pt>
    <dgm:pt modelId="{C31197E4-9770-49C9-8FA8-0D1CA501D68E}" type="pres">
      <dgm:prSet presAssocID="{DAEB0C1A-8529-44A1-817C-BB560B96F7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DA5E08E-CD70-4BB0-8FC4-447431812DA1}" type="pres">
      <dgm:prSet presAssocID="{4ACDD11B-1707-468A-98F7-2F82080391DF}" presName="composite" presStyleCnt="0"/>
      <dgm:spPr/>
    </dgm:pt>
    <dgm:pt modelId="{9DDF2969-71A1-49A2-BE6A-FA55C48CAA05}" type="pres">
      <dgm:prSet presAssocID="{4ACDD11B-1707-468A-98F7-2F82080391D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E0F4419-9F99-483E-BAC8-6493570E6354}" type="pres">
      <dgm:prSet presAssocID="{4ACDD11B-1707-468A-98F7-2F82080391D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81C3C94-231B-4BEC-8D05-978ACAD051B0}" type="pres">
      <dgm:prSet presAssocID="{43958849-E19F-480E-90E1-81399F2AC7A6}" presName="space" presStyleCnt="0"/>
      <dgm:spPr/>
    </dgm:pt>
    <dgm:pt modelId="{28B9FC2F-79AF-4F7C-A474-77C5CDC4162D}" type="pres">
      <dgm:prSet presAssocID="{75C6E334-69C3-47BF-85D5-DF77EECC3778}" presName="composite" presStyleCnt="0"/>
      <dgm:spPr/>
    </dgm:pt>
    <dgm:pt modelId="{DB1D3025-A115-48ED-B0F2-E113F1DC4462}" type="pres">
      <dgm:prSet presAssocID="{75C6E334-69C3-47BF-85D5-DF77EECC377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1AA30B-B084-4CAC-919A-30186713A001}" type="pres">
      <dgm:prSet presAssocID="{75C6E334-69C3-47BF-85D5-DF77EECC3778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0F537F8-865B-46CA-BD40-CF015F4481E5}" type="pres">
      <dgm:prSet presAssocID="{6D92F772-02EA-49BE-B834-983B153C77EF}" presName="space" presStyleCnt="0"/>
      <dgm:spPr/>
    </dgm:pt>
    <dgm:pt modelId="{E7B0C8BA-BBC7-45DF-96A9-14C902226677}" type="pres">
      <dgm:prSet presAssocID="{D499D00D-432C-443D-9188-B283F2CA70B0}" presName="composite" presStyleCnt="0"/>
      <dgm:spPr/>
    </dgm:pt>
    <dgm:pt modelId="{BB940263-0D31-426B-8754-9F00FB6FA3BA}" type="pres">
      <dgm:prSet presAssocID="{D499D00D-432C-443D-9188-B283F2CA70B0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5C8342A-A89E-4F8F-B208-6EC0CC846F5D}" type="pres">
      <dgm:prSet presAssocID="{D499D00D-432C-443D-9188-B283F2CA70B0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D42483A-2F81-40FA-BC99-49FA10B5B353}" type="pres">
      <dgm:prSet presAssocID="{57739742-9BF2-4B1A-9297-00A61012754E}" presName="space" presStyleCnt="0"/>
      <dgm:spPr/>
    </dgm:pt>
    <dgm:pt modelId="{C088EE13-924C-48AD-9C1E-5E056D9C95B6}" type="pres">
      <dgm:prSet presAssocID="{A62E97CD-BF50-4D77-BBE7-8662383787B3}" presName="composite" presStyleCnt="0"/>
      <dgm:spPr/>
    </dgm:pt>
    <dgm:pt modelId="{90F6457F-5B61-4BF3-A6E2-353D6F6201D8}" type="pres">
      <dgm:prSet presAssocID="{A62E97CD-BF50-4D77-BBE7-8662383787B3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C856609-B5DF-406A-B63A-1678655951D4}" type="pres">
      <dgm:prSet presAssocID="{A62E97CD-BF50-4D77-BBE7-8662383787B3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5171C60-9FC5-4B9A-A2E5-D5E84AAE915B}" srcId="{A62E97CD-BF50-4D77-BBE7-8662383787B3}" destId="{22EBCA09-A67E-49DC-AE82-D99C8E3C31FD}" srcOrd="2" destOrd="0" parTransId="{B46B86A1-5C69-4A21-8B7C-F0BD15EFE0CE}" sibTransId="{C4D2F26F-94ED-410E-A3D2-D69E34D8C15D}"/>
    <dgm:cxn modelId="{F059F36F-425A-45E7-A02F-BBD1BA5C8426}" type="presOf" srcId="{5832497E-9930-4AA2-9EDF-1EC14F838A1C}" destId="{B01AA30B-B084-4CAC-919A-30186713A001}" srcOrd="0" destOrd="1" presId="urn:microsoft.com/office/officeart/2005/8/layout/hList1"/>
    <dgm:cxn modelId="{B443EA9F-A415-4F3E-AC9E-4D145ADFBD14}" srcId="{4ACDD11B-1707-468A-98F7-2F82080391DF}" destId="{9FCB3308-8604-4F85-A990-B565D9B9866A}" srcOrd="1" destOrd="0" parTransId="{40E129B4-0EC2-4362-9A97-A13FD3D2A0E0}" sibTransId="{DEF12848-F47E-4482-8F41-86079BE815B5}"/>
    <dgm:cxn modelId="{C1856F83-A18F-4D14-8F44-21EC458BCF0B}" type="presOf" srcId="{A62E97CD-BF50-4D77-BBE7-8662383787B3}" destId="{90F6457F-5B61-4BF3-A6E2-353D6F6201D8}" srcOrd="0" destOrd="0" presId="urn:microsoft.com/office/officeart/2005/8/layout/hList1"/>
    <dgm:cxn modelId="{3CCAFDF8-9554-4EE6-89A9-A8CCF1378DA0}" type="presOf" srcId="{0641A35E-2797-4864-B0C8-2E1FB0D7F266}" destId="{05C8342A-A89E-4F8F-B208-6EC0CC846F5D}" srcOrd="0" destOrd="1" presId="urn:microsoft.com/office/officeart/2005/8/layout/hList1"/>
    <dgm:cxn modelId="{9AD697A2-0FB5-4C6E-B307-DEF1115260B0}" srcId="{75C6E334-69C3-47BF-85D5-DF77EECC3778}" destId="{5369904A-7695-44A7-9AAF-5DBAC72EECE4}" srcOrd="2" destOrd="0" parTransId="{27C72A13-9E5A-423F-B91B-F69F91E2FFAD}" sibTransId="{26507ACE-F3AC-49AD-80BE-7C59CE3A01B4}"/>
    <dgm:cxn modelId="{2CB59468-BDF1-4BE5-93AB-EE7A500A74FB}" srcId="{4ACDD11B-1707-468A-98F7-2F82080391DF}" destId="{C9306B02-7779-4D52-B81E-377147F5CE0C}" srcOrd="2" destOrd="0" parTransId="{53699508-E228-4247-AFDE-C697A3C679BE}" sibTransId="{3299B4F8-3D7E-4BCE-ACB5-FC9FA53D2173}"/>
    <dgm:cxn modelId="{FDF6C0F8-B5F0-40B8-96CC-B5FD4F67D00A}" type="presOf" srcId="{75C6E334-69C3-47BF-85D5-DF77EECC3778}" destId="{DB1D3025-A115-48ED-B0F2-E113F1DC4462}" srcOrd="0" destOrd="0" presId="urn:microsoft.com/office/officeart/2005/8/layout/hList1"/>
    <dgm:cxn modelId="{51D9698D-970D-412E-A2BC-E517A2E65A07}" srcId="{DAEB0C1A-8529-44A1-817C-BB560B96F76C}" destId="{D499D00D-432C-443D-9188-B283F2CA70B0}" srcOrd="2" destOrd="0" parTransId="{12FB079E-0C92-4DCF-B276-70B3C9ED06E4}" sibTransId="{57739742-9BF2-4B1A-9297-00A61012754E}"/>
    <dgm:cxn modelId="{B9B2B2CB-32FF-4DF5-8924-14E39CC3E2AF}" srcId="{A62E97CD-BF50-4D77-BBE7-8662383787B3}" destId="{6EAC02CD-6FCD-4F4B-A3A4-625B035E4A82}" srcOrd="1" destOrd="0" parTransId="{E322C622-71FA-49EC-A7D5-3BB1A090A636}" sibTransId="{CC0E84FB-F642-4CA7-BAA8-717C73759AF0}"/>
    <dgm:cxn modelId="{BCE39429-59E7-4F37-A331-6F361666BC9F}" srcId="{D499D00D-432C-443D-9188-B283F2CA70B0}" destId="{472A8FCE-AF89-4D43-A46E-65FF84A6DAC0}" srcOrd="0" destOrd="0" parTransId="{0B3261CA-CF6E-40CF-B3EB-88E3ECAA2055}" sibTransId="{40659B81-EB8D-469F-B988-212DEE9EA19C}"/>
    <dgm:cxn modelId="{F82F64A2-3A65-4D7A-A359-7AA82A1D1973}" type="presOf" srcId="{6EAC02CD-6FCD-4F4B-A3A4-625B035E4A82}" destId="{BC856609-B5DF-406A-B63A-1678655951D4}" srcOrd="0" destOrd="1" presId="urn:microsoft.com/office/officeart/2005/8/layout/hList1"/>
    <dgm:cxn modelId="{92A540D1-05AA-45FD-93EC-C543C84AD5DD}" srcId="{DAEB0C1A-8529-44A1-817C-BB560B96F76C}" destId="{75C6E334-69C3-47BF-85D5-DF77EECC3778}" srcOrd="1" destOrd="0" parTransId="{1546CD3E-C806-4642-B0C1-73D7B171F40A}" sibTransId="{6D92F772-02EA-49BE-B834-983B153C77EF}"/>
    <dgm:cxn modelId="{95C8D18B-AF47-4145-B1A4-E479985D0FD5}" type="presOf" srcId="{5369904A-7695-44A7-9AAF-5DBAC72EECE4}" destId="{B01AA30B-B084-4CAC-919A-30186713A001}" srcOrd="0" destOrd="2" presId="urn:microsoft.com/office/officeart/2005/8/layout/hList1"/>
    <dgm:cxn modelId="{6ABD0173-DE7B-45B6-85BE-60439CA9C4B3}" srcId="{4ACDD11B-1707-468A-98F7-2F82080391DF}" destId="{23681030-CEA1-45AD-9F3D-D98C3FF489CB}" srcOrd="0" destOrd="0" parTransId="{80076028-6CFA-481D-98FB-45E20F8D6691}" sibTransId="{9CC6AA7B-7BF5-4C3B-B08E-4D8EE6F1D3D2}"/>
    <dgm:cxn modelId="{B933C5C2-4209-4B41-95EE-E82879188957}" type="presOf" srcId="{62AF74DA-29EE-4C9B-A927-3965F275AFA7}" destId="{BC856609-B5DF-406A-B63A-1678655951D4}" srcOrd="0" destOrd="0" presId="urn:microsoft.com/office/officeart/2005/8/layout/hList1"/>
    <dgm:cxn modelId="{C2ADFFBC-E1A5-4486-8C07-3424ED208BD6}" srcId="{75C6E334-69C3-47BF-85D5-DF77EECC3778}" destId="{6F2B9481-8159-4197-8298-FF8A0FBF2EF0}" srcOrd="0" destOrd="0" parTransId="{795C4AF5-8E6C-4380-A731-324ED553AF73}" sibTransId="{E1AA7BC2-BEB9-41AF-A57E-333EDCE517AF}"/>
    <dgm:cxn modelId="{06EC3D18-30F3-4647-9406-277F6E84A458}" srcId="{75C6E334-69C3-47BF-85D5-DF77EECC3778}" destId="{5832497E-9930-4AA2-9EDF-1EC14F838A1C}" srcOrd="1" destOrd="0" parTransId="{DF6DBD1C-AB29-46E4-A415-EACB3E48E606}" sibTransId="{2C80F1EA-053D-4C6A-B382-61CED5604F74}"/>
    <dgm:cxn modelId="{6A6E46FD-59AB-474E-9967-87A811FA6204}" srcId="{D499D00D-432C-443D-9188-B283F2CA70B0}" destId="{0641A35E-2797-4864-B0C8-2E1FB0D7F266}" srcOrd="1" destOrd="0" parTransId="{5E909FF0-428F-42AE-AB79-A5CC0E10350D}" sibTransId="{6E81A440-68C7-4420-A3FE-95538B0D9CB8}"/>
    <dgm:cxn modelId="{0468461E-F9CF-44A9-8E10-DF8446982470}" type="presOf" srcId="{DAEB0C1A-8529-44A1-817C-BB560B96F76C}" destId="{C31197E4-9770-49C9-8FA8-0D1CA501D68E}" srcOrd="0" destOrd="0" presId="urn:microsoft.com/office/officeart/2005/8/layout/hList1"/>
    <dgm:cxn modelId="{A56D3DF5-70F3-464B-BE4A-7484DC9DADAA}" type="presOf" srcId="{23681030-CEA1-45AD-9F3D-D98C3FF489CB}" destId="{6E0F4419-9F99-483E-BAC8-6493570E6354}" srcOrd="0" destOrd="0" presId="urn:microsoft.com/office/officeart/2005/8/layout/hList1"/>
    <dgm:cxn modelId="{14908431-E9D5-4A16-9F29-652E98B8E060}" srcId="{A62E97CD-BF50-4D77-BBE7-8662383787B3}" destId="{62AF74DA-29EE-4C9B-A927-3965F275AFA7}" srcOrd="0" destOrd="0" parTransId="{CAC6548D-2EB1-4433-8DC3-9B479B77E79F}" sibTransId="{428CB0E4-1616-483A-9829-528DF117AA1B}"/>
    <dgm:cxn modelId="{B4DA3A4D-43B0-4E48-8DE7-3DF566AFD8C0}" srcId="{DAEB0C1A-8529-44A1-817C-BB560B96F76C}" destId="{A62E97CD-BF50-4D77-BBE7-8662383787B3}" srcOrd="3" destOrd="0" parTransId="{8BD1A201-55B6-48E8-A9C0-36C6D9C342A6}" sibTransId="{AA7103D0-F9DE-4B32-94B3-EB1D939DFDCC}"/>
    <dgm:cxn modelId="{C6819C6A-80A7-4739-B78C-6015D223657F}" type="presOf" srcId="{472A8FCE-AF89-4D43-A46E-65FF84A6DAC0}" destId="{05C8342A-A89E-4F8F-B208-6EC0CC846F5D}" srcOrd="0" destOrd="0" presId="urn:microsoft.com/office/officeart/2005/8/layout/hList1"/>
    <dgm:cxn modelId="{37050593-E099-4C4C-AFF9-C463F3D517B5}" type="presOf" srcId="{C9306B02-7779-4D52-B81E-377147F5CE0C}" destId="{6E0F4419-9F99-483E-BAC8-6493570E6354}" srcOrd="0" destOrd="2" presId="urn:microsoft.com/office/officeart/2005/8/layout/hList1"/>
    <dgm:cxn modelId="{C3224B42-B46B-459C-9FDB-8FFFE0F0E409}" type="presOf" srcId="{6F2B9481-8159-4197-8298-FF8A0FBF2EF0}" destId="{B01AA30B-B084-4CAC-919A-30186713A001}" srcOrd="0" destOrd="0" presId="urn:microsoft.com/office/officeart/2005/8/layout/hList1"/>
    <dgm:cxn modelId="{74652563-24A4-4E9C-B8CC-88F30C954DF0}" type="presOf" srcId="{4ACDD11B-1707-468A-98F7-2F82080391DF}" destId="{9DDF2969-71A1-49A2-BE6A-FA55C48CAA05}" srcOrd="0" destOrd="0" presId="urn:microsoft.com/office/officeart/2005/8/layout/hList1"/>
    <dgm:cxn modelId="{82C4B684-0F36-49A0-B2DC-E30F93EBEF11}" type="presOf" srcId="{D499D00D-432C-443D-9188-B283F2CA70B0}" destId="{BB940263-0D31-426B-8754-9F00FB6FA3BA}" srcOrd="0" destOrd="0" presId="urn:microsoft.com/office/officeart/2005/8/layout/hList1"/>
    <dgm:cxn modelId="{E2B8B5EB-6D31-4D1A-921A-9F812155B600}" type="presOf" srcId="{22EBCA09-A67E-49DC-AE82-D99C8E3C31FD}" destId="{BC856609-B5DF-406A-B63A-1678655951D4}" srcOrd="0" destOrd="2" presId="urn:microsoft.com/office/officeart/2005/8/layout/hList1"/>
    <dgm:cxn modelId="{26F11B4F-75CF-4054-86E9-3316390D33FB}" srcId="{DAEB0C1A-8529-44A1-817C-BB560B96F76C}" destId="{4ACDD11B-1707-468A-98F7-2F82080391DF}" srcOrd="0" destOrd="0" parTransId="{D50959B5-A06C-46AB-924E-22312EB6FAAB}" sibTransId="{43958849-E19F-480E-90E1-81399F2AC7A6}"/>
    <dgm:cxn modelId="{4486CE4D-3657-4042-98B5-E81603EACE3A}" type="presOf" srcId="{9FCB3308-8604-4F85-A990-B565D9B9866A}" destId="{6E0F4419-9F99-483E-BAC8-6493570E6354}" srcOrd="0" destOrd="1" presId="urn:microsoft.com/office/officeart/2005/8/layout/hList1"/>
    <dgm:cxn modelId="{F94C7DC9-4639-4D4F-87C3-548ADCA89553}" type="presParOf" srcId="{C31197E4-9770-49C9-8FA8-0D1CA501D68E}" destId="{5DA5E08E-CD70-4BB0-8FC4-447431812DA1}" srcOrd="0" destOrd="0" presId="urn:microsoft.com/office/officeart/2005/8/layout/hList1"/>
    <dgm:cxn modelId="{2BAC049A-5150-4C52-8C0A-3DB5C527A71D}" type="presParOf" srcId="{5DA5E08E-CD70-4BB0-8FC4-447431812DA1}" destId="{9DDF2969-71A1-49A2-BE6A-FA55C48CAA05}" srcOrd="0" destOrd="0" presId="urn:microsoft.com/office/officeart/2005/8/layout/hList1"/>
    <dgm:cxn modelId="{B39B17D4-4EDE-4A63-91BE-99E3AA2A9120}" type="presParOf" srcId="{5DA5E08E-CD70-4BB0-8FC4-447431812DA1}" destId="{6E0F4419-9F99-483E-BAC8-6493570E6354}" srcOrd="1" destOrd="0" presId="urn:microsoft.com/office/officeart/2005/8/layout/hList1"/>
    <dgm:cxn modelId="{6306D783-CFBA-4A5D-8349-9DB5994C6CEC}" type="presParOf" srcId="{C31197E4-9770-49C9-8FA8-0D1CA501D68E}" destId="{181C3C94-231B-4BEC-8D05-978ACAD051B0}" srcOrd="1" destOrd="0" presId="urn:microsoft.com/office/officeart/2005/8/layout/hList1"/>
    <dgm:cxn modelId="{456DF385-43F8-45AD-9D22-F15A27FDAD77}" type="presParOf" srcId="{C31197E4-9770-49C9-8FA8-0D1CA501D68E}" destId="{28B9FC2F-79AF-4F7C-A474-77C5CDC4162D}" srcOrd="2" destOrd="0" presId="urn:microsoft.com/office/officeart/2005/8/layout/hList1"/>
    <dgm:cxn modelId="{1DDE0A00-3594-496F-BE13-B45652D8AB5A}" type="presParOf" srcId="{28B9FC2F-79AF-4F7C-A474-77C5CDC4162D}" destId="{DB1D3025-A115-48ED-B0F2-E113F1DC4462}" srcOrd="0" destOrd="0" presId="urn:microsoft.com/office/officeart/2005/8/layout/hList1"/>
    <dgm:cxn modelId="{B2C1D265-3897-41DD-A1BB-ACE6C7C7D2E7}" type="presParOf" srcId="{28B9FC2F-79AF-4F7C-A474-77C5CDC4162D}" destId="{B01AA30B-B084-4CAC-919A-30186713A001}" srcOrd="1" destOrd="0" presId="urn:microsoft.com/office/officeart/2005/8/layout/hList1"/>
    <dgm:cxn modelId="{F3D2A433-1693-424A-A714-66A071F75213}" type="presParOf" srcId="{C31197E4-9770-49C9-8FA8-0D1CA501D68E}" destId="{B0F537F8-865B-46CA-BD40-CF015F4481E5}" srcOrd="3" destOrd="0" presId="urn:microsoft.com/office/officeart/2005/8/layout/hList1"/>
    <dgm:cxn modelId="{157D00B4-09D6-4D42-97C1-E4B1768DAA68}" type="presParOf" srcId="{C31197E4-9770-49C9-8FA8-0D1CA501D68E}" destId="{E7B0C8BA-BBC7-45DF-96A9-14C902226677}" srcOrd="4" destOrd="0" presId="urn:microsoft.com/office/officeart/2005/8/layout/hList1"/>
    <dgm:cxn modelId="{8A136603-6E3D-4E0C-9FE1-B72FBC9B4035}" type="presParOf" srcId="{E7B0C8BA-BBC7-45DF-96A9-14C902226677}" destId="{BB940263-0D31-426B-8754-9F00FB6FA3BA}" srcOrd="0" destOrd="0" presId="urn:microsoft.com/office/officeart/2005/8/layout/hList1"/>
    <dgm:cxn modelId="{E7D373E0-C84B-42CA-AF79-DBD845B77E4C}" type="presParOf" srcId="{E7B0C8BA-BBC7-45DF-96A9-14C902226677}" destId="{05C8342A-A89E-4F8F-B208-6EC0CC846F5D}" srcOrd="1" destOrd="0" presId="urn:microsoft.com/office/officeart/2005/8/layout/hList1"/>
    <dgm:cxn modelId="{A0C24BF3-CA0F-4763-A833-C2B8DCAA5C92}" type="presParOf" srcId="{C31197E4-9770-49C9-8FA8-0D1CA501D68E}" destId="{9D42483A-2F81-40FA-BC99-49FA10B5B353}" srcOrd="5" destOrd="0" presId="urn:microsoft.com/office/officeart/2005/8/layout/hList1"/>
    <dgm:cxn modelId="{0D4FD3CD-BF25-4232-BB56-5ACF9C5CA8E4}" type="presParOf" srcId="{C31197E4-9770-49C9-8FA8-0D1CA501D68E}" destId="{C088EE13-924C-48AD-9C1E-5E056D9C95B6}" srcOrd="6" destOrd="0" presId="urn:microsoft.com/office/officeart/2005/8/layout/hList1"/>
    <dgm:cxn modelId="{3A1B1FD7-6AE0-46CE-8A91-675FD1F66993}" type="presParOf" srcId="{C088EE13-924C-48AD-9C1E-5E056D9C95B6}" destId="{90F6457F-5B61-4BF3-A6E2-353D6F6201D8}" srcOrd="0" destOrd="0" presId="urn:microsoft.com/office/officeart/2005/8/layout/hList1"/>
    <dgm:cxn modelId="{88A10A78-95A8-4128-A14F-7B696DBB8F0E}" type="presParOf" srcId="{C088EE13-924C-48AD-9C1E-5E056D9C95B6}" destId="{BC856609-B5DF-406A-B63A-1678655951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9AEFE66-EF9C-4745-981B-43771A4E8E60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412A95DA-EED8-40CC-9CD6-154324F7DF1E}">
      <dgm:prSet/>
      <dgm:spPr/>
      <dgm:t>
        <a:bodyPr/>
        <a:lstStyle/>
        <a:p>
          <a:pPr rtl="0"/>
          <a:r>
            <a:rPr lang="de-DE" noProof="0" dirty="0" smtClean="0"/>
            <a:t>„</a:t>
          </a:r>
          <a:r>
            <a:rPr lang="hu-HU" noProof="0" dirty="0" smtClean="0"/>
            <a:t>Nehéz meggyőző bizonyítékot találni a médiakoncentrációnak a pluralizmusra gyakorolt negatív hatásaira.</a:t>
          </a:r>
          <a:r>
            <a:rPr lang="de-DE" noProof="0" dirty="0" smtClean="0"/>
            <a:t>” (</a:t>
          </a:r>
          <a:r>
            <a:rPr lang="de-DE" noProof="0" dirty="0" err="1" smtClean="0"/>
            <a:t>Jakubowitz</a:t>
          </a:r>
          <a:r>
            <a:rPr lang="de-DE" noProof="0" dirty="0" smtClean="0"/>
            <a:t>)</a:t>
          </a:r>
          <a:endParaRPr lang="de-DE" noProof="0" dirty="0"/>
        </a:p>
      </dgm:t>
    </dgm:pt>
    <dgm:pt modelId="{0DFEAA11-FA0C-4944-B210-134675E3733A}" type="parTrans" cxnId="{789FD56D-7B0E-476D-993F-11FE2E098E3A}">
      <dgm:prSet/>
      <dgm:spPr/>
      <dgm:t>
        <a:bodyPr/>
        <a:lstStyle/>
        <a:p>
          <a:endParaRPr lang="de-DE" noProof="0"/>
        </a:p>
      </dgm:t>
    </dgm:pt>
    <dgm:pt modelId="{DD6AEF81-8BB1-46B0-8D3B-33E6B09C5BA1}" type="sibTrans" cxnId="{789FD56D-7B0E-476D-993F-11FE2E098E3A}">
      <dgm:prSet/>
      <dgm:spPr/>
      <dgm:t>
        <a:bodyPr/>
        <a:lstStyle/>
        <a:p>
          <a:endParaRPr lang="de-DE" noProof="0"/>
        </a:p>
      </dgm:t>
    </dgm:pt>
    <dgm:pt modelId="{5B2A126D-6FF0-45F8-9197-8444417E6C81}">
      <dgm:prSet/>
      <dgm:spPr/>
      <dgm:t>
        <a:bodyPr/>
        <a:lstStyle/>
        <a:p>
          <a:pPr rtl="0"/>
          <a:r>
            <a:rPr lang="hu-HU" noProof="0" dirty="0" smtClean="0"/>
            <a:t>Közvetett eszköz:a pluralizmus sérelmének egy lehetséges távoli okára irányul. </a:t>
          </a:r>
          <a:endParaRPr lang="de-DE" noProof="0" dirty="0"/>
        </a:p>
      </dgm:t>
    </dgm:pt>
    <dgm:pt modelId="{451C9F05-FC8B-451A-A44B-4FB27F7D1EEF}" type="parTrans" cxnId="{2E347926-599D-4E19-9B47-65E1924911AD}">
      <dgm:prSet/>
      <dgm:spPr/>
      <dgm:t>
        <a:bodyPr/>
        <a:lstStyle/>
        <a:p>
          <a:endParaRPr lang="de-DE" noProof="0"/>
        </a:p>
      </dgm:t>
    </dgm:pt>
    <dgm:pt modelId="{BF63A71B-F588-4BBC-9B69-72F8F5334762}" type="sibTrans" cxnId="{2E347926-599D-4E19-9B47-65E1924911AD}">
      <dgm:prSet/>
      <dgm:spPr/>
      <dgm:t>
        <a:bodyPr/>
        <a:lstStyle/>
        <a:p>
          <a:endParaRPr lang="de-DE" noProof="0"/>
        </a:p>
      </dgm:t>
    </dgm:pt>
    <dgm:pt modelId="{1B48CD1D-038F-4597-833A-3588F5787D0C}">
      <dgm:prSet/>
      <dgm:spPr/>
      <dgm:t>
        <a:bodyPr/>
        <a:lstStyle/>
        <a:p>
          <a:pPr rtl="0"/>
          <a:r>
            <a:rPr lang="hu-HU" noProof="0" dirty="0" smtClean="0"/>
            <a:t>Nem bizonyítható a piaci szereplők száma és a tartalom sokszínűsége közötti összefüggés.</a:t>
          </a:r>
          <a:endParaRPr lang="de-DE" noProof="0" dirty="0"/>
        </a:p>
      </dgm:t>
    </dgm:pt>
    <dgm:pt modelId="{2CFE8A38-CC8A-481B-A6B1-98529912E969}" type="parTrans" cxnId="{514E4CB2-5964-4D93-8B91-C1EC7050D131}">
      <dgm:prSet/>
      <dgm:spPr/>
      <dgm:t>
        <a:bodyPr/>
        <a:lstStyle/>
        <a:p>
          <a:endParaRPr lang="de-DE" noProof="0"/>
        </a:p>
      </dgm:t>
    </dgm:pt>
    <dgm:pt modelId="{451DA4FF-F6A0-4620-986A-D866E5DCA19C}" type="sibTrans" cxnId="{514E4CB2-5964-4D93-8B91-C1EC7050D131}">
      <dgm:prSet/>
      <dgm:spPr/>
      <dgm:t>
        <a:bodyPr/>
        <a:lstStyle/>
        <a:p>
          <a:endParaRPr lang="de-DE" noProof="0"/>
        </a:p>
      </dgm:t>
    </dgm:pt>
    <dgm:pt modelId="{EDEE42AE-335E-4C9C-9012-6C41AA124939}">
      <dgm:prSet/>
      <dgm:spPr/>
      <dgm:t>
        <a:bodyPr/>
        <a:lstStyle/>
        <a:p>
          <a:pPr rtl="0"/>
          <a:r>
            <a:rPr lang="hu-HU" noProof="0" dirty="0" smtClean="0"/>
            <a:t>A médiapiaci erőfölény meghatározásának vitatható módszerei.</a:t>
          </a:r>
          <a:endParaRPr lang="de-DE" noProof="0" dirty="0"/>
        </a:p>
      </dgm:t>
    </dgm:pt>
    <dgm:pt modelId="{E9DF3DE2-DE6F-444D-9065-9CAFEFA49645}" type="parTrans" cxnId="{452E74D7-6BC8-4AD1-8969-149BC30C2008}">
      <dgm:prSet/>
      <dgm:spPr/>
      <dgm:t>
        <a:bodyPr/>
        <a:lstStyle/>
        <a:p>
          <a:endParaRPr lang="de-DE" noProof="0"/>
        </a:p>
      </dgm:t>
    </dgm:pt>
    <dgm:pt modelId="{C6A7926D-152B-484A-9DBA-C377C0E62996}" type="sibTrans" cxnId="{452E74D7-6BC8-4AD1-8969-149BC30C2008}">
      <dgm:prSet/>
      <dgm:spPr/>
      <dgm:t>
        <a:bodyPr/>
        <a:lstStyle/>
        <a:p>
          <a:endParaRPr lang="de-DE" noProof="0"/>
        </a:p>
      </dgm:t>
    </dgm:pt>
    <dgm:pt modelId="{E2820BC3-4E72-49F8-8149-15C769C5136E}">
      <dgm:prSet/>
      <dgm:spPr/>
      <dgm:t>
        <a:bodyPr/>
        <a:lstStyle/>
        <a:p>
          <a:pPr rtl="0"/>
          <a:r>
            <a:rPr lang="hu-HU" noProof="0" dirty="0" smtClean="0"/>
            <a:t>A televízió szerepének túlhangsúlyozása.</a:t>
          </a:r>
          <a:endParaRPr lang="de-DE" noProof="0" dirty="0"/>
        </a:p>
      </dgm:t>
    </dgm:pt>
    <dgm:pt modelId="{EF8FC308-9417-4B1E-B0E6-CCEBF44CFD56}" type="parTrans" cxnId="{A28DC002-4E44-4151-A7CD-38D838E4E066}">
      <dgm:prSet/>
      <dgm:spPr/>
      <dgm:t>
        <a:bodyPr/>
        <a:lstStyle/>
        <a:p>
          <a:endParaRPr lang="de-DE" noProof="0"/>
        </a:p>
      </dgm:t>
    </dgm:pt>
    <dgm:pt modelId="{685D5650-AD38-473C-A868-30548DCC550F}" type="sibTrans" cxnId="{A28DC002-4E44-4151-A7CD-38D838E4E066}">
      <dgm:prSet/>
      <dgm:spPr/>
      <dgm:t>
        <a:bodyPr/>
        <a:lstStyle/>
        <a:p>
          <a:endParaRPr lang="de-DE" noProof="0"/>
        </a:p>
      </dgm:t>
    </dgm:pt>
    <dgm:pt modelId="{D5334A43-533A-4A32-8742-9650FA1B0A5A}">
      <dgm:prSet/>
      <dgm:spPr/>
      <dgm:t>
        <a:bodyPr/>
        <a:lstStyle/>
        <a:p>
          <a:pPr rtl="0"/>
          <a:r>
            <a:rPr lang="hu-HU" noProof="0" dirty="0" smtClean="0"/>
            <a:t>A különböző médiumok véleménybefolyásoló képessége nem összevethető.</a:t>
          </a:r>
          <a:endParaRPr lang="de-DE" noProof="0" dirty="0"/>
        </a:p>
      </dgm:t>
    </dgm:pt>
    <dgm:pt modelId="{046F909D-E7A2-4BF8-A848-4E7BD7CC1C4A}" type="parTrans" cxnId="{8716E907-99ED-496E-BF2C-1801D9F1C595}">
      <dgm:prSet/>
      <dgm:spPr/>
      <dgm:t>
        <a:bodyPr/>
        <a:lstStyle/>
        <a:p>
          <a:endParaRPr lang="de-DE" noProof="0"/>
        </a:p>
      </dgm:t>
    </dgm:pt>
    <dgm:pt modelId="{51DFC1F3-68BD-45D6-9B7E-902C035392E7}" type="sibTrans" cxnId="{8716E907-99ED-496E-BF2C-1801D9F1C595}">
      <dgm:prSet/>
      <dgm:spPr/>
      <dgm:t>
        <a:bodyPr/>
        <a:lstStyle/>
        <a:p>
          <a:endParaRPr lang="de-DE" noProof="0"/>
        </a:p>
      </dgm:t>
    </dgm:pt>
    <dgm:pt modelId="{3E0E858D-1EB4-4867-BE5E-1410FD21F072}" type="pres">
      <dgm:prSet presAssocID="{19AEFE66-EF9C-4745-981B-43771A4E8E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000BA86-BCB3-4A2E-95BF-5FB9BDD57CCF}" type="pres">
      <dgm:prSet presAssocID="{412A95DA-EED8-40CC-9CD6-154324F7DF1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8BAA9B2-B6B3-41B2-9B1A-D02464E71406}" type="pres">
      <dgm:prSet presAssocID="{DD6AEF81-8BB1-46B0-8D3B-33E6B09C5BA1}" presName="sibTrans" presStyleCnt="0"/>
      <dgm:spPr/>
    </dgm:pt>
    <dgm:pt modelId="{8CB30E48-95BE-408B-A347-4EB867A9A394}" type="pres">
      <dgm:prSet presAssocID="{5B2A126D-6FF0-45F8-9197-8444417E6C8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5E75572-4CFC-432E-8BC6-D13CB1B3E0E5}" type="pres">
      <dgm:prSet presAssocID="{BF63A71B-F588-4BBC-9B69-72F8F5334762}" presName="sibTrans" presStyleCnt="0"/>
      <dgm:spPr/>
    </dgm:pt>
    <dgm:pt modelId="{173F6DA8-5639-47A7-875F-6FB82620DBF5}" type="pres">
      <dgm:prSet presAssocID="{1B48CD1D-038F-4597-833A-3588F5787D0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EA12898-AF45-432E-9D96-EF62DA4657B4}" type="pres">
      <dgm:prSet presAssocID="{451DA4FF-F6A0-4620-986A-D866E5DCA19C}" presName="sibTrans" presStyleCnt="0"/>
      <dgm:spPr/>
    </dgm:pt>
    <dgm:pt modelId="{39E568AE-50BC-485E-882E-93A28B23CCEA}" type="pres">
      <dgm:prSet presAssocID="{EDEE42AE-335E-4C9C-9012-6C41AA12493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8C583B4-290A-4280-B1DC-495B59EA7F3B}" type="pres">
      <dgm:prSet presAssocID="{C6A7926D-152B-484A-9DBA-C377C0E62996}" presName="sibTrans" presStyleCnt="0"/>
      <dgm:spPr/>
    </dgm:pt>
    <dgm:pt modelId="{8CEC4F9F-81B2-4899-8C66-5A8714A8555E}" type="pres">
      <dgm:prSet presAssocID="{E2820BC3-4E72-49F8-8149-15C769C5136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9B9E338-A340-465D-A055-3D47CE064700}" type="pres">
      <dgm:prSet presAssocID="{685D5650-AD38-473C-A868-30548DCC550F}" presName="sibTrans" presStyleCnt="0"/>
      <dgm:spPr/>
    </dgm:pt>
    <dgm:pt modelId="{1B4F31A9-61EA-49DD-9FC9-28F5C61C49D0}" type="pres">
      <dgm:prSet presAssocID="{D5334A43-533A-4A32-8742-9650FA1B0A5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E325EF9-6395-453A-810A-9440B26BC07E}" type="presOf" srcId="{EDEE42AE-335E-4C9C-9012-6C41AA124939}" destId="{39E568AE-50BC-485E-882E-93A28B23CCEA}" srcOrd="0" destOrd="0" presId="urn:microsoft.com/office/officeart/2005/8/layout/default"/>
    <dgm:cxn modelId="{86028EC4-57C4-449C-BC88-9356F7389B10}" type="presOf" srcId="{5B2A126D-6FF0-45F8-9197-8444417E6C81}" destId="{8CB30E48-95BE-408B-A347-4EB867A9A394}" srcOrd="0" destOrd="0" presId="urn:microsoft.com/office/officeart/2005/8/layout/default"/>
    <dgm:cxn modelId="{16265664-52C3-4F0C-B1B4-C82EF207EEC8}" type="presOf" srcId="{412A95DA-EED8-40CC-9CD6-154324F7DF1E}" destId="{8000BA86-BCB3-4A2E-95BF-5FB9BDD57CCF}" srcOrd="0" destOrd="0" presId="urn:microsoft.com/office/officeart/2005/8/layout/default"/>
    <dgm:cxn modelId="{514E4CB2-5964-4D93-8B91-C1EC7050D131}" srcId="{19AEFE66-EF9C-4745-981B-43771A4E8E60}" destId="{1B48CD1D-038F-4597-833A-3588F5787D0C}" srcOrd="2" destOrd="0" parTransId="{2CFE8A38-CC8A-481B-A6B1-98529912E969}" sibTransId="{451DA4FF-F6A0-4620-986A-D866E5DCA19C}"/>
    <dgm:cxn modelId="{452E74D7-6BC8-4AD1-8969-149BC30C2008}" srcId="{19AEFE66-EF9C-4745-981B-43771A4E8E60}" destId="{EDEE42AE-335E-4C9C-9012-6C41AA124939}" srcOrd="3" destOrd="0" parTransId="{E9DF3DE2-DE6F-444D-9065-9CAFEFA49645}" sibTransId="{C6A7926D-152B-484A-9DBA-C377C0E62996}"/>
    <dgm:cxn modelId="{A28DC002-4E44-4151-A7CD-38D838E4E066}" srcId="{19AEFE66-EF9C-4745-981B-43771A4E8E60}" destId="{E2820BC3-4E72-49F8-8149-15C769C5136E}" srcOrd="4" destOrd="0" parTransId="{EF8FC308-9417-4B1E-B0E6-CCEBF44CFD56}" sibTransId="{685D5650-AD38-473C-A868-30548DCC550F}"/>
    <dgm:cxn modelId="{D5F75A8C-6EA7-4DB0-83B3-66F0D3970FBE}" type="presOf" srcId="{1B48CD1D-038F-4597-833A-3588F5787D0C}" destId="{173F6DA8-5639-47A7-875F-6FB82620DBF5}" srcOrd="0" destOrd="0" presId="urn:microsoft.com/office/officeart/2005/8/layout/default"/>
    <dgm:cxn modelId="{4D93C73D-7C53-47EA-BC9B-301EF3535250}" type="presOf" srcId="{D5334A43-533A-4A32-8742-9650FA1B0A5A}" destId="{1B4F31A9-61EA-49DD-9FC9-28F5C61C49D0}" srcOrd="0" destOrd="0" presId="urn:microsoft.com/office/officeart/2005/8/layout/default"/>
    <dgm:cxn modelId="{32404FDA-2834-45CF-8316-30E1F518F4BB}" type="presOf" srcId="{E2820BC3-4E72-49F8-8149-15C769C5136E}" destId="{8CEC4F9F-81B2-4899-8C66-5A8714A8555E}" srcOrd="0" destOrd="0" presId="urn:microsoft.com/office/officeart/2005/8/layout/default"/>
    <dgm:cxn modelId="{7E0CDEB8-2AF2-4429-90AD-2B84EA0DCF79}" type="presOf" srcId="{19AEFE66-EF9C-4745-981B-43771A4E8E60}" destId="{3E0E858D-1EB4-4867-BE5E-1410FD21F072}" srcOrd="0" destOrd="0" presId="urn:microsoft.com/office/officeart/2005/8/layout/default"/>
    <dgm:cxn modelId="{789FD56D-7B0E-476D-993F-11FE2E098E3A}" srcId="{19AEFE66-EF9C-4745-981B-43771A4E8E60}" destId="{412A95DA-EED8-40CC-9CD6-154324F7DF1E}" srcOrd="0" destOrd="0" parTransId="{0DFEAA11-FA0C-4944-B210-134675E3733A}" sibTransId="{DD6AEF81-8BB1-46B0-8D3B-33E6B09C5BA1}"/>
    <dgm:cxn modelId="{2E347926-599D-4E19-9B47-65E1924911AD}" srcId="{19AEFE66-EF9C-4745-981B-43771A4E8E60}" destId="{5B2A126D-6FF0-45F8-9197-8444417E6C81}" srcOrd="1" destOrd="0" parTransId="{451C9F05-FC8B-451A-A44B-4FB27F7D1EEF}" sibTransId="{BF63A71B-F588-4BBC-9B69-72F8F5334762}"/>
    <dgm:cxn modelId="{8716E907-99ED-496E-BF2C-1801D9F1C595}" srcId="{19AEFE66-EF9C-4745-981B-43771A4E8E60}" destId="{D5334A43-533A-4A32-8742-9650FA1B0A5A}" srcOrd="5" destOrd="0" parTransId="{046F909D-E7A2-4BF8-A848-4E7BD7CC1C4A}" sibTransId="{51DFC1F3-68BD-45D6-9B7E-902C035392E7}"/>
    <dgm:cxn modelId="{7C86EAF9-9A21-485B-A106-AD383050B344}" type="presParOf" srcId="{3E0E858D-1EB4-4867-BE5E-1410FD21F072}" destId="{8000BA86-BCB3-4A2E-95BF-5FB9BDD57CCF}" srcOrd="0" destOrd="0" presId="urn:microsoft.com/office/officeart/2005/8/layout/default"/>
    <dgm:cxn modelId="{710EB627-6496-4EC7-B437-8D9F1D3B75A1}" type="presParOf" srcId="{3E0E858D-1EB4-4867-BE5E-1410FD21F072}" destId="{48BAA9B2-B6B3-41B2-9B1A-D02464E71406}" srcOrd="1" destOrd="0" presId="urn:microsoft.com/office/officeart/2005/8/layout/default"/>
    <dgm:cxn modelId="{5BCA5078-61CD-4318-9B66-1F0DB00FBB7F}" type="presParOf" srcId="{3E0E858D-1EB4-4867-BE5E-1410FD21F072}" destId="{8CB30E48-95BE-408B-A347-4EB867A9A394}" srcOrd="2" destOrd="0" presId="urn:microsoft.com/office/officeart/2005/8/layout/default"/>
    <dgm:cxn modelId="{D6FBA785-8DC1-4F35-9882-56022D9AFD89}" type="presParOf" srcId="{3E0E858D-1EB4-4867-BE5E-1410FD21F072}" destId="{65E75572-4CFC-432E-8BC6-D13CB1B3E0E5}" srcOrd="3" destOrd="0" presId="urn:microsoft.com/office/officeart/2005/8/layout/default"/>
    <dgm:cxn modelId="{A74E5FDF-DB99-4F05-98FA-5E77F1314EC0}" type="presParOf" srcId="{3E0E858D-1EB4-4867-BE5E-1410FD21F072}" destId="{173F6DA8-5639-47A7-875F-6FB82620DBF5}" srcOrd="4" destOrd="0" presId="urn:microsoft.com/office/officeart/2005/8/layout/default"/>
    <dgm:cxn modelId="{B5A051C5-0193-490E-933D-D9FCD7D737F1}" type="presParOf" srcId="{3E0E858D-1EB4-4867-BE5E-1410FD21F072}" destId="{9EA12898-AF45-432E-9D96-EF62DA4657B4}" srcOrd="5" destOrd="0" presId="urn:microsoft.com/office/officeart/2005/8/layout/default"/>
    <dgm:cxn modelId="{465E18EB-0410-4017-A3B9-CE426479D323}" type="presParOf" srcId="{3E0E858D-1EB4-4867-BE5E-1410FD21F072}" destId="{39E568AE-50BC-485E-882E-93A28B23CCEA}" srcOrd="6" destOrd="0" presId="urn:microsoft.com/office/officeart/2005/8/layout/default"/>
    <dgm:cxn modelId="{32AE0210-785C-4FB7-BDE3-28CE88D94D31}" type="presParOf" srcId="{3E0E858D-1EB4-4867-BE5E-1410FD21F072}" destId="{D8C583B4-290A-4280-B1DC-495B59EA7F3B}" srcOrd="7" destOrd="0" presId="urn:microsoft.com/office/officeart/2005/8/layout/default"/>
    <dgm:cxn modelId="{A5B1D713-426C-4259-B1E4-9D646859F23C}" type="presParOf" srcId="{3E0E858D-1EB4-4867-BE5E-1410FD21F072}" destId="{8CEC4F9F-81B2-4899-8C66-5A8714A8555E}" srcOrd="8" destOrd="0" presId="urn:microsoft.com/office/officeart/2005/8/layout/default"/>
    <dgm:cxn modelId="{31320CC4-620A-40B5-886D-E398F56D362A}" type="presParOf" srcId="{3E0E858D-1EB4-4867-BE5E-1410FD21F072}" destId="{D9B9E338-A340-465D-A055-3D47CE064700}" srcOrd="9" destOrd="0" presId="urn:microsoft.com/office/officeart/2005/8/layout/default"/>
    <dgm:cxn modelId="{994F3BCD-A0EA-4AC6-921D-3B04D9D4635F}" type="presParOf" srcId="{3E0E858D-1EB4-4867-BE5E-1410FD21F072}" destId="{1B4F31A9-61EA-49DD-9FC9-28F5C61C49D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A2EA52-7BAA-49D3-8443-C795E2695163}" type="doc">
      <dgm:prSet loTypeId="urn:microsoft.com/office/officeart/2005/8/layout/chevron1" loCatId="process" qsTypeId="urn:microsoft.com/office/officeart/2005/8/quickstyle/simple5" qsCatId="simple" csTypeId="urn:microsoft.com/office/officeart/2005/8/colors/colorful4" csCatId="colorful" phldr="1"/>
      <dgm:spPr/>
    </dgm:pt>
    <dgm:pt modelId="{73485B18-6708-418F-B8BA-3D363AC2DB28}">
      <dgm:prSet phldrT="[Szöveg]" custT="1"/>
      <dgm:spPr/>
      <dgm:t>
        <a:bodyPr/>
        <a:lstStyle/>
        <a:p>
          <a:r>
            <a:rPr lang="hu-HU" sz="1600" noProof="0" dirty="0" smtClean="0">
              <a:latin typeface="Garamond" pitchFamily="18" charset="0"/>
            </a:rPr>
            <a:t>A médiarendszer kialakítása</a:t>
          </a:r>
          <a:endParaRPr lang="de-DE" sz="1600" noProof="0" dirty="0">
            <a:latin typeface="Garamond" pitchFamily="18" charset="0"/>
          </a:endParaRPr>
        </a:p>
      </dgm:t>
    </dgm:pt>
    <dgm:pt modelId="{DE87313B-325B-48A2-A35F-FA4E915DC408}" type="parTrans" cxnId="{F82FBBC1-FC3C-4CAA-A05F-1B948984904A}">
      <dgm:prSet/>
      <dgm:spPr/>
      <dgm:t>
        <a:bodyPr/>
        <a:lstStyle/>
        <a:p>
          <a:endParaRPr lang="de-DE" sz="1600" noProof="0">
            <a:latin typeface="Garamond" pitchFamily="18" charset="0"/>
          </a:endParaRPr>
        </a:p>
      </dgm:t>
    </dgm:pt>
    <dgm:pt modelId="{EAF4F8CF-6B25-4AF5-BEEE-CF397B1742FF}" type="sibTrans" cxnId="{F82FBBC1-FC3C-4CAA-A05F-1B948984904A}">
      <dgm:prSet/>
      <dgm:spPr/>
      <dgm:t>
        <a:bodyPr/>
        <a:lstStyle/>
        <a:p>
          <a:endParaRPr lang="de-DE" sz="1600" noProof="0">
            <a:latin typeface="Garamond" pitchFamily="18" charset="0"/>
          </a:endParaRPr>
        </a:p>
      </dgm:t>
    </dgm:pt>
    <dgm:pt modelId="{47B5CD62-D79C-4EB1-A4F9-FC208A6F02A3}">
      <dgm:prSet phldrT="[Szöveg]" custT="1"/>
      <dgm:spPr/>
      <dgm:t>
        <a:bodyPr/>
        <a:lstStyle/>
        <a:p>
          <a:r>
            <a:rPr lang="hu-HU" sz="1600" noProof="0" dirty="0" smtClean="0">
              <a:latin typeface="Garamond" pitchFamily="18" charset="0"/>
            </a:rPr>
            <a:t>Hozzáférés-szabályozás</a:t>
          </a:r>
          <a:endParaRPr lang="de-DE" sz="1600" noProof="0" dirty="0">
            <a:latin typeface="Garamond" pitchFamily="18" charset="0"/>
          </a:endParaRPr>
        </a:p>
      </dgm:t>
    </dgm:pt>
    <dgm:pt modelId="{0FA2FD36-B3D8-4555-B226-1294CBA98D69}" type="parTrans" cxnId="{D3D3BA51-4480-4000-8E26-7BA08A8016DF}">
      <dgm:prSet/>
      <dgm:spPr/>
      <dgm:t>
        <a:bodyPr/>
        <a:lstStyle/>
        <a:p>
          <a:endParaRPr lang="de-DE" sz="1600" noProof="0">
            <a:latin typeface="Garamond" pitchFamily="18" charset="0"/>
          </a:endParaRPr>
        </a:p>
      </dgm:t>
    </dgm:pt>
    <dgm:pt modelId="{808659E4-5EEC-40CF-ABAF-98ADD1C0DA1C}" type="sibTrans" cxnId="{D3D3BA51-4480-4000-8E26-7BA08A8016DF}">
      <dgm:prSet/>
      <dgm:spPr/>
      <dgm:t>
        <a:bodyPr/>
        <a:lstStyle/>
        <a:p>
          <a:endParaRPr lang="de-DE" sz="1600" noProof="0">
            <a:latin typeface="Garamond" pitchFamily="18" charset="0"/>
          </a:endParaRPr>
        </a:p>
      </dgm:t>
    </dgm:pt>
    <dgm:pt modelId="{DA8030A8-A1E2-49FF-8DEE-FCB715B9FE85}">
      <dgm:prSet phldrT="[Szöveg]" custT="1"/>
      <dgm:spPr/>
      <dgm:t>
        <a:bodyPr/>
        <a:lstStyle/>
        <a:p>
          <a:r>
            <a:rPr lang="hu-HU" sz="1600" noProof="0" dirty="0" smtClean="0">
              <a:latin typeface="Garamond" pitchFamily="18" charset="0"/>
            </a:rPr>
            <a:t>Piacra lépés</a:t>
          </a:r>
          <a:r>
            <a:rPr lang="de-DE" sz="1600" noProof="0" dirty="0" smtClean="0">
              <a:latin typeface="Garamond" pitchFamily="18" charset="0"/>
            </a:rPr>
            <a:t>; </a:t>
          </a:r>
          <a:r>
            <a:rPr lang="hu-HU" sz="1600" noProof="0" dirty="0" smtClean="0">
              <a:latin typeface="Garamond" pitchFamily="18" charset="0"/>
            </a:rPr>
            <a:t>Hozzáférés a piaci erőforrásokhoz</a:t>
          </a:r>
          <a:r>
            <a:rPr lang="de-DE" sz="1600" noProof="0" dirty="0" smtClean="0">
              <a:latin typeface="Garamond" pitchFamily="18" charset="0"/>
            </a:rPr>
            <a:t>;  </a:t>
          </a:r>
          <a:r>
            <a:rPr lang="hu-HU" sz="1600" noProof="0" dirty="0" smtClean="0">
              <a:latin typeface="Garamond" pitchFamily="18" charset="0"/>
            </a:rPr>
            <a:t>Médiakoncentráció</a:t>
          </a:r>
          <a:endParaRPr lang="de-DE" sz="1600" noProof="0" dirty="0">
            <a:latin typeface="Garamond" pitchFamily="18" charset="0"/>
          </a:endParaRPr>
        </a:p>
      </dgm:t>
    </dgm:pt>
    <dgm:pt modelId="{4EEBEBE4-5A69-4F83-8412-3C1AD58A8874}" type="parTrans" cxnId="{EB6328E7-F257-438C-8C34-514167EEACA2}">
      <dgm:prSet/>
      <dgm:spPr/>
      <dgm:t>
        <a:bodyPr/>
        <a:lstStyle/>
        <a:p>
          <a:endParaRPr lang="de-DE" sz="1600" noProof="0">
            <a:latin typeface="Garamond" pitchFamily="18" charset="0"/>
          </a:endParaRPr>
        </a:p>
      </dgm:t>
    </dgm:pt>
    <dgm:pt modelId="{50F8F008-8B45-4A5B-ACCE-02828D53595F}" type="sibTrans" cxnId="{EB6328E7-F257-438C-8C34-514167EEACA2}">
      <dgm:prSet/>
      <dgm:spPr/>
      <dgm:t>
        <a:bodyPr/>
        <a:lstStyle/>
        <a:p>
          <a:endParaRPr lang="de-DE" sz="1600" noProof="0">
            <a:latin typeface="Garamond" pitchFamily="18" charset="0"/>
          </a:endParaRPr>
        </a:p>
      </dgm:t>
    </dgm:pt>
    <dgm:pt modelId="{56B4F291-B910-46AB-A5CF-57EBD778AF2C}" type="pres">
      <dgm:prSet presAssocID="{EFA2EA52-7BAA-49D3-8443-C795E2695163}" presName="Name0" presStyleCnt="0">
        <dgm:presLayoutVars>
          <dgm:dir/>
          <dgm:animLvl val="lvl"/>
          <dgm:resizeHandles val="exact"/>
        </dgm:presLayoutVars>
      </dgm:prSet>
      <dgm:spPr/>
    </dgm:pt>
    <dgm:pt modelId="{3385B1E1-A69F-4C28-8715-4AF889246B2D}" type="pres">
      <dgm:prSet presAssocID="{73485B18-6708-418F-B8BA-3D363AC2DB28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556825-A25E-4E46-9EA1-3AB7003396FC}" type="pres">
      <dgm:prSet presAssocID="{EAF4F8CF-6B25-4AF5-BEEE-CF397B1742FF}" presName="parTxOnlySpace" presStyleCnt="0"/>
      <dgm:spPr/>
    </dgm:pt>
    <dgm:pt modelId="{1DD15E5C-C182-4B57-B9C8-1A6BA35A6305}" type="pres">
      <dgm:prSet presAssocID="{47B5CD62-D79C-4EB1-A4F9-FC208A6F02A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CD195A6-26FC-4541-B0DA-A40FF1FC8720}" type="pres">
      <dgm:prSet presAssocID="{808659E4-5EEC-40CF-ABAF-98ADD1C0DA1C}" presName="parTxOnlySpace" presStyleCnt="0"/>
      <dgm:spPr/>
    </dgm:pt>
    <dgm:pt modelId="{85FFA620-B620-411A-858A-F5D1736C1B23}" type="pres">
      <dgm:prSet presAssocID="{DA8030A8-A1E2-49FF-8DEE-FCB715B9FE8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08DDC1A-CB12-4BAE-A42D-5E2DB50FA3C5}" type="presOf" srcId="{EFA2EA52-7BAA-49D3-8443-C795E2695163}" destId="{56B4F291-B910-46AB-A5CF-57EBD778AF2C}" srcOrd="0" destOrd="0" presId="urn:microsoft.com/office/officeart/2005/8/layout/chevron1"/>
    <dgm:cxn modelId="{D3D3BA51-4480-4000-8E26-7BA08A8016DF}" srcId="{EFA2EA52-7BAA-49D3-8443-C795E2695163}" destId="{47B5CD62-D79C-4EB1-A4F9-FC208A6F02A3}" srcOrd="1" destOrd="0" parTransId="{0FA2FD36-B3D8-4555-B226-1294CBA98D69}" sibTransId="{808659E4-5EEC-40CF-ABAF-98ADD1C0DA1C}"/>
    <dgm:cxn modelId="{C196E221-9FEC-45B7-9908-DE820F0ED180}" type="presOf" srcId="{47B5CD62-D79C-4EB1-A4F9-FC208A6F02A3}" destId="{1DD15E5C-C182-4B57-B9C8-1A6BA35A6305}" srcOrd="0" destOrd="0" presId="urn:microsoft.com/office/officeart/2005/8/layout/chevron1"/>
    <dgm:cxn modelId="{F82FBBC1-FC3C-4CAA-A05F-1B948984904A}" srcId="{EFA2EA52-7BAA-49D3-8443-C795E2695163}" destId="{73485B18-6708-418F-B8BA-3D363AC2DB28}" srcOrd="0" destOrd="0" parTransId="{DE87313B-325B-48A2-A35F-FA4E915DC408}" sibTransId="{EAF4F8CF-6B25-4AF5-BEEE-CF397B1742FF}"/>
    <dgm:cxn modelId="{7725DA57-6E87-4557-AC21-ACE34E3469CE}" type="presOf" srcId="{DA8030A8-A1E2-49FF-8DEE-FCB715B9FE85}" destId="{85FFA620-B620-411A-858A-F5D1736C1B23}" srcOrd="0" destOrd="0" presId="urn:microsoft.com/office/officeart/2005/8/layout/chevron1"/>
    <dgm:cxn modelId="{EB6328E7-F257-438C-8C34-514167EEACA2}" srcId="{EFA2EA52-7BAA-49D3-8443-C795E2695163}" destId="{DA8030A8-A1E2-49FF-8DEE-FCB715B9FE85}" srcOrd="2" destOrd="0" parTransId="{4EEBEBE4-5A69-4F83-8412-3C1AD58A8874}" sibTransId="{50F8F008-8B45-4A5B-ACCE-02828D53595F}"/>
    <dgm:cxn modelId="{E285398C-1276-493B-B429-1A9571C20947}" type="presOf" srcId="{73485B18-6708-418F-B8BA-3D363AC2DB28}" destId="{3385B1E1-A69F-4C28-8715-4AF889246B2D}" srcOrd="0" destOrd="0" presId="urn:microsoft.com/office/officeart/2005/8/layout/chevron1"/>
    <dgm:cxn modelId="{5D3C139F-7D51-4B55-909F-FFEF60D980D6}" type="presParOf" srcId="{56B4F291-B910-46AB-A5CF-57EBD778AF2C}" destId="{3385B1E1-A69F-4C28-8715-4AF889246B2D}" srcOrd="0" destOrd="0" presId="urn:microsoft.com/office/officeart/2005/8/layout/chevron1"/>
    <dgm:cxn modelId="{5A060FF0-00F5-4D78-A3E9-52C7A61589D7}" type="presParOf" srcId="{56B4F291-B910-46AB-A5CF-57EBD778AF2C}" destId="{68556825-A25E-4E46-9EA1-3AB7003396FC}" srcOrd="1" destOrd="0" presId="urn:microsoft.com/office/officeart/2005/8/layout/chevron1"/>
    <dgm:cxn modelId="{BF6D0879-6F0F-4C7F-A161-C90745DEC958}" type="presParOf" srcId="{56B4F291-B910-46AB-A5CF-57EBD778AF2C}" destId="{1DD15E5C-C182-4B57-B9C8-1A6BA35A6305}" srcOrd="2" destOrd="0" presId="urn:microsoft.com/office/officeart/2005/8/layout/chevron1"/>
    <dgm:cxn modelId="{8069CCF3-0383-4EF7-B3CB-D66CAC70253A}" type="presParOf" srcId="{56B4F291-B910-46AB-A5CF-57EBD778AF2C}" destId="{9CD195A6-26FC-4541-B0DA-A40FF1FC8720}" srcOrd="3" destOrd="0" presId="urn:microsoft.com/office/officeart/2005/8/layout/chevron1"/>
    <dgm:cxn modelId="{3D424170-1F86-4569-A5AC-E2663FF2F281}" type="presParOf" srcId="{56B4F291-B910-46AB-A5CF-57EBD778AF2C}" destId="{85FFA620-B620-411A-858A-F5D1736C1B2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5CA041-05D7-4566-905E-3C32A43D6E0A}" type="doc">
      <dgm:prSet loTypeId="urn:microsoft.com/office/officeart/2005/8/layout/venn1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963F0CA0-C693-41A9-8707-692221D908C0}">
      <dgm:prSet phldrT="[Szöveg]" custT="1"/>
      <dgm:spPr/>
      <dgm:t>
        <a:bodyPr anchor="b"/>
        <a:lstStyle/>
        <a:p>
          <a:pPr algn="l"/>
          <a:r>
            <a:rPr lang="hu-HU" sz="1700" noProof="0" dirty="0" smtClean="0"/>
            <a:t>távközlési (elektronikus hírközlési) jog</a:t>
          </a:r>
          <a:endParaRPr lang="de-DE" sz="1700" noProof="0" dirty="0"/>
        </a:p>
      </dgm:t>
    </dgm:pt>
    <dgm:pt modelId="{8212CE04-5817-48C6-BBDF-D049B18B63E3}" type="parTrans" cxnId="{8AD35CB0-2944-4B37-B635-222E1E9E2178}">
      <dgm:prSet/>
      <dgm:spPr/>
      <dgm:t>
        <a:bodyPr/>
        <a:lstStyle/>
        <a:p>
          <a:endParaRPr lang="de-DE" noProof="0"/>
        </a:p>
      </dgm:t>
    </dgm:pt>
    <dgm:pt modelId="{A1F4D50D-FF64-4590-93CA-0F11CF7E4DD3}" type="sibTrans" cxnId="{8AD35CB0-2944-4B37-B635-222E1E9E2178}">
      <dgm:prSet/>
      <dgm:spPr/>
      <dgm:t>
        <a:bodyPr/>
        <a:lstStyle/>
        <a:p>
          <a:endParaRPr lang="de-DE" noProof="0"/>
        </a:p>
      </dgm:t>
    </dgm:pt>
    <dgm:pt modelId="{D03B9A6B-B24F-4A93-9DFC-5F67464B25DA}">
      <dgm:prSet phldrT="[Szöveg]" custT="1"/>
      <dgm:spPr/>
      <dgm:t>
        <a:bodyPr/>
        <a:lstStyle/>
        <a:p>
          <a:pPr algn="r"/>
          <a:r>
            <a:rPr lang="hu-HU" sz="1800" noProof="0" dirty="0" smtClean="0"/>
            <a:t>„e-kereskedelem” joga</a:t>
          </a:r>
          <a:endParaRPr lang="de-DE" sz="1800" noProof="0" dirty="0"/>
        </a:p>
      </dgm:t>
    </dgm:pt>
    <dgm:pt modelId="{12DF6B4B-D693-49F8-B527-2BA5BCFBE5F0}" type="sibTrans" cxnId="{F7401EAA-F936-4BE5-B27C-F638AA4026C9}">
      <dgm:prSet/>
      <dgm:spPr/>
      <dgm:t>
        <a:bodyPr/>
        <a:lstStyle/>
        <a:p>
          <a:endParaRPr lang="de-DE" noProof="0"/>
        </a:p>
      </dgm:t>
    </dgm:pt>
    <dgm:pt modelId="{9CC1E94E-A64B-4DDD-9841-BFFE66346F08}" type="parTrans" cxnId="{F7401EAA-F936-4BE5-B27C-F638AA4026C9}">
      <dgm:prSet/>
      <dgm:spPr/>
      <dgm:t>
        <a:bodyPr/>
        <a:lstStyle/>
        <a:p>
          <a:endParaRPr lang="de-DE" noProof="0"/>
        </a:p>
      </dgm:t>
    </dgm:pt>
    <dgm:pt modelId="{95E90E23-5F77-4FD7-9ED5-E0F74C4D20BD}">
      <dgm:prSet phldrT="[Szöveg]" custT="1"/>
      <dgm:spPr/>
      <dgm:t>
        <a:bodyPr/>
        <a:lstStyle/>
        <a:p>
          <a:pPr algn="l"/>
          <a:r>
            <a:rPr lang="hu-HU" sz="1200" noProof="0" dirty="0" smtClean="0"/>
            <a:t>lekérhető AMSZ</a:t>
          </a:r>
          <a:r>
            <a:rPr lang="de-DE" sz="1200" noProof="0" dirty="0" smtClean="0"/>
            <a:t>;</a:t>
          </a:r>
        </a:p>
        <a:p>
          <a:pPr algn="l"/>
          <a:r>
            <a:rPr lang="hu-HU" sz="1200" noProof="0" dirty="0" smtClean="0"/>
            <a:t>értéknövelő szolgáltatások</a:t>
          </a:r>
          <a:endParaRPr lang="de-DE" sz="1200" noProof="0" dirty="0"/>
        </a:p>
      </dgm:t>
    </dgm:pt>
    <dgm:pt modelId="{F25CADC3-4579-4DAA-8A7A-662FADDEA40B}" type="parTrans" cxnId="{2D288CB0-FEA9-4BAA-AE81-8780735C818B}">
      <dgm:prSet/>
      <dgm:spPr/>
      <dgm:t>
        <a:bodyPr/>
        <a:lstStyle/>
        <a:p>
          <a:endParaRPr lang="de-DE" noProof="0"/>
        </a:p>
      </dgm:t>
    </dgm:pt>
    <dgm:pt modelId="{502FF207-2921-4D2D-ACCA-0D776EFA388F}" type="sibTrans" cxnId="{2D288CB0-FEA9-4BAA-AE81-8780735C818B}">
      <dgm:prSet/>
      <dgm:spPr/>
      <dgm:t>
        <a:bodyPr/>
        <a:lstStyle/>
        <a:p>
          <a:endParaRPr lang="de-DE" noProof="0"/>
        </a:p>
      </dgm:t>
    </dgm:pt>
    <dgm:pt modelId="{89A118B1-ADA6-4D89-9801-C7EFB4C26A96}">
      <dgm:prSet phldrT="[Szöveg]" custT="1"/>
      <dgm:spPr/>
      <dgm:t>
        <a:bodyPr/>
        <a:lstStyle/>
        <a:p>
          <a:r>
            <a:rPr lang="hu-HU" sz="1800" noProof="0" dirty="0" smtClean="0"/>
            <a:t>médiajog</a:t>
          </a:r>
          <a:endParaRPr lang="de-DE" sz="1800" noProof="0" dirty="0"/>
        </a:p>
      </dgm:t>
    </dgm:pt>
    <dgm:pt modelId="{B90F4AEF-383D-4611-90E1-978E4C36EAC3}" type="parTrans" cxnId="{0BAB5759-C703-428E-B754-3AF1926EA1F5}">
      <dgm:prSet/>
      <dgm:spPr/>
      <dgm:t>
        <a:bodyPr/>
        <a:lstStyle/>
        <a:p>
          <a:endParaRPr lang="de-DE" noProof="0"/>
        </a:p>
      </dgm:t>
    </dgm:pt>
    <dgm:pt modelId="{C11DBFF4-97EB-4CB7-B0AC-C914896CAED4}" type="sibTrans" cxnId="{0BAB5759-C703-428E-B754-3AF1926EA1F5}">
      <dgm:prSet/>
      <dgm:spPr/>
      <dgm:t>
        <a:bodyPr/>
        <a:lstStyle/>
        <a:p>
          <a:endParaRPr lang="de-DE" noProof="0"/>
        </a:p>
      </dgm:t>
    </dgm:pt>
    <dgm:pt modelId="{B83FB9CD-A83F-4898-94EF-AC5F8FE93F16}">
      <dgm:prSet phldrT="[Szöveg]" custT="1"/>
      <dgm:spPr/>
      <dgm:t>
        <a:bodyPr/>
        <a:lstStyle/>
        <a:p>
          <a:pPr algn="l"/>
          <a:r>
            <a:rPr lang="hu-HU" sz="1200" noProof="0" dirty="0" smtClean="0"/>
            <a:t>műsorterjesztés</a:t>
          </a:r>
          <a:r>
            <a:rPr lang="de-DE" sz="1200" noProof="0" dirty="0" smtClean="0"/>
            <a:t>;</a:t>
          </a:r>
        </a:p>
        <a:p>
          <a:pPr algn="l"/>
          <a:r>
            <a:rPr lang="hu-HU" sz="1200" noProof="0" dirty="0" smtClean="0"/>
            <a:t>multiplex</a:t>
          </a:r>
          <a:r>
            <a:rPr lang="de-DE" sz="1200" noProof="0" dirty="0" smtClean="0"/>
            <a:t>;</a:t>
          </a:r>
        </a:p>
        <a:p>
          <a:pPr algn="l"/>
          <a:r>
            <a:rPr lang="de-DE" sz="1200" noProof="0" dirty="0" smtClean="0"/>
            <a:t>CAS, API, EPG</a:t>
          </a:r>
          <a:endParaRPr lang="de-DE" sz="1200" noProof="0" dirty="0"/>
        </a:p>
      </dgm:t>
    </dgm:pt>
    <dgm:pt modelId="{4E2EDDB6-3E51-4B67-8107-388AFF308C27}" type="parTrans" cxnId="{0262EC50-D5C9-4E59-BCDB-BD3C470122C3}">
      <dgm:prSet/>
      <dgm:spPr/>
      <dgm:t>
        <a:bodyPr/>
        <a:lstStyle/>
        <a:p>
          <a:endParaRPr lang="de-DE" noProof="0"/>
        </a:p>
      </dgm:t>
    </dgm:pt>
    <dgm:pt modelId="{44E91CFB-A479-4B56-BC52-AE2276649297}" type="sibTrans" cxnId="{0262EC50-D5C9-4E59-BCDB-BD3C470122C3}">
      <dgm:prSet/>
      <dgm:spPr/>
      <dgm:t>
        <a:bodyPr/>
        <a:lstStyle/>
        <a:p>
          <a:endParaRPr lang="de-DE" noProof="0"/>
        </a:p>
      </dgm:t>
    </dgm:pt>
    <dgm:pt modelId="{A98DEC82-0484-4B71-8D3A-024884CCDE55}" type="pres">
      <dgm:prSet presAssocID="{7A5CA041-05D7-4566-905E-3C32A43D6E0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03AFC73-A305-454C-ABE2-08242C15A14B}" type="pres">
      <dgm:prSet presAssocID="{D03B9A6B-B24F-4A93-9DFC-5F67464B25DA}" presName="circ1" presStyleLbl="vennNode1" presStyleIdx="0" presStyleCnt="5" custScaleX="166702" custScaleY="159811" custLinFactX="-8669" custLinFactNeighborX="-100000" custLinFactNeighborY="-35342"/>
      <dgm:spPr/>
      <dgm:t>
        <a:bodyPr/>
        <a:lstStyle/>
        <a:p>
          <a:endParaRPr lang="hu-HU"/>
        </a:p>
      </dgm:t>
    </dgm:pt>
    <dgm:pt modelId="{417A0D18-E9C6-44A8-9E01-C0567B52D8E2}" type="pres">
      <dgm:prSet presAssocID="{D03B9A6B-B24F-4A93-9DFC-5F67464B25DA}" presName="circ1Tx" presStyleLbl="revTx" presStyleIdx="0" presStyleCnt="0" custLinFactNeighborX="27377" custLinFactNeighborY="897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407D86-FF2F-43F4-9C39-CCAF0C93F4AF}" type="pres">
      <dgm:prSet presAssocID="{963F0CA0-C693-41A9-8707-692221D908C0}" presName="circ2" presStyleLbl="vennNode1" presStyleIdx="1" presStyleCnt="5" custScaleX="86434" custScaleY="55186" custLinFactX="53745" custLinFactY="16989" custLinFactNeighborX="100000" custLinFactNeighborY="100000"/>
      <dgm:spPr>
        <a:prstGeom prst="roundRect">
          <a:avLst/>
        </a:prstGeom>
      </dgm:spPr>
      <dgm:t>
        <a:bodyPr/>
        <a:lstStyle/>
        <a:p>
          <a:endParaRPr lang="hu-HU"/>
        </a:p>
      </dgm:t>
    </dgm:pt>
    <dgm:pt modelId="{D54B834C-22D5-41ED-9D10-89DE55504686}" type="pres">
      <dgm:prSet presAssocID="{963F0CA0-C693-41A9-8707-692221D908C0}" presName="circ2Tx" presStyleLbl="revTx" presStyleIdx="0" presStyleCnt="0" custScaleX="121747" custScaleY="47983" custLinFactX="-100000" custLinFactNeighborX="-132758" custLinFactNeighborY="-454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9B03AC2-D93A-4CE1-A0A4-32CE5AFA5C33}" type="pres">
      <dgm:prSet presAssocID="{95E90E23-5F77-4FD7-9ED5-E0F74C4D20BD}" presName="circ3" presStyleLbl="vennNode1" presStyleIdx="2" presStyleCnt="5" custScaleX="162741" custScaleY="154978" custLinFactNeighborX="-66948" custLinFactNeighborY="15350"/>
      <dgm:spPr/>
    </dgm:pt>
    <dgm:pt modelId="{129A1EFB-FA70-4325-A3FF-522C3781EF9C}" type="pres">
      <dgm:prSet presAssocID="{95E90E23-5F77-4FD7-9ED5-E0F74C4D20BD}" presName="circ3Tx" presStyleLbl="revTx" presStyleIdx="0" presStyleCnt="0" custScaleX="70645" custScaleY="47624" custLinFactNeighborX="58172" custLinFactNeighborY="288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15883F1-ACEE-4D54-A295-52C7FAC5A293}" type="pres">
      <dgm:prSet presAssocID="{89A118B1-ADA6-4D89-9801-C7EFB4C26A96}" presName="circ4" presStyleLbl="vennNode1" presStyleIdx="3" presStyleCnt="5" custScaleX="500511" custScaleY="228552" custLinFactNeighborX="-5429" custLinFactNeighborY="-52449"/>
      <dgm:spPr/>
    </dgm:pt>
    <dgm:pt modelId="{9E8EE4E2-F388-4EF7-AAA1-A97DDDBEB17F}" type="pres">
      <dgm:prSet presAssocID="{89A118B1-ADA6-4D89-9801-C7EFB4C26A96}" presName="circ4Tx" presStyleLbl="revTx" presStyleIdx="0" presStyleCnt="0" custLinFactNeighborX="87088" custLinFactNeighborY="-685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22A8491-7E5A-4731-AC23-5EB899F43C7A}" type="pres">
      <dgm:prSet presAssocID="{B83FB9CD-A83F-4898-94EF-AC5F8FE93F16}" presName="circ5" presStyleLbl="vennNode1" presStyleIdx="4" presStyleCnt="5" custScaleX="159924" custScaleY="162740" custLinFactNeighborX="69388" custLinFactNeighborY="-65988"/>
      <dgm:spPr/>
    </dgm:pt>
    <dgm:pt modelId="{54DD472C-A270-41C4-BAA3-4C814415F252}" type="pres">
      <dgm:prSet presAssocID="{B83FB9CD-A83F-4898-94EF-AC5F8FE93F16}" presName="circ5Tx" presStyleLbl="revTx" presStyleIdx="0" presStyleCnt="0" custScaleY="75395" custLinFactY="100000" custLinFactNeighborX="-82817" custLinFactNeighborY="1071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F24661C-20F9-45BD-BD17-CA1F6851986D}" type="presOf" srcId="{7A5CA041-05D7-4566-905E-3C32A43D6E0A}" destId="{A98DEC82-0484-4B71-8D3A-024884CCDE55}" srcOrd="0" destOrd="0" presId="urn:microsoft.com/office/officeart/2005/8/layout/venn1"/>
    <dgm:cxn modelId="{0BAB5759-C703-428E-B754-3AF1926EA1F5}" srcId="{7A5CA041-05D7-4566-905E-3C32A43D6E0A}" destId="{89A118B1-ADA6-4D89-9801-C7EFB4C26A96}" srcOrd="3" destOrd="0" parTransId="{B90F4AEF-383D-4611-90E1-978E4C36EAC3}" sibTransId="{C11DBFF4-97EB-4CB7-B0AC-C914896CAED4}"/>
    <dgm:cxn modelId="{50975E9D-DC1F-462F-9E25-26C8A9599C83}" type="presOf" srcId="{D03B9A6B-B24F-4A93-9DFC-5F67464B25DA}" destId="{417A0D18-E9C6-44A8-9E01-C0567B52D8E2}" srcOrd="0" destOrd="0" presId="urn:microsoft.com/office/officeart/2005/8/layout/venn1"/>
    <dgm:cxn modelId="{44A7F34D-E8D6-48EB-80B3-13826FC617DC}" type="presOf" srcId="{963F0CA0-C693-41A9-8707-692221D908C0}" destId="{D54B834C-22D5-41ED-9D10-89DE55504686}" srcOrd="0" destOrd="0" presId="urn:microsoft.com/office/officeart/2005/8/layout/venn1"/>
    <dgm:cxn modelId="{23FBA496-023D-4508-8909-362960B1B615}" type="presOf" srcId="{95E90E23-5F77-4FD7-9ED5-E0F74C4D20BD}" destId="{129A1EFB-FA70-4325-A3FF-522C3781EF9C}" srcOrd="0" destOrd="0" presId="urn:microsoft.com/office/officeart/2005/8/layout/venn1"/>
    <dgm:cxn modelId="{8AD35CB0-2944-4B37-B635-222E1E9E2178}" srcId="{7A5CA041-05D7-4566-905E-3C32A43D6E0A}" destId="{963F0CA0-C693-41A9-8707-692221D908C0}" srcOrd="1" destOrd="0" parTransId="{8212CE04-5817-48C6-BBDF-D049B18B63E3}" sibTransId="{A1F4D50D-FF64-4590-93CA-0F11CF7E4DD3}"/>
    <dgm:cxn modelId="{F7401EAA-F936-4BE5-B27C-F638AA4026C9}" srcId="{7A5CA041-05D7-4566-905E-3C32A43D6E0A}" destId="{D03B9A6B-B24F-4A93-9DFC-5F67464B25DA}" srcOrd="0" destOrd="0" parTransId="{9CC1E94E-A64B-4DDD-9841-BFFE66346F08}" sibTransId="{12DF6B4B-D693-49F8-B527-2BA5BCFBE5F0}"/>
    <dgm:cxn modelId="{2D288CB0-FEA9-4BAA-AE81-8780735C818B}" srcId="{7A5CA041-05D7-4566-905E-3C32A43D6E0A}" destId="{95E90E23-5F77-4FD7-9ED5-E0F74C4D20BD}" srcOrd="2" destOrd="0" parTransId="{F25CADC3-4579-4DAA-8A7A-662FADDEA40B}" sibTransId="{502FF207-2921-4D2D-ACCA-0D776EFA388F}"/>
    <dgm:cxn modelId="{673A28DF-F887-4AC3-81E9-5D91FFD32D97}" type="presOf" srcId="{89A118B1-ADA6-4D89-9801-C7EFB4C26A96}" destId="{9E8EE4E2-F388-4EF7-AAA1-A97DDDBEB17F}" srcOrd="0" destOrd="0" presId="urn:microsoft.com/office/officeart/2005/8/layout/venn1"/>
    <dgm:cxn modelId="{9455DD57-C5C7-40B2-87B6-F8D9F074917F}" type="presOf" srcId="{B83FB9CD-A83F-4898-94EF-AC5F8FE93F16}" destId="{54DD472C-A270-41C4-BAA3-4C814415F252}" srcOrd="0" destOrd="0" presId="urn:microsoft.com/office/officeart/2005/8/layout/venn1"/>
    <dgm:cxn modelId="{0262EC50-D5C9-4E59-BCDB-BD3C470122C3}" srcId="{7A5CA041-05D7-4566-905E-3C32A43D6E0A}" destId="{B83FB9CD-A83F-4898-94EF-AC5F8FE93F16}" srcOrd="4" destOrd="0" parTransId="{4E2EDDB6-3E51-4B67-8107-388AFF308C27}" sibTransId="{44E91CFB-A479-4B56-BC52-AE2276649297}"/>
    <dgm:cxn modelId="{452607C4-75F0-4A41-9744-0D5ABFD3EB33}" type="presParOf" srcId="{A98DEC82-0484-4B71-8D3A-024884CCDE55}" destId="{C03AFC73-A305-454C-ABE2-08242C15A14B}" srcOrd="0" destOrd="0" presId="urn:microsoft.com/office/officeart/2005/8/layout/venn1"/>
    <dgm:cxn modelId="{C67ACA85-FD61-475B-AEE7-A373FEBEDBD6}" type="presParOf" srcId="{A98DEC82-0484-4B71-8D3A-024884CCDE55}" destId="{417A0D18-E9C6-44A8-9E01-C0567B52D8E2}" srcOrd="1" destOrd="0" presId="urn:microsoft.com/office/officeart/2005/8/layout/venn1"/>
    <dgm:cxn modelId="{D589AB23-D445-4069-A12D-85F18B66238E}" type="presParOf" srcId="{A98DEC82-0484-4B71-8D3A-024884CCDE55}" destId="{FB407D86-FF2F-43F4-9C39-CCAF0C93F4AF}" srcOrd="2" destOrd="0" presId="urn:microsoft.com/office/officeart/2005/8/layout/venn1"/>
    <dgm:cxn modelId="{4ABA8317-D02C-4B55-939A-B4864C461A88}" type="presParOf" srcId="{A98DEC82-0484-4B71-8D3A-024884CCDE55}" destId="{D54B834C-22D5-41ED-9D10-89DE55504686}" srcOrd="3" destOrd="0" presId="urn:microsoft.com/office/officeart/2005/8/layout/venn1"/>
    <dgm:cxn modelId="{539C3F09-6C58-43DD-B585-0EE262BC0776}" type="presParOf" srcId="{A98DEC82-0484-4B71-8D3A-024884CCDE55}" destId="{A9B03AC2-D93A-4CE1-A0A4-32CE5AFA5C33}" srcOrd="4" destOrd="0" presId="urn:microsoft.com/office/officeart/2005/8/layout/venn1"/>
    <dgm:cxn modelId="{8859B615-60C2-46D1-8FF2-6DB15E5AAE0B}" type="presParOf" srcId="{A98DEC82-0484-4B71-8D3A-024884CCDE55}" destId="{129A1EFB-FA70-4325-A3FF-522C3781EF9C}" srcOrd="5" destOrd="0" presId="urn:microsoft.com/office/officeart/2005/8/layout/venn1"/>
    <dgm:cxn modelId="{8FC1A904-C11C-4BAD-9D12-7DEF1F1150C2}" type="presParOf" srcId="{A98DEC82-0484-4B71-8D3A-024884CCDE55}" destId="{115883F1-ACEE-4D54-A295-52C7FAC5A293}" srcOrd="6" destOrd="0" presId="urn:microsoft.com/office/officeart/2005/8/layout/venn1"/>
    <dgm:cxn modelId="{691BF663-D88C-4445-9FC3-072B951A4820}" type="presParOf" srcId="{A98DEC82-0484-4B71-8D3A-024884CCDE55}" destId="{9E8EE4E2-F388-4EF7-AAA1-A97DDDBEB17F}" srcOrd="7" destOrd="0" presId="urn:microsoft.com/office/officeart/2005/8/layout/venn1"/>
    <dgm:cxn modelId="{F8B7172F-52D6-4AEA-B6DC-2C176B1CCBA4}" type="presParOf" srcId="{A98DEC82-0484-4B71-8D3A-024884CCDE55}" destId="{A22A8491-7E5A-4731-AC23-5EB899F43C7A}" srcOrd="8" destOrd="0" presId="urn:microsoft.com/office/officeart/2005/8/layout/venn1"/>
    <dgm:cxn modelId="{9DE05242-D9A8-4120-AAAD-9143983232B8}" type="presParOf" srcId="{A98DEC82-0484-4B71-8D3A-024884CCDE55}" destId="{54DD472C-A270-41C4-BAA3-4C814415F252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8F7B0D-2929-4CEC-9217-572812267671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hu-HU"/>
        </a:p>
      </dgm:t>
    </dgm:pt>
    <dgm:pt modelId="{CB367BA4-30BA-4904-B6D4-F90B0CDB2853}">
      <dgm:prSet custT="1"/>
      <dgm:spPr/>
      <dgm:t>
        <a:bodyPr/>
        <a:lstStyle/>
        <a:p>
          <a:pPr rtl="0"/>
          <a:r>
            <a:rPr lang="hu-HU" sz="2800" noProof="0" dirty="0" smtClean="0"/>
            <a:t>Piacra lépés (engedélyezés)</a:t>
          </a:r>
          <a:endParaRPr lang="de-DE" sz="2800" noProof="0" dirty="0"/>
        </a:p>
      </dgm:t>
    </dgm:pt>
    <dgm:pt modelId="{9877AEA6-8A7F-4B00-B780-D9AEBB388D70}" type="parTrans" cxnId="{D681A220-23E7-471C-9627-5C0BC03570E9}">
      <dgm:prSet/>
      <dgm:spPr/>
      <dgm:t>
        <a:bodyPr/>
        <a:lstStyle/>
        <a:p>
          <a:endParaRPr lang="de-DE" noProof="0"/>
        </a:p>
      </dgm:t>
    </dgm:pt>
    <dgm:pt modelId="{C88FED6A-3027-43AE-9519-67FBDEC45F30}" type="sibTrans" cxnId="{D681A220-23E7-471C-9627-5C0BC03570E9}">
      <dgm:prSet/>
      <dgm:spPr/>
      <dgm:t>
        <a:bodyPr/>
        <a:lstStyle/>
        <a:p>
          <a:endParaRPr lang="de-DE" noProof="0"/>
        </a:p>
      </dgm:t>
    </dgm:pt>
    <dgm:pt modelId="{61BE0362-7EAC-4200-96D4-1AA638AA22F2}">
      <dgm:prSet custT="1"/>
      <dgm:spPr/>
      <dgm:t>
        <a:bodyPr/>
        <a:lstStyle/>
        <a:p>
          <a:pPr rtl="0"/>
          <a:r>
            <a:rPr lang="hu-HU" sz="2800" noProof="0" dirty="0" smtClean="0"/>
            <a:t>Hozzáférés a terjesztési kapacitásokhoz</a:t>
          </a:r>
          <a:endParaRPr lang="de-DE" sz="2800" noProof="0" dirty="0"/>
        </a:p>
      </dgm:t>
    </dgm:pt>
    <dgm:pt modelId="{D6A92FD5-D4CE-40E5-A7CD-69980B2F6A31}" type="parTrans" cxnId="{58794AA7-47CA-4630-B5B2-8CEA3BAFA0C1}">
      <dgm:prSet/>
      <dgm:spPr/>
      <dgm:t>
        <a:bodyPr/>
        <a:lstStyle/>
        <a:p>
          <a:endParaRPr lang="de-DE" noProof="0"/>
        </a:p>
      </dgm:t>
    </dgm:pt>
    <dgm:pt modelId="{B2EAD635-ECF1-4382-A9C4-4357442F15B9}" type="sibTrans" cxnId="{58794AA7-47CA-4630-B5B2-8CEA3BAFA0C1}">
      <dgm:prSet/>
      <dgm:spPr/>
      <dgm:t>
        <a:bodyPr/>
        <a:lstStyle/>
        <a:p>
          <a:endParaRPr lang="de-DE" noProof="0"/>
        </a:p>
      </dgm:t>
    </dgm:pt>
    <dgm:pt modelId="{D943D123-6073-421A-9069-21B1C6F8FF04}">
      <dgm:prSet custT="1"/>
      <dgm:spPr/>
      <dgm:t>
        <a:bodyPr/>
        <a:lstStyle/>
        <a:p>
          <a:pPr rtl="0"/>
          <a:r>
            <a:rPr lang="de-DE" sz="2400" noProof="0" dirty="0" smtClean="0"/>
            <a:t>must carry</a:t>
          </a:r>
          <a:endParaRPr lang="de-DE" sz="2400" noProof="0" dirty="0"/>
        </a:p>
      </dgm:t>
    </dgm:pt>
    <dgm:pt modelId="{7C892BB6-6899-4C83-B846-C940DA9CCBF5}" type="parTrans" cxnId="{F9C17F07-67DC-4F76-9EE5-512047AE1C92}">
      <dgm:prSet/>
      <dgm:spPr/>
      <dgm:t>
        <a:bodyPr/>
        <a:lstStyle/>
        <a:p>
          <a:endParaRPr lang="de-DE" noProof="0"/>
        </a:p>
      </dgm:t>
    </dgm:pt>
    <dgm:pt modelId="{81376EF5-0F61-4C7E-B6AD-E995E4218137}" type="sibTrans" cxnId="{F9C17F07-67DC-4F76-9EE5-512047AE1C92}">
      <dgm:prSet/>
      <dgm:spPr/>
      <dgm:t>
        <a:bodyPr/>
        <a:lstStyle/>
        <a:p>
          <a:endParaRPr lang="de-DE" noProof="0"/>
        </a:p>
      </dgm:t>
    </dgm:pt>
    <dgm:pt modelId="{D421C2CB-104F-4E75-B107-6CB99116BDFD}">
      <dgm:prSet custT="1"/>
      <dgm:spPr/>
      <dgm:t>
        <a:bodyPr/>
        <a:lstStyle/>
        <a:p>
          <a:pPr rtl="0"/>
          <a:r>
            <a:rPr lang="hu-HU" sz="2400" noProof="0" dirty="0" smtClean="0"/>
            <a:t>hozzáférési feltételek rögzítése</a:t>
          </a:r>
          <a:endParaRPr lang="de-DE" sz="2400" noProof="0" dirty="0"/>
        </a:p>
      </dgm:t>
    </dgm:pt>
    <dgm:pt modelId="{9C257F91-F307-4EBE-A395-4B5156B20D60}" type="parTrans" cxnId="{291453FC-CCEA-4E8B-B664-453F7A774716}">
      <dgm:prSet/>
      <dgm:spPr/>
      <dgm:t>
        <a:bodyPr/>
        <a:lstStyle/>
        <a:p>
          <a:endParaRPr lang="de-DE" noProof="0"/>
        </a:p>
      </dgm:t>
    </dgm:pt>
    <dgm:pt modelId="{F255C1A7-D4C2-4A8C-B756-A7B0B307A4A1}" type="sibTrans" cxnId="{291453FC-CCEA-4E8B-B664-453F7A774716}">
      <dgm:prSet/>
      <dgm:spPr/>
      <dgm:t>
        <a:bodyPr/>
        <a:lstStyle/>
        <a:p>
          <a:endParaRPr lang="de-DE" noProof="0"/>
        </a:p>
      </dgm:t>
    </dgm:pt>
    <dgm:pt modelId="{9C895D56-C9F4-42EE-8983-1FBEA3F62A8B}">
      <dgm:prSet custT="1"/>
      <dgm:spPr/>
      <dgm:t>
        <a:bodyPr/>
        <a:lstStyle/>
        <a:p>
          <a:pPr rtl="0"/>
          <a:r>
            <a:rPr lang="hu-HU" sz="2400" noProof="0" dirty="0" smtClean="0"/>
            <a:t>korábbi 18-as piac</a:t>
          </a:r>
          <a:endParaRPr lang="de-DE" sz="2400" noProof="0" dirty="0"/>
        </a:p>
      </dgm:t>
    </dgm:pt>
    <dgm:pt modelId="{99404028-7572-48F5-A3AB-2FA7FEE56667}" type="parTrans" cxnId="{86A8E1C8-453E-4827-97AC-347F216DA807}">
      <dgm:prSet/>
      <dgm:spPr/>
      <dgm:t>
        <a:bodyPr/>
        <a:lstStyle/>
        <a:p>
          <a:endParaRPr lang="de-DE" noProof="0"/>
        </a:p>
      </dgm:t>
    </dgm:pt>
    <dgm:pt modelId="{33C35BE8-A8BA-4F25-A7E2-05723D430431}" type="sibTrans" cxnId="{86A8E1C8-453E-4827-97AC-347F216DA807}">
      <dgm:prSet/>
      <dgm:spPr/>
      <dgm:t>
        <a:bodyPr/>
        <a:lstStyle/>
        <a:p>
          <a:endParaRPr lang="de-DE" noProof="0"/>
        </a:p>
      </dgm:t>
    </dgm:pt>
    <dgm:pt modelId="{B74E19B0-3A4B-4F50-A103-57F2CE6C9CE8}">
      <dgm:prSet custT="1"/>
      <dgm:spPr/>
      <dgm:t>
        <a:bodyPr/>
        <a:lstStyle/>
        <a:p>
          <a:pPr rtl="0"/>
          <a:r>
            <a:rPr lang="hu-HU" sz="2800" noProof="0" dirty="0" smtClean="0"/>
            <a:t>Médiakoncentráció-korlátozás</a:t>
          </a:r>
          <a:endParaRPr lang="de-DE" sz="2800" noProof="0" dirty="0"/>
        </a:p>
      </dgm:t>
    </dgm:pt>
    <dgm:pt modelId="{B94140D1-DF30-408C-8D03-ED063F88381E}" type="parTrans" cxnId="{2E5F9451-893E-4FCF-B45A-0FF91F9E07DB}">
      <dgm:prSet/>
      <dgm:spPr/>
      <dgm:t>
        <a:bodyPr/>
        <a:lstStyle/>
        <a:p>
          <a:endParaRPr lang="de-DE" noProof="0"/>
        </a:p>
      </dgm:t>
    </dgm:pt>
    <dgm:pt modelId="{5BD69E0E-2B56-46C3-8568-B74D72BF4116}" type="sibTrans" cxnId="{2E5F9451-893E-4FCF-B45A-0FF91F9E07DB}">
      <dgm:prSet/>
      <dgm:spPr/>
      <dgm:t>
        <a:bodyPr/>
        <a:lstStyle/>
        <a:p>
          <a:endParaRPr lang="de-DE" noProof="0"/>
        </a:p>
      </dgm:t>
    </dgm:pt>
    <dgm:pt modelId="{8EE298BE-DF55-447E-871B-E3FC12D1D8B2}" type="pres">
      <dgm:prSet presAssocID="{8B8F7B0D-2929-4CEC-9217-5728122676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B847B06-DCAF-4401-B357-C9DAC7264ECD}" type="pres">
      <dgm:prSet presAssocID="{CB367BA4-30BA-4904-B6D4-F90B0CDB285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F6DAA7E-C0CC-4E8E-8E2C-417C6672F127}" type="pres">
      <dgm:prSet presAssocID="{C88FED6A-3027-43AE-9519-67FBDEC45F30}" presName="spacer" presStyleCnt="0"/>
      <dgm:spPr/>
    </dgm:pt>
    <dgm:pt modelId="{2A3A61CF-1421-4460-8F50-31EF592681FB}" type="pres">
      <dgm:prSet presAssocID="{61BE0362-7EAC-4200-96D4-1AA638AA22F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55737CB-5C88-419D-BE0B-DB8187F6682F}" type="pres">
      <dgm:prSet presAssocID="{61BE0362-7EAC-4200-96D4-1AA638AA22F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05243DA-D2A4-4F44-B576-177F360D1820}" type="pres">
      <dgm:prSet presAssocID="{B74E19B0-3A4B-4F50-A103-57F2CE6C9C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E5F9451-893E-4FCF-B45A-0FF91F9E07DB}" srcId="{8B8F7B0D-2929-4CEC-9217-572812267671}" destId="{B74E19B0-3A4B-4F50-A103-57F2CE6C9CE8}" srcOrd="2" destOrd="0" parTransId="{B94140D1-DF30-408C-8D03-ED063F88381E}" sibTransId="{5BD69E0E-2B56-46C3-8568-B74D72BF4116}"/>
    <dgm:cxn modelId="{8AD140B7-12F6-42E0-B8AD-5925BEB7CB27}" type="presOf" srcId="{CB367BA4-30BA-4904-B6D4-F90B0CDB2853}" destId="{1B847B06-DCAF-4401-B357-C9DAC7264ECD}" srcOrd="0" destOrd="0" presId="urn:microsoft.com/office/officeart/2005/8/layout/vList2"/>
    <dgm:cxn modelId="{86A8E1C8-453E-4827-97AC-347F216DA807}" srcId="{61BE0362-7EAC-4200-96D4-1AA638AA22F2}" destId="{9C895D56-C9F4-42EE-8983-1FBEA3F62A8B}" srcOrd="2" destOrd="0" parTransId="{99404028-7572-48F5-A3AB-2FA7FEE56667}" sibTransId="{33C35BE8-A8BA-4F25-A7E2-05723D430431}"/>
    <dgm:cxn modelId="{D681A220-23E7-471C-9627-5C0BC03570E9}" srcId="{8B8F7B0D-2929-4CEC-9217-572812267671}" destId="{CB367BA4-30BA-4904-B6D4-F90B0CDB2853}" srcOrd="0" destOrd="0" parTransId="{9877AEA6-8A7F-4B00-B780-D9AEBB388D70}" sibTransId="{C88FED6A-3027-43AE-9519-67FBDEC45F30}"/>
    <dgm:cxn modelId="{C421250D-4D3B-4650-A8DA-039CAD759785}" type="presOf" srcId="{61BE0362-7EAC-4200-96D4-1AA638AA22F2}" destId="{2A3A61CF-1421-4460-8F50-31EF592681FB}" srcOrd="0" destOrd="0" presId="urn:microsoft.com/office/officeart/2005/8/layout/vList2"/>
    <dgm:cxn modelId="{27CD96B5-9052-448B-AA00-07E426BFCAC4}" type="presOf" srcId="{D421C2CB-104F-4E75-B107-6CB99116BDFD}" destId="{355737CB-5C88-419D-BE0B-DB8187F6682F}" srcOrd="0" destOrd="1" presId="urn:microsoft.com/office/officeart/2005/8/layout/vList2"/>
    <dgm:cxn modelId="{245F0BC8-2674-4189-BE12-C66C6D31CC9C}" type="presOf" srcId="{B74E19B0-3A4B-4F50-A103-57F2CE6C9CE8}" destId="{705243DA-D2A4-4F44-B576-177F360D1820}" srcOrd="0" destOrd="0" presId="urn:microsoft.com/office/officeart/2005/8/layout/vList2"/>
    <dgm:cxn modelId="{C23E9F86-7A37-416B-95DD-D8811AD607A8}" type="presOf" srcId="{8B8F7B0D-2929-4CEC-9217-572812267671}" destId="{8EE298BE-DF55-447E-871B-E3FC12D1D8B2}" srcOrd="0" destOrd="0" presId="urn:microsoft.com/office/officeart/2005/8/layout/vList2"/>
    <dgm:cxn modelId="{0082A58E-D470-45D9-AB2F-D3E4A3113B15}" type="presOf" srcId="{9C895D56-C9F4-42EE-8983-1FBEA3F62A8B}" destId="{355737CB-5C88-419D-BE0B-DB8187F6682F}" srcOrd="0" destOrd="2" presId="urn:microsoft.com/office/officeart/2005/8/layout/vList2"/>
    <dgm:cxn modelId="{58794AA7-47CA-4630-B5B2-8CEA3BAFA0C1}" srcId="{8B8F7B0D-2929-4CEC-9217-572812267671}" destId="{61BE0362-7EAC-4200-96D4-1AA638AA22F2}" srcOrd="1" destOrd="0" parTransId="{D6A92FD5-D4CE-40E5-A7CD-69980B2F6A31}" sibTransId="{B2EAD635-ECF1-4382-A9C4-4357442F15B9}"/>
    <dgm:cxn modelId="{F9C17F07-67DC-4F76-9EE5-512047AE1C92}" srcId="{61BE0362-7EAC-4200-96D4-1AA638AA22F2}" destId="{D943D123-6073-421A-9069-21B1C6F8FF04}" srcOrd="0" destOrd="0" parTransId="{7C892BB6-6899-4C83-B846-C940DA9CCBF5}" sibTransId="{81376EF5-0F61-4C7E-B6AD-E995E4218137}"/>
    <dgm:cxn modelId="{291453FC-CCEA-4E8B-B664-453F7A774716}" srcId="{61BE0362-7EAC-4200-96D4-1AA638AA22F2}" destId="{D421C2CB-104F-4E75-B107-6CB99116BDFD}" srcOrd="1" destOrd="0" parTransId="{9C257F91-F307-4EBE-A395-4B5156B20D60}" sibTransId="{F255C1A7-D4C2-4A8C-B756-A7B0B307A4A1}"/>
    <dgm:cxn modelId="{956BDF5E-4B79-4E0E-89E4-30E6C473176C}" type="presOf" srcId="{D943D123-6073-421A-9069-21B1C6F8FF04}" destId="{355737CB-5C88-419D-BE0B-DB8187F6682F}" srcOrd="0" destOrd="0" presId="urn:microsoft.com/office/officeart/2005/8/layout/vList2"/>
    <dgm:cxn modelId="{950C528B-0DF1-4799-B7CA-F91814EC157E}" type="presParOf" srcId="{8EE298BE-DF55-447E-871B-E3FC12D1D8B2}" destId="{1B847B06-DCAF-4401-B357-C9DAC7264ECD}" srcOrd="0" destOrd="0" presId="urn:microsoft.com/office/officeart/2005/8/layout/vList2"/>
    <dgm:cxn modelId="{517BB318-46EF-4AC0-BE96-C808112CC619}" type="presParOf" srcId="{8EE298BE-DF55-447E-871B-E3FC12D1D8B2}" destId="{FF6DAA7E-C0CC-4E8E-8E2C-417C6672F127}" srcOrd="1" destOrd="0" presId="urn:microsoft.com/office/officeart/2005/8/layout/vList2"/>
    <dgm:cxn modelId="{67662CEF-EF29-4986-8143-584D158A9774}" type="presParOf" srcId="{8EE298BE-DF55-447E-871B-E3FC12D1D8B2}" destId="{2A3A61CF-1421-4460-8F50-31EF592681FB}" srcOrd="2" destOrd="0" presId="urn:microsoft.com/office/officeart/2005/8/layout/vList2"/>
    <dgm:cxn modelId="{78224772-DCB4-4101-A545-106EEC6DC30D}" type="presParOf" srcId="{8EE298BE-DF55-447E-871B-E3FC12D1D8B2}" destId="{355737CB-5C88-419D-BE0B-DB8187F6682F}" srcOrd="3" destOrd="0" presId="urn:microsoft.com/office/officeart/2005/8/layout/vList2"/>
    <dgm:cxn modelId="{7C28374E-98AF-48F6-B9C2-F57670D19325}" type="presParOf" srcId="{8EE298BE-DF55-447E-871B-E3FC12D1D8B2}" destId="{705243DA-D2A4-4F44-B576-177F360D182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CE5C9D-08F9-4A9E-81EF-57FE4DA04F09}" type="doc">
      <dgm:prSet loTypeId="urn:microsoft.com/office/officeart/2005/8/layout/hProcess3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C226E20-1F01-4B75-A946-FBB870A08F35}">
      <dgm:prSet custT="1"/>
      <dgm:spPr/>
      <dgm:t>
        <a:bodyPr/>
        <a:lstStyle/>
        <a:p>
          <a:pPr rtl="0"/>
          <a:r>
            <a:rPr lang="hu-HU" sz="900" b="1" noProof="0" dirty="0" smtClean="0"/>
            <a:t>analóg</a:t>
          </a:r>
          <a:endParaRPr lang="de-DE" sz="800" b="1" noProof="0" dirty="0"/>
        </a:p>
      </dgm:t>
    </dgm:pt>
    <dgm:pt modelId="{7B0803C5-0017-438B-B6DC-B3EE4F59C8EC}" type="parTrans" cxnId="{78BE8F9D-2D75-4629-8861-7D65782D4C58}">
      <dgm:prSet/>
      <dgm:spPr/>
      <dgm:t>
        <a:bodyPr/>
        <a:lstStyle/>
        <a:p>
          <a:endParaRPr lang="de-DE" noProof="0"/>
        </a:p>
      </dgm:t>
    </dgm:pt>
    <dgm:pt modelId="{A7B3A826-B287-4ED2-A3DD-AB788F371E61}" type="sibTrans" cxnId="{78BE8F9D-2D75-4629-8861-7D65782D4C58}">
      <dgm:prSet/>
      <dgm:spPr/>
      <dgm:t>
        <a:bodyPr/>
        <a:lstStyle/>
        <a:p>
          <a:endParaRPr lang="de-DE" noProof="0"/>
        </a:p>
      </dgm:t>
    </dgm:pt>
    <dgm:pt modelId="{068AAA70-B81C-44EF-B460-41D3EA200F1F}">
      <dgm:prSet custT="1"/>
      <dgm:spPr/>
      <dgm:t>
        <a:bodyPr/>
        <a:lstStyle/>
        <a:p>
          <a:pPr rtl="0"/>
          <a:r>
            <a:rPr lang="hu-HU" sz="900" b="1" noProof="0" dirty="0" smtClean="0"/>
            <a:t>digitális</a:t>
          </a:r>
          <a:endParaRPr lang="de-DE" sz="800" b="1" noProof="0" dirty="0"/>
        </a:p>
      </dgm:t>
    </dgm:pt>
    <dgm:pt modelId="{1DA4951C-D637-4024-899B-2CE2D62B9EC7}" type="parTrans" cxnId="{4C27F64A-FA01-4E58-91E5-B67CF890E220}">
      <dgm:prSet/>
      <dgm:spPr/>
      <dgm:t>
        <a:bodyPr/>
        <a:lstStyle/>
        <a:p>
          <a:endParaRPr lang="de-DE" noProof="0"/>
        </a:p>
      </dgm:t>
    </dgm:pt>
    <dgm:pt modelId="{AE472665-7676-4922-8ECB-21128A9DA097}" type="sibTrans" cxnId="{4C27F64A-FA01-4E58-91E5-B67CF890E220}">
      <dgm:prSet/>
      <dgm:spPr/>
      <dgm:t>
        <a:bodyPr/>
        <a:lstStyle/>
        <a:p>
          <a:endParaRPr lang="de-DE" noProof="0"/>
        </a:p>
      </dgm:t>
    </dgm:pt>
    <dgm:pt modelId="{5D7E2E1B-ADA2-46A7-828D-EFD2B23478B0}" type="pres">
      <dgm:prSet presAssocID="{CCCE5C9D-08F9-4A9E-81EF-57FE4DA04F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05CD5D9-62D2-4D67-96E9-C5204C459088}" type="pres">
      <dgm:prSet presAssocID="{CCCE5C9D-08F9-4A9E-81EF-57FE4DA04F09}" presName="dummy" presStyleCnt="0"/>
      <dgm:spPr/>
    </dgm:pt>
    <dgm:pt modelId="{B6D28E48-B6DA-426D-8A8E-19FCFFA3C244}" type="pres">
      <dgm:prSet presAssocID="{CCCE5C9D-08F9-4A9E-81EF-57FE4DA04F09}" presName="linH" presStyleCnt="0"/>
      <dgm:spPr/>
    </dgm:pt>
    <dgm:pt modelId="{4A21828F-B6D1-43E4-973B-7452451F5DAA}" type="pres">
      <dgm:prSet presAssocID="{CCCE5C9D-08F9-4A9E-81EF-57FE4DA04F09}" presName="padding1" presStyleCnt="0"/>
      <dgm:spPr/>
    </dgm:pt>
    <dgm:pt modelId="{971E0F21-39B6-4267-A744-237C1EDBEE1E}" type="pres">
      <dgm:prSet presAssocID="{1C226E20-1F01-4B75-A946-FBB870A08F35}" presName="linV" presStyleCnt="0"/>
      <dgm:spPr/>
    </dgm:pt>
    <dgm:pt modelId="{F9E37D53-C569-4F0B-9738-57A8B08FF6A4}" type="pres">
      <dgm:prSet presAssocID="{1C226E20-1F01-4B75-A946-FBB870A08F35}" presName="spVertical1" presStyleCnt="0"/>
      <dgm:spPr/>
    </dgm:pt>
    <dgm:pt modelId="{3FE4BB8B-F7FD-4F76-9370-42E2F05BBC25}" type="pres">
      <dgm:prSet presAssocID="{1C226E20-1F01-4B75-A946-FBB870A08F35}" presName="parTx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1221B5C-4A82-4855-803F-E7E23CA5B5E9}" type="pres">
      <dgm:prSet presAssocID="{1C226E20-1F01-4B75-A946-FBB870A08F35}" presName="spVertical2" presStyleCnt="0"/>
      <dgm:spPr/>
    </dgm:pt>
    <dgm:pt modelId="{79DEC1A0-B5A8-48E2-9CA3-C1B350937E16}" type="pres">
      <dgm:prSet presAssocID="{1C226E20-1F01-4B75-A946-FBB870A08F35}" presName="spVertical3" presStyleCnt="0"/>
      <dgm:spPr/>
    </dgm:pt>
    <dgm:pt modelId="{02F1D57F-94C3-4112-895A-916A2DB3230B}" type="pres">
      <dgm:prSet presAssocID="{A7B3A826-B287-4ED2-A3DD-AB788F371E61}" presName="space" presStyleCnt="0"/>
      <dgm:spPr/>
    </dgm:pt>
    <dgm:pt modelId="{CC22948B-E4E5-4A01-955B-4260ED2EC335}" type="pres">
      <dgm:prSet presAssocID="{068AAA70-B81C-44EF-B460-41D3EA200F1F}" presName="linV" presStyleCnt="0"/>
      <dgm:spPr/>
    </dgm:pt>
    <dgm:pt modelId="{A6BB432D-A734-439A-A4E4-77089EF52C38}" type="pres">
      <dgm:prSet presAssocID="{068AAA70-B81C-44EF-B460-41D3EA200F1F}" presName="spVertical1" presStyleCnt="0"/>
      <dgm:spPr/>
    </dgm:pt>
    <dgm:pt modelId="{A700BFC2-56F0-44F0-97EC-9A13791B28BA}" type="pres">
      <dgm:prSet presAssocID="{068AAA70-B81C-44EF-B460-41D3EA200F1F}" presName="parTx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D3A644A-992D-4F70-92B2-7CA63BBF22EF}" type="pres">
      <dgm:prSet presAssocID="{068AAA70-B81C-44EF-B460-41D3EA200F1F}" presName="spVertical2" presStyleCnt="0"/>
      <dgm:spPr/>
    </dgm:pt>
    <dgm:pt modelId="{42E94FBE-45C2-496D-B3F1-2F62DD0FA7CA}" type="pres">
      <dgm:prSet presAssocID="{068AAA70-B81C-44EF-B460-41D3EA200F1F}" presName="spVertical3" presStyleCnt="0"/>
      <dgm:spPr/>
    </dgm:pt>
    <dgm:pt modelId="{784882B8-27DA-497E-8F86-5F9E29FDDDE2}" type="pres">
      <dgm:prSet presAssocID="{CCCE5C9D-08F9-4A9E-81EF-57FE4DA04F09}" presName="padding2" presStyleCnt="0"/>
      <dgm:spPr/>
    </dgm:pt>
    <dgm:pt modelId="{716DFAEF-A830-4569-A1B1-7ED07601BCF9}" type="pres">
      <dgm:prSet presAssocID="{CCCE5C9D-08F9-4A9E-81EF-57FE4DA04F09}" presName="negArrow" presStyleCnt="0"/>
      <dgm:spPr/>
    </dgm:pt>
    <dgm:pt modelId="{F1F4FA5F-C096-499F-A679-EE58F322949D}" type="pres">
      <dgm:prSet presAssocID="{CCCE5C9D-08F9-4A9E-81EF-57FE4DA04F09}" presName="backgroundArrow" presStyleLbl="node1" presStyleIdx="0" presStyleCnt="1" custAng="10800000"/>
      <dgm:spPr/>
    </dgm:pt>
  </dgm:ptLst>
  <dgm:cxnLst>
    <dgm:cxn modelId="{CC043EB9-0D0B-45A9-A73F-CCF7E258F442}" type="presOf" srcId="{068AAA70-B81C-44EF-B460-41D3EA200F1F}" destId="{A700BFC2-56F0-44F0-97EC-9A13791B28BA}" srcOrd="0" destOrd="0" presId="urn:microsoft.com/office/officeart/2005/8/layout/hProcess3"/>
    <dgm:cxn modelId="{F344DBB6-2005-4184-AEBF-4A051DA1AE89}" type="presOf" srcId="{1C226E20-1F01-4B75-A946-FBB870A08F35}" destId="{3FE4BB8B-F7FD-4F76-9370-42E2F05BBC25}" srcOrd="0" destOrd="0" presId="urn:microsoft.com/office/officeart/2005/8/layout/hProcess3"/>
    <dgm:cxn modelId="{78BE8F9D-2D75-4629-8861-7D65782D4C58}" srcId="{CCCE5C9D-08F9-4A9E-81EF-57FE4DA04F09}" destId="{1C226E20-1F01-4B75-A946-FBB870A08F35}" srcOrd="0" destOrd="0" parTransId="{7B0803C5-0017-438B-B6DC-B3EE4F59C8EC}" sibTransId="{A7B3A826-B287-4ED2-A3DD-AB788F371E61}"/>
    <dgm:cxn modelId="{4C27F64A-FA01-4E58-91E5-B67CF890E220}" srcId="{CCCE5C9D-08F9-4A9E-81EF-57FE4DA04F09}" destId="{068AAA70-B81C-44EF-B460-41D3EA200F1F}" srcOrd="1" destOrd="0" parTransId="{1DA4951C-D637-4024-899B-2CE2D62B9EC7}" sibTransId="{AE472665-7676-4922-8ECB-21128A9DA097}"/>
    <dgm:cxn modelId="{118AB533-45AF-477B-BA30-EEC11331ACF0}" type="presOf" srcId="{CCCE5C9D-08F9-4A9E-81EF-57FE4DA04F09}" destId="{5D7E2E1B-ADA2-46A7-828D-EFD2B23478B0}" srcOrd="0" destOrd="0" presId="urn:microsoft.com/office/officeart/2005/8/layout/hProcess3"/>
    <dgm:cxn modelId="{07930B9B-D1E6-4A74-88E1-09E2C7A2DF23}" type="presParOf" srcId="{5D7E2E1B-ADA2-46A7-828D-EFD2B23478B0}" destId="{F05CD5D9-62D2-4D67-96E9-C5204C459088}" srcOrd="0" destOrd="0" presId="urn:microsoft.com/office/officeart/2005/8/layout/hProcess3"/>
    <dgm:cxn modelId="{E4AB319E-83E6-4FDF-8C4A-C95EC6E97DB9}" type="presParOf" srcId="{5D7E2E1B-ADA2-46A7-828D-EFD2B23478B0}" destId="{B6D28E48-B6DA-426D-8A8E-19FCFFA3C244}" srcOrd="1" destOrd="0" presId="urn:microsoft.com/office/officeart/2005/8/layout/hProcess3"/>
    <dgm:cxn modelId="{3064001C-3A6E-4D45-BA74-C140B10BC700}" type="presParOf" srcId="{B6D28E48-B6DA-426D-8A8E-19FCFFA3C244}" destId="{4A21828F-B6D1-43E4-973B-7452451F5DAA}" srcOrd="0" destOrd="0" presId="urn:microsoft.com/office/officeart/2005/8/layout/hProcess3"/>
    <dgm:cxn modelId="{E66C4527-2239-4C49-9437-C0190FD1C520}" type="presParOf" srcId="{B6D28E48-B6DA-426D-8A8E-19FCFFA3C244}" destId="{971E0F21-39B6-4267-A744-237C1EDBEE1E}" srcOrd="1" destOrd="0" presId="urn:microsoft.com/office/officeart/2005/8/layout/hProcess3"/>
    <dgm:cxn modelId="{BC55AA95-63CC-4108-B0DA-B7CC0E1B45C8}" type="presParOf" srcId="{971E0F21-39B6-4267-A744-237C1EDBEE1E}" destId="{F9E37D53-C569-4F0B-9738-57A8B08FF6A4}" srcOrd="0" destOrd="0" presId="urn:microsoft.com/office/officeart/2005/8/layout/hProcess3"/>
    <dgm:cxn modelId="{4DCBC55E-0E01-4125-9737-1A910660C5AF}" type="presParOf" srcId="{971E0F21-39B6-4267-A744-237C1EDBEE1E}" destId="{3FE4BB8B-F7FD-4F76-9370-42E2F05BBC25}" srcOrd="1" destOrd="0" presId="urn:microsoft.com/office/officeart/2005/8/layout/hProcess3"/>
    <dgm:cxn modelId="{151DD1EF-CE75-490A-98D4-65E231325FF7}" type="presParOf" srcId="{971E0F21-39B6-4267-A744-237C1EDBEE1E}" destId="{11221B5C-4A82-4855-803F-E7E23CA5B5E9}" srcOrd="2" destOrd="0" presId="urn:microsoft.com/office/officeart/2005/8/layout/hProcess3"/>
    <dgm:cxn modelId="{E14335A1-0D44-48A5-B560-BC35C69C34AB}" type="presParOf" srcId="{971E0F21-39B6-4267-A744-237C1EDBEE1E}" destId="{79DEC1A0-B5A8-48E2-9CA3-C1B350937E16}" srcOrd="3" destOrd="0" presId="urn:microsoft.com/office/officeart/2005/8/layout/hProcess3"/>
    <dgm:cxn modelId="{087CCD2B-C1CA-4CA3-8A5D-64D943EB3105}" type="presParOf" srcId="{B6D28E48-B6DA-426D-8A8E-19FCFFA3C244}" destId="{02F1D57F-94C3-4112-895A-916A2DB3230B}" srcOrd="2" destOrd="0" presId="urn:microsoft.com/office/officeart/2005/8/layout/hProcess3"/>
    <dgm:cxn modelId="{AB810935-A15F-42B9-805B-3C7581FD7CF8}" type="presParOf" srcId="{B6D28E48-B6DA-426D-8A8E-19FCFFA3C244}" destId="{CC22948B-E4E5-4A01-955B-4260ED2EC335}" srcOrd="3" destOrd="0" presId="urn:microsoft.com/office/officeart/2005/8/layout/hProcess3"/>
    <dgm:cxn modelId="{8292FDA2-1D04-4DAB-B4A8-09B927EC2340}" type="presParOf" srcId="{CC22948B-E4E5-4A01-955B-4260ED2EC335}" destId="{A6BB432D-A734-439A-A4E4-77089EF52C38}" srcOrd="0" destOrd="0" presId="urn:microsoft.com/office/officeart/2005/8/layout/hProcess3"/>
    <dgm:cxn modelId="{09536919-CA35-46FC-B42E-F137792D3370}" type="presParOf" srcId="{CC22948B-E4E5-4A01-955B-4260ED2EC335}" destId="{A700BFC2-56F0-44F0-97EC-9A13791B28BA}" srcOrd="1" destOrd="0" presId="urn:microsoft.com/office/officeart/2005/8/layout/hProcess3"/>
    <dgm:cxn modelId="{5F6AA2BD-51B9-4DF4-BD3A-940793F9AC84}" type="presParOf" srcId="{CC22948B-E4E5-4A01-955B-4260ED2EC335}" destId="{8D3A644A-992D-4F70-92B2-7CA63BBF22EF}" srcOrd="2" destOrd="0" presId="urn:microsoft.com/office/officeart/2005/8/layout/hProcess3"/>
    <dgm:cxn modelId="{61EDDC2C-0307-4DC0-8F7C-82BC590C7C72}" type="presParOf" srcId="{CC22948B-E4E5-4A01-955B-4260ED2EC335}" destId="{42E94FBE-45C2-496D-B3F1-2F62DD0FA7CA}" srcOrd="3" destOrd="0" presId="urn:microsoft.com/office/officeart/2005/8/layout/hProcess3"/>
    <dgm:cxn modelId="{4C6EC767-DFAA-4A01-A3ED-E41DA37E9EA6}" type="presParOf" srcId="{B6D28E48-B6DA-426D-8A8E-19FCFFA3C244}" destId="{784882B8-27DA-497E-8F86-5F9E29FDDDE2}" srcOrd="4" destOrd="0" presId="urn:microsoft.com/office/officeart/2005/8/layout/hProcess3"/>
    <dgm:cxn modelId="{53AC49D5-57D7-4314-AC83-A2F0ACAA912D}" type="presParOf" srcId="{B6D28E48-B6DA-426D-8A8E-19FCFFA3C244}" destId="{716DFAEF-A830-4569-A1B1-7ED07601BCF9}" srcOrd="5" destOrd="0" presId="urn:microsoft.com/office/officeart/2005/8/layout/hProcess3"/>
    <dgm:cxn modelId="{1BF83242-ABA8-4CF1-AA41-93D19BAC4E3F}" type="presParOf" srcId="{B6D28E48-B6DA-426D-8A8E-19FCFFA3C244}" destId="{F1F4FA5F-C096-499F-A679-EE58F322949D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CE5C9D-08F9-4A9E-81EF-57FE4DA04F09}" type="doc">
      <dgm:prSet loTypeId="urn:microsoft.com/office/officeart/2005/8/layout/hProcess3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C226E20-1F01-4B75-A946-FBB870A08F35}">
      <dgm:prSet custT="1"/>
      <dgm:spPr/>
      <dgm:t>
        <a:bodyPr/>
        <a:lstStyle/>
        <a:p>
          <a:pPr rtl="0"/>
          <a:r>
            <a:rPr lang="hu-HU" sz="900" b="1" noProof="0" smtClean="0"/>
            <a:t>analóg</a:t>
          </a:r>
          <a:endParaRPr lang="de-DE" sz="800" b="1" noProof="0" dirty="0"/>
        </a:p>
      </dgm:t>
    </dgm:pt>
    <dgm:pt modelId="{7B0803C5-0017-438B-B6DC-B3EE4F59C8EC}" type="parTrans" cxnId="{78BE8F9D-2D75-4629-8861-7D65782D4C58}">
      <dgm:prSet/>
      <dgm:spPr/>
      <dgm:t>
        <a:bodyPr/>
        <a:lstStyle/>
        <a:p>
          <a:endParaRPr lang="de-DE" noProof="0"/>
        </a:p>
      </dgm:t>
    </dgm:pt>
    <dgm:pt modelId="{A7B3A826-B287-4ED2-A3DD-AB788F371E61}" type="sibTrans" cxnId="{78BE8F9D-2D75-4629-8861-7D65782D4C58}">
      <dgm:prSet/>
      <dgm:spPr/>
      <dgm:t>
        <a:bodyPr/>
        <a:lstStyle/>
        <a:p>
          <a:endParaRPr lang="de-DE" noProof="0"/>
        </a:p>
      </dgm:t>
    </dgm:pt>
    <dgm:pt modelId="{C920FF13-CA03-4AF2-A9FC-F0C2A782E1ED}">
      <dgm:prSet/>
      <dgm:spPr/>
      <dgm:t>
        <a:bodyPr/>
        <a:lstStyle/>
        <a:p>
          <a:pPr rtl="0"/>
          <a:r>
            <a:rPr lang="hu-HU" b="1" noProof="0" dirty="0" smtClean="0"/>
            <a:t>digitális</a:t>
          </a:r>
          <a:endParaRPr lang="de-DE" b="1" noProof="0" dirty="0"/>
        </a:p>
      </dgm:t>
    </dgm:pt>
    <dgm:pt modelId="{6C5D0A25-2D8B-4846-9E7C-9DFD52084E46}" type="parTrans" cxnId="{4B86DDC6-9C3F-4041-8802-7199B818B954}">
      <dgm:prSet/>
      <dgm:spPr/>
      <dgm:t>
        <a:bodyPr/>
        <a:lstStyle/>
        <a:p>
          <a:endParaRPr lang="hu-HU"/>
        </a:p>
      </dgm:t>
    </dgm:pt>
    <dgm:pt modelId="{C74EF877-5942-4EA1-86EC-7F551E2D1324}" type="sibTrans" cxnId="{4B86DDC6-9C3F-4041-8802-7199B818B954}">
      <dgm:prSet/>
      <dgm:spPr/>
      <dgm:t>
        <a:bodyPr/>
        <a:lstStyle/>
        <a:p>
          <a:endParaRPr lang="hu-HU"/>
        </a:p>
      </dgm:t>
    </dgm:pt>
    <dgm:pt modelId="{5D7E2E1B-ADA2-46A7-828D-EFD2B23478B0}" type="pres">
      <dgm:prSet presAssocID="{CCCE5C9D-08F9-4A9E-81EF-57FE4DA04F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05CD5D9-62D2-4D67-96E9-C5204C459088}" type="pres">
      <dgm:prSet presAssocID="{CCCE5C9D-08F9-4A9E-81EF-57FE4DA04F09}" presName="dummy" presStyleCnt="0"/>
      <dgm:spPr/>
    </dgm:pt>
    <dgm:pt modelId="{B6D28E48-B6DA-426D-8A8E-19FCFFA3C244}" type="pres">
      <dgm:prSet presAssocID="{CCCE5C9D-08F9-4A9E-81EF-57FE4DA04F09}" presName="linH" presStyleCnt="0"/>
      <dgm:spPr/>
    </dgm:pt>
    <dgm:pt modelId="{4A21828F-B6D1-43E4-973B-7452451F5DAA}" type="pres">
      <dgm:prSet presAssocID="{CCCE5C9D-08F9-4A9E-81EF-57FE4DA04F09}" presName="padding1" presStyleCnt="0"/>
      <dgm:spPr/>
    </dgm:pt>
    <dgm:pt modelId="{971E0F21-39B6-4267-A744-237C1EDBEE1E}" type="pres">
      <dgm:prSet presAssocID="{1C226E20-1F01-4B75-A946-FBB870A08F35}" presName="linV" presStyleCnt="0"/>
      <dgm:spPr/>
    </dgm:pt>
    <dgm:pt modelId="{F9E37D53-C569-4F0B-9738-57A8B08FF6A4}" type="pres">
      <dgm:prSet presAssocID="{1C226E20-1F01-4B75-A946-FBB870A08F35}" presName="spVertical1" presStyleCnt="0"/>
      <dgm:spPr/>
    </dgm:pt>
    <dgm:pt modelId="{3FE4BB8B-F7FD-4F76-9370-42E2F05BBC25}" type="pres">
      <dgm:prSet presAssocID="{1C226E20-1F01-4B75-A946-FBB870A08F35}" presName="parTx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1221B5C-4A82-4855-803F-E7E23CA5B5E9}" type="pres">
      <dgm:prSet presAssocID="{1C226E20-1F01-4B75-A946-FBB870A08F35}" presName="spVertical2" presStyleCnt="0"/>
      <dgm:spPr/>
    </dgm:pt>
    <dgm:pt modelId="{79DEC1A0-B5A8-48E2-9CA3-C1B350937E16}" type="pres">
      <dgm:prSet presAssocID="{1C226E20-1F01-4B75-A946-FBB870A08F35}" presName="spVertical3" presStyleCnt="0"/>
      <dgm:spPr/>
    </dgm:pt>
    <dgm:pt modelId="{02F1D57F-94C3-4112-895A-916A2DB3230B}" type="pres">
      <dgm:prSet presAssocID="{A7B3A826-B287-4ED2-A3DD-AB788F371E61}" presName="space" presStyleCnt="0"/>
      <dgm:spPr/>
    </dgm:pt>
    <dgm:pt modelId="{35EFEA48-F69B-41C2-8930-53EFB3D4A391}" type="pres">
      <dgm:prSet presAssocID="{C920FF13-CA03-4AF2-A9FC-F0C2A782E1ED}" presName="linV" presStyleCnt="0"/>
      <dgm:spPr/>
    </dgm:pt>
    <dgm:pt modelId="{1A5C5F1E-9908-4AFD-AECB-6BDE5B9189A7}" type="pres">
      <dgm:prSet presAssocID="{C920FF13-CA03-4AF2-A9FC-F0C2A782E1ED}" presName="spVertical1" presStyleCnt="0"/>
      <dgm:spPr/>
    </dgm:pt>
    <dgm:pt modelId="{325337F1-998D-4506-83D5-086287459842}" type="pres">
      <dgm:prSet presAssocID="{C920FF13-CA03-4AF2-A9FC-F0C2A782E1ED}" presName="parTx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4057D6A-A3DA-4D5D-8FA4-875736F46494}" type="pres">
      <dgm:prSet presAssocID="{C920FF13-CA03-4AF2-A9FC-F0C2A782E1ED}" presName="spVertical2" presStyleCnt="0"/>
      <dgm:spPr/>
    </dgm:pt>
    <dgm:pt modelId="{3FAD84DB-6E47-49A4-B626-011AF7C2198D}" type="pres">
      <dgm:prSet presAssocID="{C920FF13-CA03-4AF2-A9FC-F0C2A782E1ED}" presName="spVertical3" presStyleCnt="0"/>
      <dgm:spPr/>
    </dgm:pt>
    <dgm:pt modelId="{784882B8-27DA-497E-8F86-5F9E29FDDDE2}" type="pres">
      <dgm:prSet presAssocID="{CCCE5C9D-08F9-4A9E-81EF-57FE4DA04F09}" presName="padding2" presStyleCnt="0"/>
      <dgm:spPr/>
    </dgm:pt>
    <dgm:pt modelId="{716DFAEF-A830-4569-A1B1-7ED07601BCF9}" type="pres">
      <dgm:prSet presAssocID="{CCCE5C9D-08F9-4A9E-81EF-57FE4DA04F09}" presName="negArrow" presStyleCnt="0"/>
      <dgm:spPr/>
    </dgm:pt>
    <dgm:pt modelId="{F1F4FA5F-C096-499F-A679-EE58F322949D}" type="pres">
      <dgm:prSet presAssocID="{CCCE5C9D-08F9-4A9E-81EF-57FE4DA04F09}" presName="backgroundArrow" presStyleLbl="node1" presStyleIdx="0" presStyleCnt="1" custAng="0"/>
      <dgm:spPr/>
    </dgm:pt>
  </dgm:ptLst>
  <dgm:cxnLst>
    <dgm:cxn modelId="{1406A400-8AD6-4938-B7A9-D01FADF14867}" type="presOf" srcId="{C920FF13-CA03-4AF2-A9FC-F0C2A782E1ED}" destId="{325337F1-998D-4506-83D5-086287459842}" srcOrd="0" destOrd="0" presId="urn:microsoft.com/office/officeart/2005/8/layout/hProcess3"/>
    <dgm:cxn modelId="{92F34E6D-4791-4EB1-81F6-094773C7588C}" type="presOf" srcId="{CCCE5C9D-08F9-4A9E-81EF-57FE4DA04F09}" destId="{5D7E2E1B-ADA2-46A7-828D-EFD2B23478B0}" srcOrd="0" destOrd="0" presId="urn:microsoft.com/office/officeart/2005/8/layout/hProcess3"/>
    <dgm:cxn modelId="{78BE8F9D-2D75-4629-8861-7D65782D4C58}" srcId="{CCCE5C9D-08F9-4A9E-81EF-57FE4DA04F09}" destId="{1C226E20-1F01-4B75-A946-FBB870A08F35}" srcOrd="0" destOrd="0" parTransId="{7B0803C5-0017-438B-B6DC-B3EE4F59C8EC}" sibTransId="{A7B3A826-B287-4ED2-A3DD-AB788F371E61}"/>
    <dgm:cxn modelId="{2A96A956-CEC7-4FF9-BA15-00F6505BC7E0}" type="presOf" srcId="{1C226E20-1F01-4B75-A946-FBB870A08F35}" destId="{3FE4BB8B-F7FD-4F76-9370-42E2F05BBC25}" srcOrd="0" destOrd="0" presId="urn:microsoft.com/office/officeart/2005/8/layout/hProcess3"/>
    <dgm:cxn modelId="{4B86DDC6-9C3F-4041-8802-7199B818B954}" srcId="{CCCE5C9D-08F9-4A9E-81EF-57FE4DA04F09}" destId="{C920FF13-CA03-4AF2-A9FC-F0C2A782E1ED}" srcOrd="1" destOrd="0" parTransId="{6C5D0A25-2D8B-4846-9E7C-9DFD52084E46}" sibTransId="{C74EF877-5942-4EA1-86EC-7F551E2D1324}"/>
    <dgm:cxn modelId="{0E68EABF-1C7C-43EA-83CF-B1F393669B72}" type="presParOf" srcId="{5D7E2E1B-ADA2-46A7-828D-EFD2B23478B0}" destId="{F05CD5D9-62D2-4D67-96E9-C5204C459088}" srcOrd="0" destOrd="0" presId="urn:microsoft.com/office/officeart/2005/8/layout/hProcess3"/>
    <dgm:cxn modelId="{8AC34873-E8F3-46B3-A202-D3EF6A39E579}" type="presParOf" srcId="{5D7E2E1B-ADA2-46A7-828D-EFD2B23478B0}" destId="{B6D28E48-B6DA-426D-8A8E-19FCFFA3C244}" srcOrd="1" destOrd="0" presId="urn:microsoft.com/office/officeart/2005/8/layout/hProcess3"/>
    <dgm:cxn modelId="{146BFD86-A74D-44FC-A235-51573CEFC050}" type="presParOf" srcId="{B6D28E48-B6DA-426D-8A8E-19FCFFA3C244}" destId="{4A21828F-B6D1-43E4-973B-7452451F5DAA}" srcOrd="0" destOrd="0" presId="urn:microsoft.com/office/officeart/2005/8/layout/hProcess3"/>
    <dgm:cxn modelId="{B03BD7C8-BF1C-4EAB-A674-EBDEE8ED8C92}" type="presParOf" srcId="{B6D28E48-B6DA-426D-8A8E-19FCFFA3C244}" destId="{971E0F21-39B6-4267-A744-237C1EDBEE1E}" srcOrd="1" destOrd="0" presId="urn:microsoft.com/office/officeart/2005/8/layout/hProcess3"/>
    <dgm:cxn modelId="{119B0BAC-58D8-4739-8C73-A19CBA0FFBAF}" type="presParOf" srcId="{971E0F21-39B6-4267-A744-237C1EDBEE1E}" destId="{F9E37D53-C569-4F0B-9738-57A8B08FF6A4}" srcOrd="0" destOrd="0" presId="urn:microsoft.com/office/officeart/2005/8/layout/hProcess3"/>
    <dgm:cxn modelId="{A8E5A383-36E4-4028-BB5A-3DD581406B5B}" type="presParOf" srcId="{971E0F21-39B6-4267-A744-237C1EDBEE1E}" destId="{3FE4BB8B-F7FD-4F76-9370-42E2F05BBC25}" srcOrd="1" destOrd="0" presId="urn:microsoft.com/office/officeart/2005/8/layout/hProcess3"/>
    <dgm:cxn modelId="{91720ECD-6269-41E0-B111-37A991CE32C3}" type="presParOf" srcId="{971E0F21-39B6-4267-A744-237C1EDBEE1E}" destId="{11221B5C-4A82-4855-803F-E7E23CA5B5E9}" srcOrd="2" destOrd="0" presId="urn:microsoft.com/office/officeart/2005/8/layout/hProcess3"/>
    <dgm:cxn modelId="{43A1251F-C150-44B6-B29F-D42165B6FE5B}" type="presParOf" srcId="{971E0F21-39B6-4267-A744-237C1EDBEE1E}" destId="{79DEC1A0-B5A8-48E2-9CA3-C1B350937E16}" srcOrd="3" destOrd="0" presId="urn:microsoft.com/office/officeart/2005/8/layout/hProcess3"/>
    <dgm:cxn modelId="{BE20254A-0926-49B0-B70F-35722E32914E}" type="presParOf" srcId="{B6D28E48-B6DA-426D-8A8E-19FCFFA3C244}" destId="{02F1D57F-94C3-4112-895A-916A2DB3230B}" srcOrd="2" destOrd="0" presId="urn:microsoft.com/office/officeart/2005/8/layout/hProcess3"/>
    <dgm:cxn modelId="{DE2BD268-B1AE-430A-A00D-AEB661053249}" type="presParOf" srcId="{B6D28E48-B6DA-426D-8A8E-19FCFFA3C244}" destId="{35EFEA48-F69B-41C2-8930-53EFB3D4A391}" srcOrd="3" destOrd="0" presId="urn:microsoft.com/office/officeart/2005/8/layout/hProcess3"/>
    <dgm:cxn modelId="{E3761078-67B9-427A-ABDF-23749B7972A7}" type="presParOf" srcId="{35EFEA48-F69B-41C2-8930-53EFB3D4A391}" destId="{1A5C5F1E-9908-4AFD-AECB-6BDE5B9189A7}" srcOrd="0" destOrd="0" presId="urn:microsoft.com/office/officeart/2005/8/layout/hProcess3"/>
    <dgm:cxn modelId="{72C1E467-6317-4CE0-B2FA-1BF97B8BB2A1}" type="presParOf" srcId="{35EFEA48-F69B-41C2-8930-53EFB3D4A391}" destId="{325337F1-998D-4506-83D5-086287459842}" srcOrd="1" destOrd="0" presId="urn:microsoft.com/office/officeart/2005/8/layout/hProcess3"/>
    <dgm:cxn modelId="{34E4FFF2-5AC3-4214-8DC9-B36B0222FDD5}" type="presParOf" srcId="{35EFEA48-F69B-41C2-8930-53EFB3D4A391}" destId="{84057D6A-A3DA-4D5D-8FA4-875736F46494}" srcOrd="2" destOrd="0" presId="urn:microsoft.com/office/officeart/2005/8/layout/hProcess3"/>
    <dgm:cxn modelId="{AD70E969-C3D3-46F7-97C8-09B9F02D2531}" type="presParOf" srcId="{35EFEA48-F69B-41C2-8930-53EFB3D4A391}" destId="{3FAD84DB-6E47-49A4-B626-011AF7C2198D}" srcOrd="3" destOrd="0" presId="urn:microsoft.com/office/officeart/2005/8/layout/hProcess3"/>
    <dgm:cxn modelId="{9B7E2927-07DD-45E9-8C9E-9672BD589AA4}" type="presParOf" srcId="{B6D28E48-B6DA-426D-8A8E-19FCFFA3C244}" destId="{784882B8-27DA-497E-8F86-5F9E29FDDDE2}" srcOrd="4" destOrd="0" presId="urn:microsoft.com/office/officeart/2005/8/layout/hProcess3"/>
    <dgm:cxn modelId="{1A35D4C9-04C6-416B-85AC-87CFC1C9D648}" type="presParOf" srcId="{B6D28E48-B6DA-426D-8A8E-19FCFFA3C244}" destId="{716DFAEF-A830-4569-A1B1-7ED07601BCF9}" srcOrd="5" destOrd="0" presId="urn:microsoft.com/office/officeart/2005/8/layout/hProcess3"/>
    <dgm:cxn modelId="{CF95593E-24BE-4D70-BFD5-5F3CF2DEF9A6}" type="presParOf" srcId="{B6D28E48-B6DA-426D-8A8E-19FCFFA3C244}" destId="{F1F4FA5F-C096-499F-A679-EE58F322949D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CE5C9D-08F9-4A9E-81EF-57FE4DA04F09}" type="doc">
      <dgm:prSet loTypeId="urn:microsoft.com/office/officeart/2005/8/layout/hProcess3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C226E20-1F01-4B75-A946-FBB870A08F35}">
      <dgm:prSet custT="1"/>
      <dgm:spPr/>
      <dgm:t>
        <a:bodyPr/>
        <a:lstStyle/>
        <a:p>
          <a:pPr rtl="0"/>
          <a:r>
            <a:rPr lang="hu-HU" sz="900" b="1" noProof="0" smtClean="0"/>
            <a:t>analóg</a:t>
          </a:r>
          <a:endParaRPr lang="de-DE" sz="800" b="1" noProof="0" dirty="0"/>
        </a:p>
      </dgm:t>
    </dgm:pt>
    <dgm:pt modelId="{7B0803C5-0017-438B-B6DC-B3EE4F59C8EC}" type="parTrans" cxnId="{78BE8F9D-2D75-4629-8861-7D65782D4C58}">
      <dgm:prSet/>
      <dgm:spPr/>
      <dgm:t>
        <a:bodyPr/>
        <a:lstStyle/>
        <a:p>
          <a:endParaRPr lang="de-DE" noProof="0"/>
        </a:p>
      </dgm:t>
    </dgm:pt>
    <dgm:pt modelId="{A7B3A826-B287-4ED2-A3DD-AB788F371E61}" type="sibTrans" cxnId="{78BE8F9D-2D75-4629-8861-7D65782D4C58}">
      <dgm:prSet/>
      <dgm:spPr/>
      <dgm:t>
        <a:bodyPr/>
        <a:lstStyle/>
        <a:p>
          <a:endParaRPr lang="de-DE" noProof="0"/>
        </a:p>
      </dgm:t>
    </dgm:pt>
    <dgm:pt modelId="{2A70AE82-F784-4ACE-8CD9-433B0115A70D}">
      <dgm:prSet/>
      <dgm:spPr/>
      <dgm:t>
        <a:bodyPr/>
        <a:lstStyle/>
        <a:p>
          <a:pPr rtl="0"/>
          <a:r>
            <a:rPr lang="hu-HU" b="1" noProof="0" dirty="0" smtClean="0"/>
            <a:t>digitális</a:t>
          </a:r>
          <a:endParaRPr lang="de-DE" b="1" noProof="0" dirty="0"/>
        </a:p>
      </dgm:t>
    </dgm:pt>
    <dgm:pt modelId="{BFB7E691-D3FE-4867-920F-263CC2043E91}" type="parTrans" cxnId="{C08C698D-7A01-4039-B3A5-BE754C104CB5}">
      <dgm:prSet/>
      <dgm:spPr/>
      <dgm:t>
        <a:bodyPr/>
        <a:lstStyle/>
        <a:p>
          <a:endParaRPr lang="hu-HU"/>
        </a:p>
      </dgm:t>
    </dgm:pt>
    <dgm:pt modelId="{43779EA3-E3E7-4562-9341-3FB43EC95002}" type="sibTrans" cxnId="{C08C698D-7A01-4039-B3A5-BE754C104CB5}">
      <dgm:prSet/>
      <dgm:spPr/>
      <dgm:t>
        <a:bodyPr/>
        <a:lstStyle/>
        <a:p>
          <a:endParaRPr lang="hu-HU"/>
        </a:p>
      </dgm:t>
    </dgm:pt>
    <dgm:pt modelId="{5D7E2E1B-ADA2-46A7-828D-EFD2B23478B0}" type="pres">
      <dgm:prSet presAssocID="{CCCE5C9D-08F9-4A9E-81EF-57FE4DA04F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05CD5D9-62D2-4D67-96E9-C5204C459088}" type="pres">
      <dgm:prSet presAssocID="{CCCE5C9D-08F9-4A9E-81EF-57FE4DA04F09}" presName="dummy" presStyleCnt="0"/>
      <dgm:spPr/>
    </dgm:pt>
    <dgm:pt modelId="{B6D28E48-B6DA-426D-8A8E-19FCFFA3C244}" type="pres">
      <dgm:prSet presAssocID="{CCCE5C9D-08F9-4A9E-81EF-57FE4DA04F09}" presName="linH" presStyleCnt="0"/>
      <dgm:spPr/>
    </dgm:pt>
    <dgm:pt modelId="{4A21828F-B6D1-43E4-973B-7452451F5DAA}" type="pres">
      <dgm:prSet presAssocID="{CCCE5C9D-08F9-4A9E-81EF-57FE4DA04F09}" presName="padding1" presStyleCnt="0"/>
      <dgm:spPr/>
    </dgm:pt>
    <dgm:pt modelId="{971E0F21-39B6-4267-A744-237C1EDBEE1E}" type="pres">
      <dgm:prSet presAssocID="{1C226E20-1F01-4B75-A946-FBB870A08F35}" presName="linV" presStyleCnt="0"/>
      <dgm:spPr/>
    </dgm:pt>
    <dgm:pt modelId="{F9E37D53-C569-4F0B-9738-57A8B08FF6A4}" type="pres">
      <dgm:prSet presAssocID="{1C226E20-1F01-4B75-A946-FBB870A08F35}" presName="spVertical1" presStyleCnt="0"/>
      <dgm:spPr/>
    </dgm:pt>
    <dgm:pt modelId="{3FE4BB8B-F7FD-4F76-9370-42E2F05BBC25}" type="pres">
      <dgm:prSet presAssocID="{1C226E20-1F01-4B75-A946-FBB870A08F35}" presName="parTx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1221B5C-4A82-4855-803F-E7E23CA5B5E9}" type="pres">
      <dgm:prSet presAssocID="{1C226E20-1F01-4B75-A946-FBB870A08F35}" presName="spVertical2" presStyleCnt="0"/>
      <dgm:spPr/>
    </dgm:pt>
    <dgm:pt modelId="{79DEC1A0-B5A8-48E2-9CA3-C1B350937E16}" type="pres">
      <dgm:prSet presAssocID="{1C226E20-1F01-4B75-A946-FBB870A08F35}" presName="spVertical3" presStyleCnt="0"/>
      <dgm:spPr/>
    </dgm:pt>
    <dgm:pt modelId="{02F1D57F-94C3-4112-895A-916A2DB3230B}" type="pres">
      <dgm:prSet presAssocID="{A7B3A826-B287-4ED2-A3DD-AB788F371E61}" presName="space" presStyleCnt="0"/>
      <dgm:spPr/>
    </dgm:pt>
    <dgm:pt modelId="{73DAAE25-F168-4D57-9626-8931D6A2DF87}" type="pres">
      <dgm:prSet presAssocID="{2A70AE82-F784-4ACE-8CD9-433B0115A70D}" presName="linV" presStyleCnt="0"/>
      <dgm:spPr/>
    </dgm:pt>
    <dgm:pt modelId="{26A557A0-78AE-46E9-87BB-02718C2B4B5F}" type="pres">
      <dgm:prSet presAssocID="{2A70AE82-F784-4ACE-8CD9-433B0115A70D}" presName="spVertical1" presStyleCnt="0"/>
      <dgm:spPr/>
    </dgm:pt>
    <dgm:pt modelId="{4A9EFC80-6B68-4844-9DFB-6F622BEB81FF}" type="pres">
      <dgm:prSet presAssocID="{2A70AE82-F784-4ACE-8CD9-433B0115A70D}" presName="parTx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BB250F9-6AB1-48B3-B9F0-18799BD70EFC}" type="pres">
      <dgm:prSet presAssocID="{2A70AE82-F784-4ACE-8CD9-433B0115A70D}" presName="spVertical2" presStyleCnt="0"/>
      <dgm:spPr/>
    </dgm:pt>
    <dgm:pt modelId="{B6A93F85-6F8B-46C3-AA99-4EC4F50E8A97}" type="pres">
      <dgm:prSet presAssocID="{2A70AE82-F784-4ACE-8CD9-433B0115A70D}" presName="spVertical3" presStyleCnt="0"/>
      <dgm:spPr/>
    </dgm:pt>
    <dgm:pt modelId="{784882B8-27DA-497E-8F86-5F9E29FDDDE2}" type="pres">
      <dgm:prSet presAssocID="{CCCE5C9D-08F9-4A9E-81EF-57FE4DA04F09}" presName="padding2" presStyleCnt="0"/>
      <dgm:spPr/>
    </dgm:pt>
    <dgm:pt modelId="{716DFAEF-A830-4569-A1B1-7ED07601BCF9}" type="pres">
      <dgm:prSet presAssocID="{CCCE5C9D-08F9-4A9E-81EF-57FE4DA04F09}" presName="negArrow" presStyleCnt="0"/>
      <dgm:spPr/>
    </dgm:pt>
    <dgm:pt modelId="{F1F4FA5F-C096-499F-A679-EE58F322949D}" type="pres">
      <dgm:prSet presAssocID="{CCCE5C9D-08F9-4A9E-81EF-57FE4DA04F09}" presName="backgroundArrow" presStyleLbl="node1" presStyleIdx="0" presStyleCnt="1" custAng="10800000"/>
      <dgm:spPr/>
    </dgm:pt>
  </dgm:ptLst>
  <dgm:cxnLst>
    <dgm:cxn modelId="{C08C698D-7A01-4039-B3A5-BE754C104CB5}" srcId="{CCCE5C9D-08F9-4A9E-81EF-57FE4DA04F09}" destId="{2A70AE82-F784-4ACE-8CD9-433B0115A70D}" srcOrd="1" destOrd="0" parTransId="{BFB7E691-D3FE-4867-920F-263CC2043E91}" sibTransId="{43779EA3-E3E7-4562-9341-3FB43EC95002}"/>
    <dgm:cxn modelId="{A76A6D98-9AC8-4E1C-8523-619326A4FC8C}" type="presOf" srcId="{1C226E20-1F01-4B75-A946-FBB870A08F35}" destId="{3FE4BB8B-F7FD-4F76-9370-42E2F05BBC25}" srcOrd="0" destOrd="0" presId="urn:microsoft.com/office/officeart/2005/8/layout/hProcess3"/>
    <dgm:cxn modelId="{3D12D0E0-E99A-4A97-8AA5-111E6C4D4088}" type="presOf" srcId="{2A70AE82-F784-4ACE-8CD9-433B0115A70D}" destId="{4A9EFC80-6B68-4844-9DFB-6F622BEB81FF}" srcOrd="0" destOrd="0" presId="urn:microsoft.com/office/officeart/2005/8/layout/hProcess3"/>
    <dgm:cxn modelId="{78BE8F9D-2D75-4629-8861-7D65782D4C58}" srcId="{CCCE5C9D-08F9-4A9E-81EF-57FE4DA04F09}" destId="{1C226E20-1F01-4B75-A946-FBB870A08F35}" srcOrd="0" destOrd="0" parTransId="{7B0803C5-0017-438B-B6DC-B3EE4F59C8EC}" sibTransId="{A7B3A826-B287-4ED2-A3DD-AB788F371E61}"/>
    <dgm:cxn modelId="{41A91034-3080-4A88-8068-8DC66FAF6C80}" type="presOf" srcId="{CCCE5C9D-08F9-4A9E-81EF-57FE4DA04F09}" destId="{5D7E2E1B-ADA2-46A7-828D-EFD2B23478B0}" srcOrd="0" destOrd="0" presId="urn:microsoft.com/office/officeart/2005/8/layout/hProcess3"/>
    <dgm:cxn modelId="{DD9E2F10-4A58-4F1D-885E-4BDC453AFB6B}" type="presParOf" srcId="{5D7E2E1B-ADA2-46A7-828D-EFD2B23478B0}" destId="{F05CD5D9-62D2-4D67-96E9-C5204C459088}" srcOrd="0" destOrd="0" presId="urn:microsoft.com/office/officeart/2005/8/layout/hProcess3"/>
    <dgm:cxn modelId="{C84E4CDB-473F-461A-AE2C-1F353E51C81C}" type="presParOf" srcId="{5D7E2E1B-ADA2-46A7-828D-EFD2B23478B0}" destId="{B6D28E48-B6DA-426D-8A8E-19FCFFA3C244}" srcOrd="1" destOrd="0" presId="urn:microsoft.com/office/officeart/2005/8/layout/hProcess3"/>
    <dgm:cxn modelId="{BABC5142-E803-4922-AA80-0675F1D1F2A2}" type="presParOf" srcId="{B6D28E48-B6DA-426D-8A8E-19FCFFA3C244}" destId="{4A21828F-B6D1-43E4-973B-7452451F5DAA}" srcOrd="0" destOrd="0" presId="urn:microsoft.com/office/officeart/2005/8/layout/hProcess3"/>
    <dgm:cxn modelId="{F70617F9-4795-42CE-A880-E91189DA31DD}" type="presParOf" srcId="{B6D28E48-B6DA-426D-8A8E-19FCFFA3C244}" destId="{971E0F21-39B6-4267-A744-237C1EDBEE1E}" srcOrd="1" destOrd="0" presId="urn:microsoft.com/office/officeart/2005/8/layout/hProcess3"/>
    <dgm:cxn modelId="{2B96D460-12BC-4769-BB45-B650FDE040B4}" type="presParOf" srcId="{971E0F21-39B6-4267-A744-237C1EDBEE1E}" destId="{F9E37D53-C569-4F0B-9738-57A8B08FF6A4}" srcOrd="0" destOrd="0" presId="urn:microsoft.com/office/officeart/2005/8/layout/hProcess3"/>
    <dgm:cxn modelId="{E06B9EE8-D891-4528-A6B6-594E3004D33D}" type="presParOf" srcId="{971E0F21-39B6-4267-A744-237C1EDBEE1E}" destId="{3FE4BB8B-F7FD-4F76-9370-42E2F05BBC25}" srcOrd="1" destOrd="0" presId="urn:microsoft.com/office/officeart/2005/8/layout/hProcess3"/>
    <dgm:cxn modelId="{C3A59DF2-5657-4B4E-9D80-5394C0459482}" type="presParOf" srcId="{971E0F21-39B6-4267-A744-237C1EDBEE1E}" destId="{11221B5C-4A82-4855-803F-E7E23CA5B5E9}" srcOrd="2" destOrd="0" presId="urn:microsoft.com/office/officeart/2005/8/layout/hProcess3"/>
    <dgm:cxn modelId="{65E76E57-7863-4ABA-B59B-576D674E96C5}" type="presParOf" srcId="{971E0F21-39B6-4267-A744-237C1EDBEE1E}" destId="{79DEC1A0-B5A8-48E2-9CA3-C1B350937E16}" srcOrd="3" destOrd="0" presId="urn:microsoft.com/office/officeart/2005/8/layout/hProcess3"/>
    <dgm:cxn modelId="{4D79F3DF-6264-4907-BD1E-04CD546F16FD}" type="presParOf" srcId="{B6D28E48-B6DA-426D-8A8E-19FCFFA3C244}" destId="{02F1D57F-94C3-4112-895A-916A2DB3230B}" srcOrd="2" destOrd="0" presId="urn:microsoft.com/office/officeart/2005/8/layout/hProcess3"/>
    <dgm:cxn modelId="{05EF6BD8-11D1-456B-8F43-9543924539EA}" type="presParOf" srcId="{B6D28E48-B6DA-426D-8A8E-19FCFFA3C244}" destId="{73DAAE25-F168-4D57-9626-8931D6A2DF87}" srcOrd="3" destOrd="0" presId="urn:microsoft.com/office/officeart/2005/8/layout/hProcess3"/>
    <dgm:cxn modelId="{B71A5341-27DE-43C3-AF9D-C40066CD0EEF}" type="presParOf" srcId="{73DAAE25-F168-4D57-9626-8931D6A2DF87}" destId="{26A557A0-78AE-46E9-87BB-02718C2B4B5F}" srcOrd="0" destOrd="0" presId="urn:microsoft.com/office/officeart/2005/8/layout/hProcess3"/>
    <dgm:cxn modelId="{669624CF-F4C5-4870-B9D4-DF6DB26669FA}" type="presParOf" srcId="{73DAAE25-F168-4D57-9626-8931D6A2DF87}" destId="{4A9EFC80-6B68-4844-9DFB-6F622BEB81FF}" srcOrd="1" destOrd="0" presId="urn:microsoft.com/office/officeart/2005/8/layout/hProcess3"/>
    <dgm:cxn modelId="{8BD81A11-2141-4EFD-8209-A3015F9ECDF7}" type="presParOf" srcId="{73DAAE25-F168-4D57-9626-8931D6A2DF87}" destId="{0BB250F9-6AB1-48B3-B9F0-18799BD70EFC}" srcOrd="2" destOrd="0" presId="urn:microsoft.com/office/officeart/2005/8/layout/hProcess3"/>
    <dgm:cxn modelId="{BF59A8D7-57ED-4EB1-A330-525396C9D9C2}" type="presParOf" srcId="{73DAAE25-F168-4D57-9626-8931D6A2DF87}" destId="{B6A93F85-6F8B-46C3-AA99-4EC4F50E8A97}" srcOrd="3" destOrd="0" presId="urn:microsoft.com/office/officeart/2005/8/layout/hProcess3"/>
    <dgm:cxn modelId="{58ACE527-A5F9-44AB-AE10-650D29455958}" type="presParOf" srcId="{B6D28E48-B6DA-426D-8A8E-19FCFFA3C244}" destId="{784882B8-27DA-497E-8F86-5F9E29FDDDE2}" srcOrd="4" destOrd="0" presId="urn:microsoft.com/office/officeart/2005/8/layout/hProcess3"/>
    <dgm:cxn modelId="{075FABD1-26FE-431F-B55A-AC177458201A}" type="presParOf" srcId="{B6D28E48-B6DA-426D-8A8E-19FCFFA3C244}" destId="{716DFAEF-A830-4569-A1B1-7ED07601BCF9}" srcOrd="5" destOrd="0" presId="urn:microsoft.com/office/officeart/2005/8/layout/hProcess3"/>
    <dgm:cxn modelId="{CA15127C-33C9-4E4E-89D1-C5E4F48CC8B3}" type="presParOf" srcId="{B6D28E48-B6DA-426D-8A8E-19FCFFA3C244}" destId="{F1F4FA5F-C096-499F-A679-EE58F322949D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86C21D-E386-4DD6-B631-7F9A18F12783}" type="doc">
      <dgm:prSet loTypeId="urn:microsoft.com/office/officeart/2005/8/layout/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EA5852F9-A6E8-410D-BAE4-113E83D36A26}">
      <dgm:prSet custT="1"/>
      <dgm:spPr/>
      <dgm:t>
        <a:bodyPr/>
        <a:lstStyle/>
        <a:p>
          <a:pPr rtl="0"/>
          <a:r>
            <a:rPr lang="hu-HU" sz="1600" noProof="0" dirty="0" smtClean="0"/>
            <a:t>A piac átláthatósága</a:t>
          </a:r>
          <a:endParaRPr lang="de-DE" sz="1600" noProof="0" dirty="0"/>
        </a:p>
      </dgm:t>
    </dgm:pt>
    <dgm:pt modelId="{7344C704-E035-4478-88B3-567F2746937D}" type="parTrans" cxnId="{26FA768F-8C65-4A93-9E55-31F12A1F583E}">
      <dgm:prSet/>
      <dgm:spPr/>
      <dgm:t>
        <a:bodyPr/>
        <a:lstStyle/>
        <a:p>
          <a:endParaRPr lang="de-DE" noProof="0"/>
        </a:p>
      </dgm:t>
    </dgm:pt>
    <dgm:pt modelId="{3A2FC403-73EB-4DFA-90A1-7E4DC6E49B41}" type="sibTrans" cxnId="{26FA768F-8C65-4A93-9E55-31F12A1F583E}">
      <dgm:prSet/>
      <dgm:spPr/>
      <dgm:t>
        <a:bodyPr/>
        <a:lstStyle/>
        <a:p>
          <a:endParaRPr lang="de-DE" noProof="0"/>
        </a:p>
      </dgm:t>
    </dgm:pt>
    <dgm:pt modelId="{E904009B-3021-4A27-B3B2-4FB6D640FE68}">
      <dgm:prSet custT="1"/>
      <dgm:spPr/>
      <dgm:t>
        <a:bodyPr/>
        <a:lstStyle/>
        <a:p>
          <a:pPr rtl="0"/>
          <a:r>
            <a:rPr lang="hu-HU" sz="1400" noProof="0" dirty="0" smtClean="0"/>
            <a:t>a felelős fellelhetősége</a:t>
          </a:r>
          <a:endParaRPr lang="de-DE" sz="1400" noProof="0" dirty="0"/>
        </a:p>
      </dgm:t>
    </dgm:pt>
    <dgm:pt modelId="{A876159C-6899-416C-8B5C-4EB21A73B03E}" type="parTrans" cxnId="{DC348EAE-7243-4EC3-A21D-7F4B8B641F22}">
      <dgm:prSet/>
      <dgm:spPr/>
      <dgm:t>
        <a:bodyPr/>
        <a:lstStyle/>
        <a:p>
          <a:endParaRPr lang="de-DE" noProof="0"/>
        </a:p>
      </dgm:t>
    </dgm:pt>
    <dgm:pt modelId="{95F12CFA-964D-4998-B462-B3FE6FEF6DD5}" type="sibTrans" cxnId="{DC348EAE-7243-4EC3-A21D-7F4B8B641F22}">
      <dgm:prSet/>
      <dgm:spPr/>
      <dgm:t>
        <a:bodyPr/>
        <a:lstStyle/>
        <a:p>
          <a:endParaRPr lang="de-DE" noProof="0"/>
        </a:p>
      </dgm:t>
    </dgm:pt>
    <dgm:pt modelId="{F741D7F8-AFA1-4556-9CF8-908936C36CAE}">
      <dgm:prSet custT="1"/>
      <dgm:spPr/>
      <dgm:t>
        <a:bodyPr/>
        <a:lstStyle/>
        <a:p>
          <a:pPr rtl="0"/>
          <a:r>
            <a:rPr lang="hu-HU" sz="1400" noProof="0" dirty="0" smtClean="0"/>
            <a:t>ellenőrizhetőség</a:t>
          </a:r>
          <a:endParaRPr lang="de-DE" sz="1400" noProof="0" dirty="0"/>
        </a:p>
      </dgm:t>
    </dgm:pt>
    <dgm:pt modelId="{3135772D-0D9D-4DA2-9A13-459FAF751DAA}" type="parTrans" cxnId="{9C181511-D967-438F-9C1D-7B03BA0E1822}">
      <dgm:prSet/>
      <dgm:spPr/>
      <dgm:t>
        <a:bodyPr/>
        <a:lstStyle/>
        <a:p>
          <a:endParaRPr lang="de-DE" noProof="0"/>
        </a:p>
      </dgm:t>
    </dgm:pt>
    <dgm:pt modelId="{B10149BA-00AC-4BF1-A45B-EB76DCB4691F}" type="sibTrans" cxnId="{9C181511-D967-438F-9C1D-7B03BA0E1822}">
      <dgm:prSet/>
      <dgm:spPr/>
      <dgm:t>
        <a:bodyPr/>
        <a:lstStyle/>
        <a:p>
          <a:endParaRPr lang="de-DE" noProof="0"/>
        </a:p>
      </dgm:t>
    </dgm:pt>
    <dgm:pt modelId="{FA8B6F88-D2E4-4AAB-B66F-96FD8D3F3C37}">
      <dgm:prSet custT="1"/>
      <dgm:spPr/>
      <dgm:t>
        <a:bodyPr/>
        <a:lstStyle/>
        <a:p>
          <a:pPr rtl="0"/>
          <a:r>
            <a:rPr lang="hu-HU" sz="1400" noProof="0" dirty="0" smtClean="0"/>
            <a:t>tulajdonosi szerkezet átláthatósága</a:t>
          </a:r>
          <a:endParaRPr lang="de-DE" sz="1400" noProof="0" dirty="0"/>
        </a:p>
      </dgm:t>
    </dgm:pt>
    <dgm:pt modelId="{E2928A23-905E-426E-AD00-DBBAFD7A08DA}" type="parTrans" cxnId="{4C213CEE-7BE6-4165-800C-D8F50DD4AA44}">
      <dgm:prSet/>
      <dgm:spPr/>
      <dgm:t>
        <a:bodyPr/>
        <a:lstStyle/>
        <a:p>
          <a:endParaRPr lang="de-DE" noProof="0"/>
        </a:p>
      </dgm:t>
    </dgm:pt>
    <dgm:pt modelId="{18E31F6C-D584-4AA2-A4BE-5B3036D35B20}" type="sibTrans" cxnId="{4C213CEE-7BE6-4165-800C-D8F50DD4AA44}">
      <dgm:prSet/>
      <dgm:spPr/>
      <dgm:t>
        <a:bodyPr/>
        <a:lstStyle/>
        <a:p>
          <a:endParaRPr lang="de-DE" noProof="0"/>
        </a:p>
      </dgm:t>
    </dgm:pt>
    <dgm:pt modelId="{F4909427-11D1-4E8C-A1EE-64037124F10D}">
      <dgm:prSet custT="1"/>
      <dgm:spPr/>
      <dgm:t>
        <a:bodyPr/>
        <a:lstStyle/>
        <a:p>
          <a:pPr rtl="0"/>
          <a:r>
            <a:rPr lang="hu-HU" sz="1600" noProof="0" dirty="0" smtClean="0"/>
            <a:t>előzetes ellenőrzés</a:t>
          </a:r>
          <a:endParaRPr lang="de-DE" sz="1600" noProof="0" dirty="0"/>
        </a:p>
      </dgm:t>
    </dgm:pt>
    <dgm:pt modelId="{7CDCB609-6279-4D27-883D-1D7394B7C9DA}" type="parTrans" cxnId="{311A8E4B-A942-498F-9F69-E8AF77146084}">
      <dgm:prSet/>
      <dgm:spPr/>
      <dgm:t>
        <a:bodyPr/>
        <a:lstStyle/>
        <a:p>
          <a:endParaRPr lang="de-DE" noProof="0"/>
        </a:p>
      </dgm:t>
    </dgm:pt>
    <dgm:pt modelId="{5D5D96CE-672F-407B-9E94-6EDADD7FEA86}" type="sibTrans" cxnId="{311A8E4B-A942-498F-9F69-E8AF77146084}">
      <dgm:prSet/>
      <dgm:spPr/>
      <dgm:t>
        <a:bodyPr/>
        <a:lstStyle/>
        <a:p>
          <a:endParaRPr lang="de-DE" noProof="0"/>
        </a:p>
      </dgm:t>
    </dgm:pt>
    <dgm:pt modelId="{69D599AF-546A-4E7D-A068-CC512C9E7980}">
      <dgm:prSet custT="1"/>
      <dgm:spPr/>
      <dgm:t>
        <a:bodyPr/>
        <a:lstStyle/>
        <a:p>
          <a:pPr rtl="0"/>
          <a:r>
            <a:rPr lang="hu-HU" sz="1400" noProof="0" dirty="0" smtClean="0"/>
            <a:t>összeférhetetlenségi szabályok ellenőrzése</a:t>
          </a:r>
          <a:endParaRPr lang="de-DE" sz="1400" noProof="0" dirty="0"/>
        </a:p>
      </dgm:t>
    </dgm:pt>
    <dgm:pt modelId="{F239936E-6312-4336-B093-DA395698EFCA}" type="parTrans" cxnId="{3D537118-0DFA-4709-AB1F-034399C3DFAE}">
      <dgm:prSet/>
      <dgm:spPr/>
      <dgm:t>
        <a:bodyPr/>
        <a:lstStyle/>
        <a:p>
          <a:endParaRPr lang="de-DE" noProof="0"/>
        </a:p>
      </dgm:t>
    </dgm:pt>
    <dgm:pt modelId="{92BC3BE7-14A9-4EE9-B4A7-243A65EFE0B3}" type="sibTrans" cxnId="{3D537118-0DFA-4709-AB1F-034399C3DFAE}">
      <dgm:prSet/>
      <dgm:spPr/>
      <dgm:t>
        <a:bodyPr/>
        <a:lstStyle/>
        <a:p>
          <a:endParaRPr lang="de-DE" noProof="0"/>
        </a:p>
      </dgm:t>
    </dgm:pt>
    <dgm:pt modelId="{A5BECAED-77C0-425D-A165-30F2EE0F0DDC}">
      <dgm:prSet custT="1"/>
      <dgm:spPr/>
      <dgm:t>
        <a:bodyPr/>
        <a:lstStyle/>
        <a:p>
          <a:pPr rtl="0"/>
          <a:r>
            <a:rPr lang="hu-HU" sz="1400" noProof="0" dirty="0" smtClean="0"/>
            <a:t>szakmai, pénzügyi, műszaki alkalmasság ellenőrzése</a:t>
          </a:r>
          <a:endParaRPr lang="de-DE" sz="1400" noProof="0" dirty="0"/>
        </a:p>
      </dgm:t>
    </dgm:pt>
    <dgm:pt modelId="{25B476FA-328C-45B3-AFD4-48B3D570E680}" type="parTrans" cxnId="{558F2FDB-E3E0-402F-A441-CDC8DFE12D24}">
      <dgm:prSet/>
      <dgm:spPr/>
      <dgm:t>
        <a:bodyPr/>
        <a:lstStyle/>
        <a:p>
          <a:endParaRPr lang="de-DE" noProof="0"/>
        </a:p>
      </dgm:t>
    </dgm:pt>
    <dgm:pt modelId="{C80467F2-4B81-45BC-AAD6-87C55C19B75F}" type="sibTrans" cxnId="{558F2FDB-E3E0-402F-A441-CDC8DFE12D24}">
      <dgm:prSet/>
      <dgm:spPr/>
      <dgm:t>
        <a:bodyPr/>
        <a:lstStyle/>
        <a:p>
          <a:endParaRPr lang="de-DE" noProof="0"/>
        </a:p>
      </dgm:t>
    </dgm:pt>
    <dgm:pt modelId="{AF4CF564-18AE-4600-A4BC-33082FC2E6B0}">
      <dgm:prSet custT="1"/>
      <dgm:spPr/>
      <dgm:t>
        <a:bodyPr/>
        <a:lstStyle/>
        <a:p>
          <a:pPr rtl="0"/>
          <a:r>
            <a:rPr lang="hu-HU" sz="1600" noProof="0" dirty="0" smtClean="0"/>
            <a:t>kapacitás-elosztás</a:t>
          </a:r>
          <a:endParaRPr lang="de-DE" sz="1300" noProof="0" dirty="0"/>
        </a:p>
      </dgm:t>
    </dgm:pt>
    <dgm:pt modelId="{7CA24EEE-6596-41C4-B7B9-EC1B4EDDACD6}" type="parTrans" cxnId="{F73B018D-D476-4909-8975-0C5239C2F4D6}">
      <dgm:prSet/>
      <dgm:spPr/>
      <dgm:t>
        <a:bodyPr/>
        <a:lstStyle/>
        <a:p>
          <a:endParaRPr lang="de-DE" noProof="0"/>
        </a:p>
      </dgm:t>
    </dgm:pt>
    <dgm:pt modelId="{BE57E0A6-4C6F-4F62-88F0-A68834CAC486}" type="sibTrans" cxnId="{F73B018D-D476-4909-8975-0C5239C2F4D6}">
      <dgm:prSet/>
      <dgm:spPr/>
      <dgm:t>
        <a:bodyPr/>
        <a:lstStyle/>
        <a:p>
          <a:endParaRPr lang="de-DE" noProof="0"/>
        </a:p>
      </dgm:t>
    </dgm:pt>
    <dgm:pt modelId="{14DCD573-FED3-4C92-8119-5DC89758FAE0}">
      <dgm:prSet custT="1"/>
      <dgm:spPr/>
      <dgm:t>
        <a:bodyPr/>
        <a:lstStyle/>
        <a:p>
          <a:pPr rtl="0"/>
          <a:r>
            <a:rPr lang="hu-HU" sz="1400" noProof="0" dirty="0" smtClean="0"/>
            <a:t>szűkös terjesztési kapacitások elosztása</a:t>
          </a:r>
          <a:endParaRPr lang="de-DE" sz="1400" noProof="0" dirty="0"/>
        </a:p>
      </dgm:t>
    </dgm:pt>
    <dgm:pt modelId="{08B0237F-3B76-4096-96A2-A6C0E4817215}" type="parTrans" cxnId="{0389B353-4E21-43CF-A544-E5625E5FBE32}">
      <dgm:prSet/>
      <dgm:spPr/>
      <dgm:t>
        <a:bodyPr/>
        <a:lstStyle/>
        <a:p>
          <a:endParaRPr lang="de-DE" noProof="0"/>
        </a:p>
      </dgm:t>
    </dgm:pt>
    <dgm:pt modelId="{45F88B86-BC30-48BB-9000-5151DCE51C8C}" type="sibTrans" cxnId="{0389B353-4E21-43CF-A544-E5625E5FBE32}">
      <dgm:prSet/>
      <dgm:spPr/>
      <dgm:t>
        <a:bodyPr/>
        <a:lstStyle/>
        <a:p>
          <a:endParaRPr lang="de-DE" noProof="0"/>
        </a:p>
      </dgm:t>
    </dgm:pt>
    <dgm:pt modelId="{97FA361B-29B5-4870-9794-2A5332A16F63}">
      <dgm:prSet custT="1"/>
      <dgm:spPr/>
      <dgm:t>
        <a:bodyPr/>
        <a:lstStyle/>
        <a:p>
          <a:pPr rtl="0"/>
          <a:r>
            <a:rPr lang="hu-HU" sz="1400" noProof="0" dirty="0" smtClean="0"/>
            <a:t>megfelelő kiválasztási eljárás biztosítása</a:t>
          </a:r>
          <a:endParaRPr lang="de-DE" sz="1400" noProof="0" dirty="0"/>
        </a:p>
      </dgm:t>
    </dgm:pt>
    <dgm:pt modelId="{E3EC7349-EE0F-4AFA-A428-0808352841F6}" type="parTrans" cxnId="{480C0499-8167-4A8A-B7E3-BDC9D44AB6D1}">
      <dgm:prSet/>
      <dgm:spPr/>
      <dgm:t>
        <a:bodyPr/>
        <a:lstStyle/>
        <a:p>
          <a:endParaRPr lang="de-DE" noProof="0"/>
        </a:p>
      </dgm:t>
    </dgm:pt>
    <dgm:pt modelId="{4B100D5D-CD85-43FD-AF3D-A9AEF06BF22D}" type="sibTrans" cxnId="{480C0499-8167-4A8A-B7E3-BDC9D44AB6D1}">
      <dgm:prSet/>
      <dgm:spPr/>
      <dgm:t>
        <a:bodyPr/>
        <a:lstStyle/>
        <a:p>
          <a:endParaRPr lang="de-DE" noProof="0"/>
        </a:p>
      </dgm:t>
    </dgm:pt>
    <dgm:pt modelId="{E0E44093-103D-42B7-BCB6-ADFCCB653E47}">
      <dgm:prSet custT="1"/>
      <dgm:spPr/>
      <dgm:t>
        <a:bodyPr/>
        <a:lstStyle/>
        <a:p>
          <a:pPr rtl="0"/>
          <a:r>
            <a:rPr lang="hu-HU" sz="1600" noProof="0" dirty="0" smtClean="0"/>
            <a:t>piacszabályozás</a:t>
          </a:r>
          <a:endParaRPr lang="de-DE" sz="1600" noProof="0" dirty="0"/>
        </a:p>
      </dgm:t>
    </dgm:pt>
    <dgm:pt modelId="{E02C2D47-0AE0-4989-BEEC-D05D4139E59F}" type="parTrans" cxnId="{95320D17-7EE4-4BD6-AA5F-B79AC30965E5}">
      <dgm:prSet/>
      <dgm:spPr/>
      <dgm:t>
        <a:bodyPr/>
        <a:lstStyle/>
        <a:p>
          <a:endParaRPr lang="de-DE" noProof="0"/>
        </a:p>
      </dgm:t>
    </dgm:pt>
    <dgm:pt modelId="{B5A653FD-809A-4C3A-AFE0-E699A46FEDB5}" type="sibTrans" cxnId="{95320D17-7EE4-4BD6-AA5F-B79AC30965E5}">
      <dgm:prSet/>
      <dgm:spPr/>
      <dgm:t>
        <a:bodyPr/>
        <a:lstStyle/>
        <a:p>
          <a:endParaRPr lang="de-DE" noProof="0"/>
        </a:p>
      </dgm:t>
    </dgm:pt>
    <dgm:pt modelId="{A042E044-AD0C-4FF8-BCE3-BD6BC737A60B}">
      <dgm:prSet custT="1"/>
      <dgm:spPr/>
      <dgm:t>
        <a:bodyPr/>
        <a:lstStyle/>
        <a:p>
          <a:pPr rtl="0"/>
          <a:r>
            <a:rPr lang="hu-HU" sz="1400" noProof="0" dirty="0" smtClean="0"/>
            <a:t>szabályozás az engedélybe foglalt feltételekkel</a:t>
          </a:r>
          <a:endParaRPr lang="de-DE" sz="1400" noProof="0" dirty="0"/>
        </a:p>
      </dgm:t>
    </dgm:pt>
    <dgm:pt modelId="{43156FB8-8E45-45A8-9C46-B9B45A875956}" type="parTrans" cxnId="{8844CB47-7C5C-4B24-A23B-E33442C9D19B}">
      <dgm:prSet/>
      <dgm:spPr/>
      <dgm:t>
        <a:bodyPr/>
        <a:lstStyle/>
        <a:p>
          <a:endParaRPr lang="de-DE" noProof="0"/>
        </a:p>
      </dgm:t>
    </dgm:pt>
    <dgm:pt modelId="{8B975EE9-ABCC-42CC-9EBD-0FA112EFE2EE}" type="sibTrans" cxnId="{8844CB47-7C5C-4B24-A23B-E33442C9D19B}">
      <dgm:prSet/>
      <dgm:spPr/>
      <dgm:t>
        <a:bodyPr/>
        <a:lstStyle/>
        <a:p>
          <a:endParaRPr lang="de-DE" noProof="0"/>
        </a:p>
      </dgm:t>
    </dgm:pt>
    <dgm:pt modelId="{EF798895-01F2-4211-8F62-2DDBAB89F456}">
      <dgm:prSet custT="1"/>
      <dgm:spPr/>
      <dgm:t>
        <a:bodyPr/>
        <a:lstStyle/>
        <a:p>
          <a:pPr rtl="0"/>
          <a:r>
            <a:rPr lang="hu-HU" sz="1400" noProof="0" dirty="0" smtClean="0"/>
            <a:t>az egyes vállalkozások mozgásterének és a  médiarendszer egészének alakítása</a:t>
          </a:r>
          <a:endParaRPr lang="de-DE" sz="1400" noProof="0" dirty="0"/>
        </a:p>
      </dgm:t>
    </dgm:pt>
    <dgm:pt modelId="{1B08D3FC-4634-47D4-B5D4-CBDA220588A8}" type="parTrans" cxnId="{3C331057-819E-4872-802B-90973A810AE6}">
      <dgm:prSet/>
      <dgm:spPr/>
      <dgm:t>
        <a:bodyPr/>
        <a:lstStyle/>
        <a:p>
          <a:endParaRPr lang="de-DE" noProof="0"/>
        </a:p>
      </dgm:t>
    </dgm:pt>
    <dgm:pt modelId="{D3A24E81-DE04-4C0C-A59C-1D77546D9CB1}" type="sibTrans" cxnId="{3C331057-819E-4872-802B-90973A810AE6}">
      <dgm:prSet/>
      <dgm:spPr/>
      <dgm:t>
        <a:bodyPr/>
        <a:lstStyle/>
        <a:p>
          <a:endParaRPr lang="de-DE" noProof="0"/>
        </a:p>
      </dgm:t>
    </dgm:pt>
    <dgm:pt modelId="{24832A2D-DF1A-4EFA-BE70-FC425F67C7D1}" type="pres">
      <dgm:prSet presAssocID="{4186C21D-E386-4DD6-B631-7F9A18F1278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B102E54-73C4-40AA-8351-64732554E1C2}" type="pres">
      <dgm:prSet presAssocID="{EA5852F9-A6E8-410D-BAE4-113E83D36A26}" presName="parentLin" presStyleCnt="0"/>
      <dgm:spPr/>
    </dgm:pt>
    <dgm:pt modelId="{205ED214-EA52-459F-AEB4-614D572DB51D}" type="pres">
      <dgm:prSet presAssocID="{EA5852F9-A6E8-410D-BAE4-113E83D36A26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FB063122-F1ED-4BC8-B711-5EFE76395C29}" type="pres">
      <dgm:prSet presAssocID="{EA5852F9-A6E8-410D-BAE4-113E83D36A2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C549174-C054-46F0-A3E7-B3DC4B557CEA}" type="pres">
      <dgm:prSet presAssocID="{EA5852F9-A6E8-410D-BAE4-113E83D36A26}" presName="negativeSpace" presStyleCnt="0"/>
      <dgm:spPr/>
    </dgm:pt>
    <dgm:pt modelId="{D6C33046-5F69-4EB6-8BE7-DBA68F41DE57}" type="pres">
      <dgm:prSet presAssocID="{EA5852F9-A6E8-410D-BAE4-113E83D36A26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ED3BBC1-481E-4CE8-B6BF-6883959C0783}" type="pres">
      <dgm:prSet presAssocID="{3A2FC403-73EB-4DFA-90A1-7E4DC6E49B41}" presName="spaceBetweenRectangles" presStyleCnt="0"/>
      <dgm:spPr/>
    </dgm:pt>
    <dgm:pt modelId="{08C7DC2A-233B-4263-BE77-D2BA80391441}" type="pres">
      <dgm:prSet presAssocID="{F4909427-11D1-4E8C-A1EE-64037124F10D}" presName="parentLin" presStyleCnt="0"/>
      <dgm:spPr/>
    </dgm:pt>
    <dgm:pt modelId="{5F47015B-6D6E-4664-91C9-FA8EB768C657}" type="pres">
      <dgm:prSet presAssocID="{F4909427-11D1-4E8C-A1EE-64037124F10D}" presName="parentLeftMargin" presStyleLbl="node1" presStyleIdx="0" presStyleCnt="4"/>
      <dgm:spPr/>
      <dgm:t>
        <a:bodyPr/>
        <a:lstStyle/>
        <a:p>
          <a:endParaRPr lang="hu-HU"/>
        </a:p>
      </dgm:t>
    </dgm:pt>
    <dgm:pt modelId="{E5BACAA5-2575-4BF7-90C6-53418298A4DF}" type="pres">
      <dgm:prSet presAssocID="{F4909427-11D1-4E8C-A1EE-64037124F10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391E27-13E4-44E1-B754-BA793E8B1169}" type="pres">
      <dgm:prSet presAssocID="{F4909427-11D1-4E8C-A1EE-64037124F10D}" presName="negativeSpace" presStyleCnt="0"/>
      <dgm:spPr/>
    </dgm:pt>
    <dgm:pt modelId="{7C90E5A9-5C6F-42BD-ABCB-ED6A08EABAA1}" type="pres">
      <dgm:prSet presAssocID="{F4909427-11D1-4E8C-A1EE-64037124F10D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84D91FB-1919-4699-A465-C3716CAE09CB}" type="pres">
      <dgm:prSet presAssocID="{5D5D96CE-672F-407B-9E94-6EDADD7FEA86}" presName="spaceBetweenRectangles" presStyleCnt="0"/>
      <dgm:spPr/>
    </dgm:pt>
    <dgm:pt modelId="{D4CDB7FC-B3D7-445A-ACA0-9CAC14C9373D}" type="pres">
      <dgm:prSet presAssocID="{AF4CF564-18AE-4600-A4BC-33082FC2E6B0}" presName="parentLin" presStyleCnt="0"/>
      <dgm:spPr/>
    </dgm:pt>
    <dgm:pt modelId="{365A967B-9F5E-45B9-BFFC-596D4A66776D}" type="pres">
      <dgm:prSet presAssocID="{AF4CF564-18AE-4600-A4BC-33082FC2E6B0}" presName="parentLeftMargin" presStyleLbl="node1" presStyleIdx="1" presStyleCnt="4"/>
      <dgm:spPr/>
      <dgm:t>
        <a:bodyPr/>
        <a:lstStyle/>
        <a:p>
          <a:endParaRPr lang="hu-HU"/>
        </a:p>
      </dgm:t>
    </dgm:pt>
    <dgm:pt modelId="{08DBAD48-8639-4036-AD05-1077DE578418}" type="pres">
      <dgm:prSet presAssocID="{AF4CF564-18AE-4600-A4BC-33082FC2E6B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0B7B4C-A14C-44CE-A81D-A6A434D05B6B}" type="pres">
      <dgm:prSet presAssocID="{AF4CF564-18AE-4600-A4BC-33082FC2E6B0}" presName="negativeSpace" presStyleCnt="0"/>
      <dgm:spPr/>
    </dgm:pt>
    <dgm:pt modelId="{BD25E379-2BBD-4D32-87DE-3953E62F523A}" type="pres">
      <dgm:prSet presAssocID="{AF4CF564-18AE-4600-A4BC-33082FC2E6B0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FB28742-5DE8-4818-81FD-9C944BEA2FC2}" type="pres">
      <dgm:prSet presAssocID="{BE57E0A6-4C6F-4F62-88F0-A68834CAC486}" presName="spaceBetweenRectangles" presStyleCnt="0"/>
      <dgm:spPr/>
    </dgm:pt>
    <dgm:pt modelId="{94852F19-D3FE-44AF-A3EB-338A7E220EA2}" type="pres">
      <dgm:prSet presAssocID="{E0E44093-103D-42B7-BCB6-ADFCCB653E47}" presName="parentLin" presStyleCnt="0"/>
      <dgm:spPr/>
    </dgm:pt>
    <dgm:pt modelId="{0B762FBB-D037-497C-8F0A-8759A9114B90}" type="pres">
      <dgm:prSet presAssocID="{E0E44093-103D-42B7-BCB6-ADFCCB653E47}" presName="parentLeftMargin" presStyleLbl="node1" presStyleIdx="2" presStyleCnt="4"/>
      <dgm:spPr/>
      <dgm:t>
        <a:bodyPr/>
        <a:lstStyle/>
        <a:p>
          <a:endParaRPr lang="hu-HU"/>
        </a:p>
      </dgm:t>
    </dgm:pt>
    <dgm:pt modelId="{D0ABFF26-BAB0-4DCA-BA1C-38939FBE1D1E}" type="pres">
      <dgm:prSet presAssocID="{E0E44093-103D-42B7-BCB6-ADFCCB653E4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3363539-3A23-49BB-8191-C02E3C70D405}" type="pres">
      <dgm:prSet presAssocID="{E0E44093-103D-42B7-BCB6-ADFCCB653E47}" presName="negativeSpace" presStyleCnt="0"/>
      <dgm:spPr/>
    </dgm:pt>
    <dgm:pt modelId="{B42B3AD6-F45E-47C7-AFE7-6DB4CCB98D53}" type="pres">
      <dgm:prSet presAssocID="{E0E44093-103D-42B7-BCB6-ADFCCB653E47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80C0499-8167-4A8A-B7E3-BDC9D44AB6D1}" srcId="{AF4CF564-18AE-4600-A4BC-33082FC2E6B0}" destId="{97FA361B-29B5-4870-9794-2A5332A16F63}" srcOrd="1" destOrd="0" parTransId="{E3EC7349-EE0F-4AFA-A428-0808352841F6}" sibTransId="{4B100D5D-CD85-43FD-AF3D-A9AEF06BF22D}"/>
    <dgm:cxn modelId="{0CDA2907-805C-4483-8478-03D23EE0652B}" type="presOf" srcId="{AF4CF564-18AE-4600-A4BC-33082FC2E6B0}" destId="{08DBAD48-8639-4036-AD05-1077DE578418}" srcOrd="1" destOrd="0" presId="urn:microsoft.com/office/officeart/2005/8/layout/list1"/>
    <dgm:cxn modelId="{DC348EAE-7243-4EC3-A21D-7F4B8B641F22}" srcId="{EA5852F9-A6E8-410D-BAE4-113E83D36A26}" destId="{E904009B-3021-4A27-B3B2-4FB6D640FE68}" srcOrd="0" destOrd="0" parTransId="{A876159C-6899-416C-8B5C-4EB21A73B03E}" sibTransId="{95F12CFA-964D-4998-B462-B3FE6FEF6DD5}"/>
    <dgm:cxn modelId="{95320D17-7EE4-4BD6-AA5F-B79AC30965E5}" srcId="{4186C21D-E386-4DD6-B631-7F9A18F12783}" destId="{E0E44093-103D-42B7-BCB6-ADFCCB653E47}" srcOrd="3" destOrd="0" parTransId="{E02C2D47-0AE0-4989-BEEC-D05D4139E59F}" sibTransId="{B5A653FD-809A-4C3A-AFE0-E699A46FEDB5}"/>
    <dgm:cxn modelId="{4C213CEE-7BE6-4165-800C-D8F50DD4AA44}" srcId="{EA5852F9-A6E8-410D-BAE4-113E83D36A26}" destId="{FA8B6F88-D2E4-4AAB-B66F-96FD8D3F3C37}" srcOrd="2" destOrd="0" parTransId="{E2928A23-905E-426E-AD00-DBBAFD7A08DA}" sibTransId="{18E31F6C-D584-4AA2-A4BE-5B3036D35B20}"/>
    <dgm:cxn modelId="{3C331057-819E-4872-802B-90973A810AE6}" srcId="{E0E44093-103D-42B7-BCB6-ADFCCB653E47}" destId="{EF798895-01F2-4211-8F62-2DDBAB89F456}" srcOrd="1" destOrd="0" parTransId="{1B08D3FC-4634-47D4-B5D4-CBDA220588A8}" sibTransId="{D3A24E81-DE04-4C0C-A59C-1D77546D9CB1}"/>
    <dgm:cxn modelId="{F73B018D-D476-4909-8975-0C5239C2F4D6}" srcId="{4186C21D-E386-4DD6-B631-7F9A18F12783}" destId="{AF4CF564-18AE-4600-A4BC-33082FC2E6B0}" srcOrd="2" destOrd="0" parTransId="{7CA24EEE-6596-41C4-B7B9-EC1B4EDDACD6}" sibTransId="{BE57E0A6-4C6F-4F62-88F0-A68834CAC486}"/>
    <dgm:cxn modelId="{EE831F56-1292-4D97-904C-9B7AD925A658}" type="presOf" srcId="{F4909427-11D1-4E8C-A1EE-64037124F10D}" destId="{5F47015B-6D6E-4664-91C9-FA8EB768C657}" srcOrd="0" destOrd="0" presId="urn:microsoft.com/office/officeart/2005/8/layout/list1"/>
    <dgm:cxn modelId="{A0101CC9-4B4A-4728-A01D-E3EFD72DF577}" type="presOf" srcId="{4186C21D-E386-4DD6-B631-7F9A18F12783}" destId="{24832A2D-DF1A-4EFA-BE70-FC425F67C7D1}" srcOrd="0" destOrd="0" presId="urn:microsoft.com/office/officeart/2005/8/layout/list1"/>
    <dgm:cxn modelId="{B9993E4B-0B03-48A8-8A8C-81FECC288400}" type="presOf" srcId="{EA5852F9-A6E8-410D-BAE4-113E83D36A26}" destId="{205ED214-EA52-459F-AEB4-614D572DB51D}" srcOrd="0" destOrd="0" presId="urn:microsoft.com/office/officeart/2005/8/layout/list1"/>
    <dgm:cxn modelId="{15F87320-2CF2-44AD-9568-48A77546C202}" type="presOf" srcId="{A042E044-AD0C-4FF8-BCE3-BD6BC737A60B}" destId="{B42B3AD6-F45E-47C7-AFE7-6DB4CCB98D53}" srcOrd="0" destOrd="0" presId="urn:microsoft.com/office/officeart/2005/8/layout/list1"/>
    <dgm:cxn modelId="{B2B66FFB-005A-431A-AA42-B29790C2AFCA}" type="presOf" srcId="{97FA361B-29B5-4870-9794-2A5332A16F63}" destId="{BD25E379-2BBD-4D32-87DE-3953E62F523A}" srcOrd="0" destOrd="1" presId="urn:microsoft.com/office/officeart/2005/8/layout/list1"/>
    <dgm:cxn modelId="{6D3CB9FA-2C7C-49A2-B6A0-8C436C0DF30B}" type="presOf" srcId="{E0E44093-103D-42B7-BCB6-ADFCCB653E47}" destId="{0B762FBB-D037-497C-8F0A-8759A9114B90}" srcOrd="0" destOrd="0" presId="urn:microsoft.com/office/officeart/2005/8/layout/list1"/>
    <dgm:cxn modelId="{63D66E1F-3766-4803-819A-47A34202BF38}" type="presOf" srcId="{A5BECAED-77C0-425D-A165-30F2EE0F0DDC}" destId="{7C90E5A9-5C6F-42BD-ABCB-ED6A08EABAA1}" srcOrd="0" destOrd="1" presId="urn:microsoft.com/office/officeart/2005/8/layout/list1"/>
    <dgm:cxn modelId="{02C133D1-0F30-4830-A031-92ED186803C9}" type="presOf" srcId="{E904009B-3021-4A27-B3B2-4FB6D640FE68}" destId="{D6C33046-5F69-4EB6-8BE7-DBA68F41DE57}" srcOrd="0" destOrd="0" presId="urn:microsoft.com/office/officeart/2005/8/layout/list1"/>
    <dgm:cxn modelId="{2537ADB6-3C17-4965-A2D3-D6C1112CF04F}" type="presOf" srcId="{E0E44093-103D-42B7-BCB6-ADFCCB653E47}" destId="{D0ABFF26-BAB0-4DCA-BA1C-38939FBE1D1E}" srcOrd="1" destOrd="0" presId="urn:microsoft.com/office/officeart/2005/8/layout/list1"/>
    <dgm:cxn modelId="{558F2FDB-E3E0-402F-A441-CDC8DFE12D24}" srcId="{F4909427-11D1-4E8C-A1EE-64037124F10D}" destId="{A5BECAED-77C0-425D-A165-30F2EE0F0DDC}" srcOrd="1" destOrd="0" parTransId="{25B476FA-328C-45B3-AFD4-48B3D570E680}" sibTransId="{C80467F2-4B81-45BC-AAD6-87C55C19B75F}"/>
    <dgm:cxn modelId="{CAD81B80-6968-4238-BE78-E279ECFA642C}" type="presOf" srcId="{FA8B6F88-D2E4-4AAB-B66F-96FD8D3F3C37}" destId="{D6C33046-5F69-4EB6-8BE7-DBA68F41DE57}" srcOrd="0" destOrd="2" presId="urn:microsoft.com/office/officeart/2005/8/layout/list1"/>
    <dgm:cxn modelId="{96EC23A1-1698-4502-AD2C-B1644951BA01}" type="presOf" srcId="{F741D7F8-AFA1-4556-9CF8-908936C36CAE}" destId="{D6C33046-5F69-4EB6-8BE7-DBA68F41DE57}" srcOrd="0" destOrd="1" presId="urn:microsoft.com/office/officeart/2005/8/layout/list1"/>
    <dgm:cxn modelId="{3D537118-0DFA-4709-AB1F-034399C3DFAE}" srcId="{F4909427-11D1-4E8C-A1EE-64037124F10D}" destId="{69D599AF-546A-4E7D-A068-CC512C9E7980}" srcOrd="0" destOrd="0" parTransId="{F239936E-6312-4336-B093-DA395698EFCA}" sibTransId="{92BC3BE7-14A9-4EE9-B4A7-243A65EFE0B3}"/>
    <dgm:cxn modelId="{9C181511-D967-438F-9C1D-7B03BA0E1822}" srcId="{EA5852F9-A6E8-410D-BAE4-113E83D36A26}" destId="{F741D7F8-AFA1-4556-9CF8-908936C36CAE}" srcOrd="1" destOrd="0" parTransId="{3135772D-0D9D-4DA2-9A13-459FAF751DAA}" sibTransId="{B10149BA-00AC-4BF1-A45B-EB76DCB4691F}"/>
    <dgm:cxn modelId="{0389B353-4E21-43CF-A544-E5625E5FBE32}" srcId="{AF4CF564-18AE-4600-A4BC-33082FC2E6B0}" destId="{14DCD573-FED3-4C92-8119-5DC89758FAE0}" srcOrd="0" destOrd="0" parTransId="{08B0237F-3B76-4096-96A2-A6C0E4817215}" sibTransId="{45F88B86-BC30-48BB-9000-5151DCE51C8C}"/>
    <dgm:cxn modelId="{8844CB47-7C5C-4B24-A23B-E33442C9D19B}" srcId="{E0E44093-103D-42B7-BCB6-ADFCCB653E47}" destId="{A042E044-AD0C-4FF8-BCE3-BD6BC737A60B}" srcOrd="0" destOrd="0" parTransId="{43156FB8-8E45-45A8-9C46-B9B45A875956}" sibTransId="{8B975EE9-ABCC-42CC-9EBD-0FA112EFE2EE}"/>
    <dgm:cxn modelId="{311A8E4B-A942-498F-9F69-E8AF77146084}" srcId="{4186C21D-E386-4DD6-B631-7F9A18F12783}" destId="{F4909427-11D1-4E8C-A1EE-64037124F10D}" srcOrd="1" destOrd="0" parTransId="{7CDCB609-6279-4D27-883D-1D7394B7C9DA}" sibTransId="{5D5D96CE-672F-407B-9E94-6EDADD7FEA86}"/>
    <dgm:cxn modelId="{CB4948ED-5C2A-49BE-9D0A-E8E6479F9B06}" type="presOf" srcId="{F4909427-11D1-4E8C-A1EE-64037124F10D}" destId="{E5BACAA5-2575-4BF7-90C6-53418298A4DF}" srcOrd="1" destOrd="0" presId="urn:microsoft.com/office/officeart/2005/8/layout/list1"/>
    <dgm:cxn modelId="{95A93C12-5005-4864-9D2A-5E2065C9F6E5}" type="presOf" srcId="{EF798895-01F2-4211-8F62-2DDBAB89F456}" destId="{B42B3AD6-F45E-47C7-AFE7-6DB4CCB98D53}" srcOrd="0" destOrd="1" presId="urn:microsoft.com/office/officeart/2005/8/layout/list1"/>
    <dgm:cxn modelId="{52B43EE4-3A9F-49E8-98B7-3C56D49F9D79}" type="presOf" srcId="{14DCD573-FED3-4C92-8119-5DC89758FAE0}" destId="{BD25E379-2BBD-4D32-87DE-3953E62F523A}" srcOrd="0" destOrd="0" presId="urn:microsoft.com/office/officeart/2005/8/layout/list1"/>
    <dgm:cxn modelId="{26FA768F-8C65-4A93-9E55-31F12A1F583E}" srcId="{4186C21D-E386-4DD6-B631-7F9A18F12783}" destId="{EA5852F9-A6E8-410D-BAE4-113E83D36A26}" srcOrd="0" destOrd="0" parTransId="{7344C704-E035-4478-88B3-567F2746937D}" sibTransId="{3A2FC403-73EB-4DFA-90A1-7E4DC6E49B41}"/>
    <dgm:cxn modelId="{C08B0ABF-C05D-4599-A860-3727451B4EAF}" type="presOf" srcId="{AF4CF564-18AE-4600-A4BC-33082FC2E6B0}" destId="{365A967B-9F5E-45B9-BFFC-596D4A66776D}" srcOrd="0" destOrd="0" presId="urn:microsoft.com/office/officeart/2005/8/layout/list1"/>
    <dgm:cxn modelId="{6932F386-06DB-474A-B8B3-00E2224D5C0C}" type="presOf" srcId="{69D599AF-546A-4E7D-A068-CC512C9E7980}" destId="{7C90E5A9-5C6F-42BD-ABCB-ED6A08EABAA1}" srcOrd="0" destOrd="0" presId="urn:microsoft.com/office/officeart/2005/8/layout/list1"/>
    <dgm:cxn modelId="{39693B4A-286F-499A-B89E-8CC182816911}" type="presOf" srcId="{EA5852F9-A6E8-410D-BAE4-113E83D36A26}" destId="{FB063122-F1ED-4BC8-B711-5EFE76395C29}" srcOrd="1" destOrd="0" presId="urn:microsoft.com/office/officeart/2005/8/layout/list1"/>
    <dgm:cxn modelId="{317026BA-A382-44FA-A424-34481DDFAE36}" type="presParOf" srcId="{24832A2D-DF1A-4EFA-BE70-FC425F67C7D1}" destId="{BB102E54-73C4-40AA-8351-64732554E1C2}" srcOrd="0" destOrd="0" presId="urn:microsoft.com/office/officeart/2005/8/layout/list1"/>
    <dgm:cxn modelId="{B6C2DB10-6C3D-4FE6-ACAB-BF2C58454A8B}" type="presParOf" srcId="{BB102E54-73C4-40AA-8351-64732554E1C2}" destId="{205ED214-EA52-459F-AEB4-614D572DB51D}" srcOrd="0" destOrd="0" presId="urn:microsoft.com/office/officeart/2005/8/layout/list1"/>
    <dgm:cxn modelId="{228CD762-96AE-469F-BED5-2714B93399EE}" type="presParOf" srcId="{BB102E54-73C4-40AA-8351-64732554E1C2}" destId="{FB063122-F1ED-4BC8-B711-5EFE76395C29}" srcOrd="1" destOrd="0" presId="urn:microsoft.com/office/officeart/2005/8/layout/list1"/>
    <dgm:cxn modelId="{D85B7741-BDD5-4145-AF8B-7E387FCE4152}" type="presParOf" srcId="{24832A2D-DF1A-4EFA-BE70-FC425F67C7D1}" destId="{AC549174-C054-46F0-A3E7-B3DC4B557CEA}" srcOrd="1" destOrd="0" presId="urn:microsoft.com/office/officeart/2005/8/layout/list1"/>
    <dgm:cxn modelId="{24151F46-7A88-420D-BAE1-D8F1909B4827}" type="presParOf" srcId="{24832A2D-DF1A-4EFA-BE70-FC425F67C7D1}" destId="{D6C33046-5F69-4EB6-8BE7-DBA68F41DE57}" srcOrd="2" destOrd="0" presId="urn:microsoft.com/office/officeart/2005/8/layout/list1"/>
    <dgm:cxn modelId="{0073A4AD-2F7D-4FC7-8DFC-12AA9E9BCA2A}" type="presParOf" srcId="{24832A2D-DF1A-4EFA-BE70-FC425F67C7D1}" destId="{4ED3BBC1-481E-4CE8-B6BF-6883959C0783}" srcOrd="3" destOrd="0" presId="urn:microsoft.com/office/officeart/2005/8/layout/list1"/>
    <dgm:cxn modelId="{C6C4BC10-1BF4-43B0-B657-E9C39441C0D4}" type="presParOf" srcId="{24832A2D-DF1A-4EFA-BE70-FC425F67C7D1}" destId="{08C7DC2A-233B-4263-BE77-D2BA80391441}" srcOrd="4" destOrd="0" presId="urn:microsoft.com/office/officeart/2005/8/layout/list1"/>
    <dgm:cxn modelId="{61927CA5-46C5-423F-A12A-564281FCE3AD}" type="presParOf" srcId="{08C7DC2A-233B-4263-BE77-D2BA80391441}" destId="{5F47015B-6D6E-4664-91C9-FA8EB768C657}" srcOrd="0" destOrd="0" presId="urn:microsoft.com/office/officeart/2005/8/layout/list1"/>
    <dgm:cxn modelId="{201AE495-15BA-4542-ACDB-0C0BAF4B9E44}" type="presParOf" srcId="{08C7DC2A-233B-4263-BE77-D2BA80391441}" destId="{E5BACAA5-2575-4BF7-90C6-53418298A4DF}" srcOrd="1" destOrd="0" presId="urn:microsoft.com/office/officeart/2005/8/layout/list1"/>
    <dgm:cxn modelId="{B731684D-D1C9-4F71-A939-62D8C1E8F866}" type="presParOf" srcId="{24832A2D-DF1A-4EFA-BE70-FC425F67C7D1}" destId="{E3391E27-13E4-44E1-B754-BA793E8B1169}" srcOrd="5" destOrd="0" presId="urn:microsoft.com/office/officeart/2005/8/layout/list1"/>
    <dgm:cxn modelId="{B79A9CBE-3219-4A0F-941D-E7E8AD222095}" type="presParOf" srcId="{24832A2D-DF1A-4EFA-BE70-FC425F67C7D1}" destId="{7C90E5A9-5C6F-42BD-ABCB-ED6A08EABAA1}" srcOrd="6" destOrd="0" presId="urn:microsoft.com/office/officeart/2005/8/layout/list1"/>
    <dgm:cxn modelId="{652B24AA-DFA1-49DB-81F4-BA5051E44344}" type="presParOf" srcId="{24832A2D-DF1A-4EFA-BE70-FC425F67C7D1}" destId="{084D91FB-1919-4699-A465-C3716CAE09CB}" srcOrd="7" destOrd="0" presId="urn:microsoft.com/office/officeart/2005/8/layout/list1"/>
    <dgm:cxn modelId="{85ED5EDF-45BF-42AB-8271-37717D37FA9E}" type="presParOf" srcId="{24832A2D-DF1A-4EFA-BE70-FC425F67C7D1}" destId="{D4CDB7FC-B3D7-445A-ACA0-9CAC14C9373D}" srcOrd="8" destOrd="0" presId="urn:microsoft.com/office/officeart/2005/8/layout/list1"/>
    <dgm:cxn modelId="{6334B7E8-859D-48F6-A1A1-FD3A1E33F3BB}" type="presParOf" srcId="{D4CDB7FC-B3D7-445A-ACA0-9CAC14C9373D}" destId="{365A967B-9F5E-45B9-BFFC-596D4A66776D}" srcOrd="0" destOrd="0" presId="urn:microsoft.com/office/officeart/2005/8/layout/list1"/>
    <dgm:cxn modelId="{F14237DA-0158-4716-A38B-48FCCE21BBC1}" type="presParOf" srcId="{D4CDB7FC-B3D7-445A-ACA0-9CAC14C9373D}" destId="{08DBAD48-8639-4036-AD05-1077DE578418}" srcOrd="1" destOrd="0" presId="urn:microsoft.com/office/officeart/2005/8/layout/list1"/>
    <dgm:cxn modelId="{49A8F83C-79BC-4675-A8A9-927D1DE453E6}" type="presParOf" srcId="{24832A2D-DF1A-4EFA-BE70-FC425F67C7D1}" destId="{410B7B4C-A14C-44CE-A81D-A6A434D05B6B}" srcOrd="9" destOrd="0" presId="urn:microsoft.com/office/officeart/2005/8/layout/list1"/>
    <dgm:cxn modelId="{30F29858-4355-4404-B50F-482DFB648A9F}" type="presParOf" srcId="{24832A2D-DF1A-4EFA-BE70-FC425F67C7D1}" destId="{BD25E379-2BBD-4D32-87DE-3953E62F523A}" srcOrd="10" destOrd="0" presId="urn:microsoft.com/office/officeart/2005/8/layout/list1"/>
    <dgm:cxn modelId="{DD4A3C25-2641-4C25-9535-3EECA8EDA1A0}" type="presParOf" srcId="{24832A2D-DF1A-4EFA-BE70-FC425F67C7D1}" destId="{1FB28742-5DE8-4818-81FD-9C944BEA2FC2}" srcOrd="11" destOrd="0" presId="urn:microsoft.com/office/officeart/2005/8/layout/list1"/>
    <dgm:cxn modelId="{2D8E8389-ABBC-44CD-9821-10D96430B582}" type="presParOf" srcId="{24832A2D-DF1A-4EFA-BE70-FC425F67C7D1}" destId="{94852F19-D3FE-44AF-A3EB-338A7E220EA2}" srcOrd="12" destOrd="0" presId="urn:microsoft.com/office/officeart/2005/8/layout/list1"/>
    <dgm:cxn modelId="{F05F0C63-2219-4518-9665-7E2C16E9A9AC}" type="presParOf" srcId="{94852F19-D3FE-44AF-A3EB-338A7E220EA2}" destId="{0B762FBB-D037-497C-8F0A-8759A9114B90}" srcOrd="0" destOrd="0" presId="urn:microsoft.com/office/officeart/2005/8/layout/list1"/>
    <dgm:cxn modelId="{2A9BC946-0A2A-4537-8FB2-9D95972C50D5}" type="presParOf" srcId="{94852F19-D3FE-44AF-A3EB-338A7E220EA2}" destId="{D0ABFF26-BAB0-4DCA-BA1C-38939FBE1D1E}" srcOrd="1" destOrd="0" presId="urn:microsoft.com/office/officeart/2005/8/layout/list1"/>
    <dgm:cxn modelId="{AD7045D6-965F-449D-8E1D-E910F758D1E8}" type="presParOf" srcId="{24832A2D-DF1A-4EFA-BE70-FC425F67C7D1}" destId="{E3363539-3A23-49BB-8191-C02E3C70D405}" srcOrd="13" destOrd="0" presId="urn:microsoft.com/office/officeart/2005/8/layout/list1"/>
    <dgm:cxn modelId="{46635F11-8F6D-4736-AE7B-AD1B2E6D6863}" type="presParOf" srcId="{24832A2D-DF1A-4EFA-BE70-FC425F67C7D1}" destId="{B42B3AD6-F45E-47C7-AFE7-6DB4CCB98D5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2AA377-C991-436F-B6C7-3858862F6DFA}">
      <dsp:nvSpPr>
        <dsp:cNvPr id="0" name=""/>
        <dsp:cNvSpPr/>
      </dsp:nvSpPr>
      <dsp:spPr>
        <a:xfrm>
          <a:off x="5210" y="1296175"/>
          <a:ext cx="2102494" cy="75600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>
              <a:solidFill>
                <a:schemeClr val="tx1"/>
              </a:solidFill>
              <a:latin typeface="Garamond" pitchFamily="18" charset="0"/>
            </a:rPr>
            <a:t>közszolgálati monopólium</a:t>
          </a:r>
          <a:endParaRPr lang="hu-HU" sz="1400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5210" y="1296175"/>
        <a:ext cx="2102494" cy="756000"/>
      </dsp:txXfrm>
    </dsp:sp>
    <dsp:sp modelId="{A5DB55AF-4D4F-4A2C-B8A2-D5848851F6B0}">
      <dsp:nvSpPr>
        <dsp:cNvPr id="0" name=""/>
        <dsp:cNvSpPr/>
      </dsp:nvSpPr>
      <dsp:spPr>
        <a:xfrm>
          <a:off x="5210" y="2146675"/>
          <a:ext cx="1681995" cy="1129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latin typeface="Garamond" pitchFamily="18" charset="0"/>
            </a:rPr>
            <a:t>frekvenciaszűkösség</a:t>
          </a:r>
          <a:endParaRPr lang="hu-HU" sz="1400" kern="1200" dirty="0">
            <a:latin typeface="Garamond" pitchFamily="18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latin typeface="Garamond" pitchFamily="18" charset="0"/>
            </a:rPr>
            <a:t>politikai és kulturális megfontolások</a:t>
          </a:r>
          <a:endParaRPr lang="hu-HU" sz="1400" kern="1200" dirty="0">
            <a:latin typeface="Garamond" pitchFamily="18" charset="0"/>
          </a:endParaRPr>
        </a:p>
      </dsp:txBody>
      <dsp:txXfrm>
        <a:off x="5210" y="2146675"/>
        <a:ext cx="1681995" cy="1129149"/>
      </dsp:txXfrm>
    </dsp:sp>
    <dsp:sp modelId="{D04D81CE-EA34-4342-9682-A5E9AFFE4E0D}">
      <dsp:nvSpPr>
        <dsp:cNvPr id="0" name=""/>
        <dsp:cNvSpPr/>
      </dsp:nvSpPr>
      <dsp:spPr>
        <a:xfrm>
          <a:off x="1891705" y="1296175"/>
          <a:ext cx="2102494" cy="756000"/>
        </a:xfrm>
        <a:prstGeom prst="chevron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>
              <a:solidFill>
                <a:schemeClr val="tx1"/>
              </a:solidFill>
              <a:latin typeface="Garamond" pitchFamily="18" charset="0"/>
            </a:rPr>
            <a:t>duális médiarendszer </a:t>
          </a:r>
          <a:endParaRPr lang="hu-HU" sz="1400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1891705" y="1296175"/>
        <a:ext cx="2102494" cy="756000"/>
      </dsp:txXfrm>
    </dsp:sp>
    <dsp:sp modelId="{8052F426-8C7E-4C7B-860D-F951BA86C72A}">
      <dsp:nvSpPr>
        <dsp:cNvPr id="0" name=""/>
        <dsp:cNvSpPr/>
      </dsp:nvSpPr>
      <dsp:spPr>
        <a:xfrm>
          <a:off x="1891705" y="2146675"/>
          <a:ext cx="1681995" cy="1129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latin typeface="Garamond" pitchFamily="18" charset="0"/>
            </a:rPr>
            <a:t>a kereskedelmi műsorszolgáltatás megjelenése</a:t>
          </a:r>
          <a:endParaRPr lang="hu-HU" sz="1400" kern="1200" dirty="0">
            <a:latin typeface="Garamond" pitchFamily="18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latin typeface="Garamond" pitchFamily="18" charset="0"/>
            </a:rPr>
            <a:t>földfelszíni műsorszórás</a:t>
          </a:r>
          <a:endParaRPr lang="hu-HU" sz="1400" kern="1200" dirty="0">
            <a:latin typeface="Garamond" pitchFamily="18" charset="0"/>
          </a:endParaRPr>
        </a:p>
      </dsp:txBody>
      <dsp:txXfrm>
        <a:off x="1891705" y="2146675"/>
        <a:ext cx="1681995" cy="1129149"/>
      </dsp:txXfrm>
    </dsp:sp>
    <dsp:sp modelId="{536F65B2-E638-4999-A56E-2D5CBBBA4B78}">
      <dsp:nvSpPr>
        <dsp:cNvPr id="0" name=""/>
        <dsp:cNvSpPr/>
      </dsp:nvSpPr>
      <dsp:spPr>
        <a:xfrm>
          <a:off x="3778200" y="1296175"/>
          <a:ext cx="2102494" cy="756000"/>
        </a:xfrm>
        <a:prstGeom prst="chevron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>
              <a:solidFill>
                <a:schemeClr val="tx1"/>
              </a:solidFill>
              <a:latin typeface="Garamond" pitchFamily="18" charset="0"/>
            </a:rPr>
            <a:t>sokcsatornás médiarendszer </a:t>
          </a:r>
          <a:endParaRPr lang="hu-HU" sz="1400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3778200" y="1296175"/>
        <a:ext cx="2102494" cy="756000"/>
      </dsp:txXfrm>
    </dsp:sp>
    <dsp:sp modelId="{6929B358-5D51-4538-B591-E6B55F58B4EB}">
      <dsp:nvSpPr>
        <dsp:cNvPr id="0" name=""/>
        <dsp:cNvSpPr/>
      </dsp:nvSpPr>
      <dsp:spPr>
        <a:xfrm>
          <a:off x="3778200" y="2146675"/>
          <a:ext cx="1681995" cy="1129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latin typeface="Garamond" pitchFamily="18" charset="0"/>
            </a:rPr>
            <a:t>kereskedelmi csatornák bővülése</a:t>
          </a:r>
          <a:endParaRPr lang="hu-HU" sz="1400" kern="1200" dirty="0">
            <a:latin typeface="Garamond" pitchFamily="18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latin typeface="Garamond" pitchFamily="18" charset="0"/>
            </a:rPr>
            <a:t>tematikus szolgáltatások</a:t>
          </a:r>
          <a:endParaRPr lang="hu-HU" sz="1400" kern="1200" dirty="0">
            <a:latin typeface="Garamond" pitchFamily="18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latin typeface="Garamond" pitchFamily="18" charset="0"/>
            </a:rPr>
            <a:t>kábel, műhold</a:t>
          </a:r>
          <a:endParaRPr lang="hu-HU" sz="1400" kern="1200" dirty="0">
            <a:latin typeface="Garamond" pitchFamily="18" charset="0"/>
          </a:endParaRPr>
        </a:p>
      </dsp:txBody>
      <dsp:txXfrm>
        <a:off x="3778200" y="2146675"/>
        <a:ext cx="1681995" cy="1129149"/>
      </dsp:txXfrm>
    </dsp:sp>
    <dsp:sp modelId="{1F39DF96-BC29-4903-89D4-20AA40AAC782}">
      <dsp:nvSpPr>
        <dsp:cNvPr id="0" name=""/>
        <dsp:cNvSpPr/>
      </dsp:nvSpPr>
      <dsp:spPr>
        <a:xfrm>
          <a:off x="5664694" y="1296175"/>
          <a:ext cx="2102494" cy="756000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>
              <a:solidFill>
                <a:schemeClr val="tx1"/>
              </a:solidFill>
              <a:latin typeface="Garamond" pitchFamily="18" charset="0"/>
            </a:rPr>
            <a:t>sokplatformos médiarendszer </a:t>
          </a:r>
          <a:endParaRPr lang="hu-HU" sz="1400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5664694" y="1296175"/>
        <a:ext cx="2102494" cy="756000"/>
      </dsp:txXfrm>
    </dsp:sp>
    <dsp:sp modelId="{7C983628-3B14-467F-93C8-CD437C35032B}">
      <dsp:nvSpPr>
        <dsp:cNvPr id="0" name=""/>
        <dsp:cNvSpPr/>
      </dsp:nvSpPr>
      <dsp:spPr>
        <a:xfrm>
          <a:off x="5664694" y="2146675"/>
          <a:ext cx="1681995" cy="1129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latin typeface="Garamond" pitchFamily="18" charset="0"/>
            </a:rPr>
            <a:t>tartalomszolgáltatások választékának bővülése</a:t>
          </a:r>
          <a:endParaRPr lang="hu-HU" sz="1400" kern="1200" dirty="0">
            <a:latin typeface="Garamond" pitchFamily="18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>
              <a:latin typeface="Garamond" pitchFamily="18" charset="0"/>
            </a:rPr>
            <a:t>digitális műsorterjesztő rendszerek</a:t>
          </a:r>
          <a:endParaRPr lang="hu-HU" sz="1400" kern="1200" dirty="0">
            <a:latin typeface="Garamond" pitchFamily="18" charset="0"/>
          </a:endParaRPr>
        </a:p>
      </dsp:txBody>
      <dsp:txXfrm>
        <a:off x="5664694" y="2146675"/>
        <a:ext cx="1681995" cy="112914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076D7-2DD6-49B5-B994-B3B6B98FA8C7}">
      <dsp:nvSpPr>
        <dsp:cNvPr id="0" name=""/>
        <dsp:cNvSpPr/>
      </dsp:nvSpPr>
      <dsp:spPr>
        <a:xfrm>
          <a:off x="0" y="29818"/>
          <a:ext cx="6879708" cy="1512000"/>
        </a:xfrm>
        <a:prstGeom prst="rightArrow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88CDE-FDB4-4823-8317-E837D5FAE3F4}">
      <dsp:nvSpPr>
        <dsp:cNvPr id="0" name=""/>
        <dsp:cNvSpPr/>
      </dsp:nvSpPr>
      <dsp:spPr>
        <a:xfrm>
          <a:off x="5018814" y="407818"/>
          <a:ext cx="1467984" cy="7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noProof="0" dirty="0" smtClean="0"/>
            <a:t>Nincs adminisztratív feltétel</a:t>
          </a:r>
          <a:endParaRPr lang="hu-HU" sz="1200" kern="1200" dirty="0"/>
        </a:p>
      </dsp:txBody>
      <dsp:txXfrm>
        <a:off x="5018814" y="407818"/>
        <a:ext cx="1467984" cy="756000"/>
      </dsp:txXfrm>
    </dsp:sp>
    <dsp:sp modelId="{9EC17BA5-76CC-4B5F-ADEF-13AEC5DCCE34}">
      <dsp:nvSpPr>
        <dsp:cNvPr id="0" name=""/>
        <dsp:cNvSpPr/>
      </dsp:nvSpPr>
      <dsp:spPr>
        <a:xfrm>
          <a:off x="2268119" y="419513"/>
          <a:ext cx="2412397" cy="7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noProof="0" dirty="0" smtClean="0"/>
            <a:t>Ny i l v á n t a r t á s b a   v é t e l</a:t>
          </a:r>
          <a:endParaRPr lang="de-DE" sz="1200" kern="1200" noProof="0" dirty="0"/>
        </a:p>
      </dsp:txBody>
      <dsp:txXfrm>
        <a:off x="2268119" y="419513"/>
        <a:ext cx="2412397" cy="756000"/>
      </dsp:txXfrm>
    </dsp:sp>
    <dsp:sp modelId="{73EC66BF-BF01-452F-B687-DDB543244EDB}">
      <dsp:nvSpPr>
        <dsp:cNvPr id="0" name=""/>
        <dsp:cNvSpPr/>
      </dsp:nvSpPr>
      <dsp:spPr>
        <a:xfrm>
          <a:off x="423552" y="419513"/>
          <a:ext cx="1467984" cy="75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1920" rIns="0" bIns="1219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noProof="0" dirty="0" smtClean="0"/>
            <a:t>Kiválasztási eljárás</a:t>
          </a:r>
          <a:endParaRPr lang="de-DE" sz="1200" kern="1200" noProof="0" dirty="0"/>
        </a:p>
      </dsp:txBody>
      <dsp:txXfrm>
        <a:off x="423552" y="419513"/>
        <a:ext cx="1467984" cy="7560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8537E5-969A-4C5B-BA37-16131B77B115}">
      <dsp:nvSpPr>
        <dsp:cNvPr id="0" name=""/>
        <dsp:cNvSpPr/>
      </dsp:nvSpPr>
      <dsp:spPr>
        <a:xfrm>
          <a:off x="0" y="381981"/>
          <a:ext cx="8229600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a versenyképesség tényezője</a:t>
          </a:r>
          <a:endParaRPr lang="de-DE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műsortartalmi és pénzügyi terhek egyensúlya</a:t>
          </a:r>
          <a:endParaRPr lang="de-DE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a tiszta árverés alkotmányosan aggályos</a:t>
          </a:r>
          <a:endParaRPr lang="hu-HU" sz="2000" kern="1200" dirty="0"/>
        </a:p>
      </dsp:txBody>
      <dsp:txXfrm>
        <a:off x="0" y="381981"/>
        <a:ext cx="8229600" cy="1512000"/>
      </dsp:txXfrm>
    </dsp:sp>
    <dsp:sp modelId="{6068F516-B0C0-4638-AB7D-6C8BBCD763BD}">
      <dsp:nvSpPr>
        <dsp:cNvPr id="0" name=""/>
        <dsp:cNvSpPr/>
      </dsp:nvSpPr>
      <dsp:spPr>
        <a:xfrm>
          <a:off x="411480" y="867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Árverezés és/vagy </a:t>
          </a:r>
          <a:r>
            <a:rPr lang="de-DE" sz="2000" kern="1200" dirty="0" smtClean="0"/>
            <a:t>„</a:t>
          </a:r>
          <a:r>
            <a:rPr lang="hu-HU" sz="2000" kern="1200" dirty="0" smtClean="0"/>
            <a:t>szépségverseny</a:t>
          </a:r>
          <a:r>
            <a:rPr lang="de-DE" sz="2000" kern="1200" dirty="0" smtClean="0"/>
            <a:t>”?</a:t>
          </a:r>
          <a:endParaRPr lang="hu-HU" sz="2000" kern="1200" dirty="0"/>
        </a:p>
      </dsp:txBody>
      <dsp:txXfrm>
        <a:off x="411480" y="86781"/>
        <a:ext cx="5760720" cy="590400"/>
      </dsp:txXfrm>
    </dsp:sp>
    <dsp:sp modelId="{28B6DC2E-09C1-47AE-A90C-92899C8564CF}">
      <dsp:nvSpPr>
        <dsp:cNvPr id="0" name=""/>
        <dsp:cNvSpPr/>
      </dsp:nvSpPr>
      <dsp:spPr>
        <a:xfrm>
          <a:off x="0" y="2297181"/>
          <a:ext cx="8229600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műsorkínálat bővítése</a:t>
          </a:r>
          <a:endParaRPr lang="hu-H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közszolgálati  tartalmak</a:t>
          </a:r>
          <a:endParaRPr lang="hu-H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helyi tartalmak</a:t>
          </a:r>
          <a:endParaRPr lang="hu-H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saját / európai / független gyártás</a:t>
          </a:r>
          <a:endParaRPr lang="hu-HU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…</a:t>
          </a:r>
          <a:endParaRPr lang="de-DE" sz="2000" kern="1200" dirty="0"/>
        </a:p>
      </dsp:txBody>
      <dsp:txXfrm>
        <a:off x="0" y="2297181"/>
        <a:ext cx="8229600" cy="2142000"/>
      </dsp:txXfrm>
    </dsp:sp>
    <dsp:sp modelId="{BAF171C2-F638-42AE-886D-B26515AFEB2C}">
      <dsp:nvSpPr>
        <dsp:cNvPr id="0" name=""/>
        <dsp:cNvSpPr/>
      </dsp:nvSpPr>
      <dsp:spPr>
        <a:xfrm>
          <a:off x="411480" y="2001981"/>
          <a:ext cx="5760720" cy="590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a pluralizmus erősítő kiválasztási szempontok</a:t>
          </a:r>
          <a:endParaRPr lang="hu-HU" sz="2000" kern="1200" dirty="0"/>
        </a:p>
      </dsp:txBody>
      <dsp:txXfrm>
        <a:off x="411480" y="2001981"/>
        <a:ext cx="5760720" cy="5904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5C72DA-0347-41EE-9D8A-7CCF8EC5F915}">
      <dsp:nvSpPr>
        <dsp:cNvPr id="0" name=""/>
        <dsp:cNvSpPr/>
      </dsp:nvSpPr>
      <dsp:spPr>
        <a:xfrm>
          <a:off x="3817" y="469968"/>
          <a:ext cx="2222152" cy="888861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noProof="0" dirty="0" smtClean="0"/>
            <a:t>műsorjelek digitalizálása</a:t>
          </a:r>
          <a:endParaRPr lang="de-DE" sz="1100" kern="1200" noProof="0" dirty="0"/>
        </a:p>
      </dsp:txBody>
      <dsp:txXfrm>
        <a:off x="3817" y="469968"/>
        <a:ext cx="2222152" cy="888861"/>
      </dsp:txXfrm>
    </dsp:sp>
    <dsp:sp modelId="{45B0ADF5-011B-426F-A00E-4F609C2885D2}">
      <dsp:nvSpPr>
        <dsp:cNvPr id="0" name=""/>
        <dsp:cNvSpPr/>
      </dsp:nvSpPr>
      <dsp:spPr>
        <a:xfrm>
          <a:off x="2003754" y="469968"/>
          <a:ext cx="2222152" cy="888861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noProof="0" dirty="0" smtClean="0"/>
            <a:t>műsorjelek tömörítése</a:t>
          </a:r>
          <a:endParaRPr lang="de-DE" sz="1100" kern="1200" noProof="0" dirty="0"/>
        </a:p>
      </dsp:txBody>
      <dsp:txXfrm>
        <a:off x="2003754" y="469968"/>
        <a:ext cx="2222152" cy="888861"/>
      </dsp:txXfrm>
    </dsp:sp>
    <dsp:sp modelId="{F718BA36-98EF-4261-A47C-4B12A8CB29A1}">
      <dsp:nvSpPr>
        <dsp:cNvPr id="0" name=""/>
        <dsp:cNvSpPr/>
      </dsp:nvSpPr>
      <dsp:spPr>
        <a:xfrm>
          <a:off x="4003692" y="469968"/>
          <a:ext cx="2222152" cy="888861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noProof="0" dirty="0" smtClean="0"/>
            <a:t>hatékonyabb kapacitás-felhasználás</a:t>
          </a:r>
          <a:endParaRPr lang="de-DE" sz="1100" kern="1200" noProof="0" dirty="0"/>
        </a:p>
      </dsp:txBody>
      <dsp:txXfrm>
        <a:off x="4003692" y="469968"/>
        <a:ext cx="2222152" cy="888861"/>
      </dsp:txXfrm>
    </dsp:sp>
    <dsp:sp modelId="{6903EDA4-249B-462F-A564-DD790B318A37}">
      <dsp:nvSpPr>
        <dsp:cNvPr id="0" name=""/>
        <dsp:cNvSpPr/>
      </dsp:nvSpPr>
      <dsp:spPr>
        <a:xfrm>
          <a:off x="6003629" y="469968"/>
          <a:ext cx="2222152" cy="888861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noProof="0" dirty="0" smtClean="0"/>
            <a:t>jobb minőség, nagyobb választék</a:t>
          </a:r>
          <a:endParaRPr lang="de-DE" sz="1100" kern="1200" noProof="0" dirty="0"/>
        </a:p>
      </dsp:txBody>
      <dsp:txXfrm>
        <a:off x="6003629" y="469968"/>
        <a:ext cx="2222152" cy="88886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85B1E1-A69F-4C28-8715-4AF889246B2D}">
      <dsp:nvSpPr>
        <dsp:cNvPr id="0" name=""/>
        <dsp:cNvSpPr/>
      </dsp:nvSpPr>
      <dsp:spPr>
        <a:xfrm>
          <a:off x="2411" y="542939"/>
          <a:ext cx="2937420" cy="117496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noProof="0" dirty="0" smtClean="0">
              <a:latin typeface="Garamond" pitchFamily="18" charset="0"/>
            </a:rPr>
            <a:t>Egyéni és közösségi érdekek védelme</a:t>
          </a:r>
          <a:endParaRPr lang="de-DE" sz="1600" kern="1200" noProof="0" dirty="0">
            <a:latin typeface="Garamond" pitchFamily="18" charset="0"/>
          </a:endParaRPr>
        </a:p>
      </dsp:txBody>
      <dsp:txXfrm>
        <a:off x="2411" y="542939"/>
        <a:ext cx="2937420" cy="1174968"/>
      </dsp:txXfrm>
    </dsp:sp>
    <dsp:sp modelId="{1DD15E5C-C182-4B57-B9C8-1A6BA35A6305}">
      <dsp:nvSpPr>
        <dsp:cNvPr id="0" name=""/>
        <dsp:cNvSpPr/>
      </dsp:nvSpPr>
      <dsp:spPr>
        <a:xfrm>
          <a:off x="2646089" y="542939"/>
          <a:ext cx="2937420" cy="1174968"/>
        </a:xfrm>
        <a:prstGeom prst="chevron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noProof="0" dirty="0" smtClean="0">
              <a:latin typeface="Garamond" pitchFamily="18" charset="0"/>
            </a:rPr>
            <a:t>Tartalomszabályozás</a:t>
          </a:r>
          <a:endParaRPr lang="de-DE" sz="1600" kern="1200" noProof="0" dirty="0">
            <a:latin typeface="Garamond" pitchFamily="18" charset="0"/>
          </a:endParaRPr>
        </a:p>
      </dsp:txBody>
      <dsp:txXfrm>
        <a:off x="2646089" y="542939"/>
        <a:ext cx="2937420" cy="1174968"/>
      </dsp:txXfrm>
    </dsp:sp>
    <dsp:sp modelId="{85FFA620-B620-411A-858A-F5D1736C1B23}">
      <dsp:nvSpPr>
        <dsp:cNvPr id="0" name=""/>
        <dsp:cNvSpPr/>
      </dsp:nvSpPr>
      <dsp:spPr>
        <a:xfrm>
          <a:off x="5289768" y="542939"/>
          <a:ext cx="2937420" cy="1174968"/>
        </a:xfrm>
        <a:prstGeom prst="chevr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noProof="0" dirty="0" smtClean="0">
              <a:latin typeface="Garamond" pitchFamily="18" charset="0"/>
            </a:rPr>
            <a:t>Személyiségvédelem; Gyűlöletbeszéd; Gyermekvédelem</a:t>
          </a:r>
          <a:endParaRPr lang="de-DE" sz="1600" kern="1200" noProof="0" dirty="0">
            <a:latin typeface="Garamond" pitchFamily="18" charset="0"/>
          </a:endParaRPr>
        </a:p>
      </dsp:txBody>
      <dsp:txXfrm>
        <a:off x="5289768" y="542939"/>
        <a:ext cx="2937420" cy="1174968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85B1E1-A69F-4C28-8715-4AF889246B2D}">
      <dsp:nvSpPr>
        <dsp:cNvPr id="0" name=""/>
        <dsp:cNvSpPr/>
      </dsp:nvSpPr>
      <dsp:spPr>
        <a:xfrm>
          <a:off x="2447" y="534135"/>
          <a:ext cx="2981440" cy="119257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noProof="0" dirty="0" smtClean="0">
              <a:latin typeface="Garamond" pitchFamily="18" charset="0"/>
            </a:rPr>
            <a:t>A médiarendszer kialakítása</a:t>
          </a:r>
          <a:endParaRPr lang="de-DE" sz="1600" kern="1200" noProof="0" dirty="0">
            <a:latin typeface="Garamond" pitchFamily="18" charset="0"/>
          </a:endParaRPr>
        </a:p>
      </dsp:txBody>
      <dsp:txXfrm>
        <a:off x="2447" y="534135"/>
        <a:ext cx="2981440" cy="1192576"/>
      </dsp:txXfrm>
    </dsp:sp>
    <dsp:sp modelId="{1DD15E5C-C182-4B57-B9C8-1A6BA35A6305}">
      <dsp:nvSpPr>
        <dsp:cNvPr id="0" name=""/>
        <dsp:cNvSpPr/>
      </dsp:nvSpPr>
      <dsp:spPr>
        <a:xfrm>
          <a:off x="2685743" y="534135"/>
          <a:ext cx="2981440" cy="1192576"/>
        </a:xfrm>
        <a:prstGeom prst="chevron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noProof="0" dirty="0" smtClean="0">
              <a:latin typeface="Garamond" pitchFamily="18" charset="0"/>
            </a:rPr>
            <a:t>Hozzáférés-szabályozás</a:t>
          </a:r>
          <a:endParaRPr lang="de-DE" sz="1600" kern="1200" noProof="0" dirty="0">
            <a:latin typeface="Garamond" pitchFamily="18" charset="0"/>
          </a:endParaRPr>
        </a:p>
      </dsp:txBody>
      <dsp:txXfrm>
        <a:off x="2685743" y="534135"/>
        <a:ext cx="2981440" cy="1192576"/>
      </dsp:txXfrm>
    </dsp:sp>
    <dsp:sp modelId="{85FFA620-B620-411A-858A-F5D1736C1B23}">
      <dsp:nvSpPr>
        <dsp:cNvPr id="0" name=""/>
        <dsp:cNvSpPr/>
      </dsp:nvSpPr>
      <dsp:spPr>
        <a:xfrm>
          <a:off x="5369040" y="534135"/>
          <a:ext cx="2981440" cy="1192576"/>
        </a:xfrm>
        <a:prstGeom prst="chevr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noProof="0" dirty="0" smtClean="0">
              <a:latin typeface="Garamond" pitchFamily="18" charset="0"/>
            </a:rPr>
            <a:t>Piacra lépés</a:t>
          </a:r>
          <a:r>
            <a:rPr lang="de-DE" sz="1600" kern="1200" noProof="0" dirty="0" smtClean="0">
              <a:latin typeface="Garamond" pitchFamily="18" charset="0"/>
            </a:rPr>
            <a:t>; </a:t>
          </a:r>
          <a:r>
            <a:rPr lang="hu-HU" sz="1600" kern="1200" noProof="0" dirty="0" smtClean="0">
              <a:latin typeface="Garamond" pitchFamily="18" charset="0"/>
            </a:rPr>
            <a:t>Hozzáférés a piaci erőforrásokhoz</a:t>
          </a:r>
          <a:r>
            <a:rPr lang="de-DE" sz="1600" kern="1200" noProof="0" dirty="0" smtClean="0">
              <a:latin typeface="Garamond" pitchFamily="18" charset="0"/>
            </a:rPr>
            <a:t>;  </a:t>
          </a:r>
          <a:r>
            <a:rPr lang="hu-HU" sz="1600" kern="1200" noProof="0" dirty="0" smtClean="0">
              <a:latin typeface="Garamond" pitchFamily="18" charset="0"/>
            </a:rPr>
            <a:t>Médiakoncentráció</a:t>
          </a:r>
          <a:endParaRPr lang="de-DE" sz="1600" kern="1200" noProof="0" dirty="0">
            <a:latin typeface="Garamond" pitchFamily="18" charset="0"/>
          </a:endParaRPr>
        </a:p>
      </dsp:txBody>
      <dsp:txXfrm>
        <a:off x="5369040" y="534135"/>
        <a:ext cx="2981440" cy="119257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3AFC73-A305-454C-ABE2-08242C15A14B}">
      <dsp:nvSpPr>
        <dsp:cNvPr id="0" name=""/>
        <dsp:cNvSpPr/>
      </dsp:nvSpPr>
      <dsp:spPr>
        <a:xfrm>
          <a:off x="1428753" y="3"/>
          <a:ext cx="2657384" cy="254753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17A0D18-E9C6-44A8-9E01-C0567B52D8E2}">
      <dsp:nvSpPr>
        <dsp:cNvPr id="0" name=""/>
        <dsp:cNvSpPr/>
      </dsp:nvSpPr>
      <dsp:spPr>
        <a:xfrm>
          <a:off x="4071397" y="702920"/>
          <a:ext cx="1849147" cy="107031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noProof="0" dirty="0" smtClean="0"/>
            <a:t>„e-kereskedelem” joga</a:t>
          </a:r>
          <a:endParaRPr lang="de-DE" sz="1800" kern="1200" noProof="0" dirty="0"/>
        </a:p>
      </dsp:txBody>
      <dsp:txXfrm>
        <a:off x="4071397" y="702920"/>
        <a:ext cx="1849147" cy="1070319"/>
      </dsp:txXfrm>
    </dsp:sp>
    <dsp:sp modelId="{FB407D86-FF2F-43F4-9C39-CCAF0C93F4AF}">
      <dsp:nvSpPr>
        <dsp:cNvPr id="0" name=""/>
        <dsp:cNvSpPr/>
      </dsp:nvSpPr>
      <dsp:spPr>
        <a:xfrm>
          <a:off x="6851761" y="3674834"/>
          <a:ext cx="1377838" cy="879716"/>
        </a:xfrm>
        <a:prstGeom prst="roundRect">
          <a:avLst/>
        </a:prstGeom>
        <a:solidFill>
          <a:schemeClr val="accent5">
            <a:alpha val="50000"/>
            <a:hueOff val="-2483469"/>
            <a:satOff val="9953"/>
            <a:lumOff val="215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54B834C-22D5-41ED-9D10-89DE55504686}">
      <dsp:nvSpPr>
        <dsp:cNvPr id="0" name=""/>
        <dsp:cNvSpPr/>
      </dsp:nvSpPr>
      <dsp:spPr>
        <a:xfrm>
          <a:off x="1980998" y="927921"/>
          <a:ext cx="2018390" cy="557279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noProof="0" dirty="0" smtClean="0"/>
            <a:t>távközlési (elektronikus hírközlési) jog</a:t>
          </a:r>
          <a:endParaRPr lang="de-DE" sz="1700" kern="1200" noProof="0" dirty="0"/>
        </a:p>
      </dsp:txBody>
      <dsp:txXfrm>
        <a:off x="1980998" y="927921"/>
        <a:ext cx="2018390" cy="557279"/>
      </dsp:txXfrm>
    </dsp:sp>
    <dsp:sp modelId="{A9B03AC2-D93A-4CE1-A0A4-32CE5AFA5C33}">
      <dsp:nvSpPr>
        <dsp:cNvPr id="0" name=""/>
        <dsp:cNvSpPr/>
      </dsp:nvSpPr>
      <dsp:spPr>
        <a:xfrm>
          <a:off x="2500326" y="2000269"/>
          <a:ext cx="2594242" cy="2470493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29A1EFB-FA70-4325-A3FF-522C3781EF9C}">
      <dsp:nvSpPr>
        <dsp:cNvPr id="0" name=""/>
        <dsp:cNvSpPr/>
      </dsp:nvSpPr>
      <dsp:spPr>
        <a:xfrm>
          <a:off x="6972745" y="3774071"/>
          <a:ext cx="1171192" cy="553110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noProof="0" dirty="0" smtClean="0"/>
            <a:t>lekérhető AMSZ</a:t>
          </a:r>
          <a:r>
            <a:rPr lang="de-DE" sz="1200" kern="1200" noProof="0" dirty="0" smtClean="0"/>
            <a:t>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noProof="0" dirty="0" smtClean="0"/>
            <a:t>értéknövelő szolgáltatások</a:t>
          </a:r>
          <a:endParaRPr lang="de-DE" sz="1200" kern="1200" noProof="0" dirty="0"/>
        </a:p>
      </dsp:txBody>
      <dsp:txXfrm>
        <a:off x="6972745" y="3774071"/>
        <a:ext cx="1171192" cy="553110"/>
      </dsp:txXfrm>
    </dsp:sp>
    <dsp:sp modelId="{115883F1-ACEE-4D54-A295-52C7FAC5A293}">
      <dsp:nvSpPr>
        <dsp:cNvPr id="0" name=""/>
        <dsp:cNvSpPr/>
      </dsp:nvSpPr>
      <dsp:spPr>
        <a:xfrm>
          <a:off x="38951" y="333072"/>
          <a:ext cx="7978610" cy="3643331"/>
        </a:xfrm>
        <a:prstGeom prst="ellipse">
          <a:avLst/>
        </a:prstGeom>
        <a:solidFill>
          <a:schemeClr val="accent5">
            <a:alpha val="50000"/>
            <a:hueOff val="-7450407"/>
            <a:satOff val="29858"/>
            <a:lumOff val="6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E8EE4E2-F388-4EF7-AAA1-A97DDDBEB17F}">
      <dsp:nvSpPr>
        <dsp:cNvPr id="0" name=""/>
        <dsp:cNvSpPr/>
      </dsp:nvSpPr>
      <dsp:spPr>
        <a:xfrm>
          <a:off x="3000393" y="2339055"/>
          <a:ext cx="1657856" cy="1161410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noProof="0" dirty="0" smtClean="0"/>
            <a:t>médiajog</a:t>
          </a:r>
          <a:endParaRPr lang="de-DE" sz="1800" kern="1200" noProof="0" dirty="0"/>
        </a:p>
      </dsp:txBody>
      <dsp:txXfrm>
        <a:off x="3000393" y="2339055"/>
        <a:ext cx="1657856" cy="1161410"/>
      </dsp:txXfrm>
    </dsp:sp>
    <dsp:sp modelId="{A22A8491-7E5A-4731-AC23-5EB899F43C7A}">
      <dsp:nvSpPr>
        <dsp:cNvPr id="0" name=""/>
        <dsp:cNvSpPr/>
      </dsp:nvSpPr>
      <dsp:spPr>
        <a:xfrm>
          <a:off x="3714778" y="0"/>
          <a:ext cx="2549337" cy="2594226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4DD472C-A270-41C4-BAA3-4C814415F252}">
      <dsp:nvSpPr>
        <dsp:cNvPr id="0" name=""/>
        <dsp:cNvSpPr/>
      </dsp:nvSpPr>
      <dsp:spPr>
        <a:xfrm>
          <a:off x="0" y="3678905"/>
          <a:ext cx="1657856" cy="87564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noProof="0" dirty="0" smtClean="0"/>
            <a:t>műsorterjesztés</a:t>
          </a:r>
          <a:r>
            <a:rPr lang="de-DE" sz="1200" kern="1200" noProof="0" dirty="0" smtClean="0"/>
            <a:t>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noProof="0" dirty="0" smtClean="0"/>
            <a:t>multiplex</a:t>
          </a:r>
          <a:r>
            <a:rPr lang="de-DE" sz="1200" kern="1200" noProof="0" dirty="0" smtClean="0"/>
            <a:t>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noProof="0" dirty="0" smtClean="0"/>
            <a:t>CAS, API, EPG</a:t>
          </a:r>
          <a:endParaRPr lang="de-DE" sz="1200" kern="1200" noProof="0" dirty="0"/>
        </a:p>
      </dsp:txBody>
      <dsp:txXfrm>
        <a:off x="0" y="3678905"/>
        <a:ext cx="1657856" cy="87564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847B06-DCAF-4401-B357-C9DAC7264ECD}">
      <dsp:nvSpPr>
        <dsp:cNvPr id="0" name=""/>
        <dsp:cNvSpPr/>
      </dsp:nvSpPr>
      <dsp:spPr>
        <a:xfrm>
          <a:off x="0" y="14673"/>
          <a:ext cx="6043626" cy="8611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noProof="0" dirty="0" smtClean="0"/>
            <a:t>Piacra lépés (engedélyezés)</a:t>
          </a:r>
          <a:endParaRPr lang="de-DE" sz="2800" kern="1200" noProof="0" dirty="0"/>
        </a:p>
      </dsp:txBody>
      <dsp:txXfrm>
        <a:off x="0" y="14673"/>
        <a:ext cx="6043626" cy="861120"/>
      </dsp:txXfrm>
    </dsp:sp>
    <dsp:sp modelId="{2A3A61CF-1421-4460-8F50-31EF592681FB}">
      <dsp:nvSpPr>
        <dsp:cNvPr id="0" name=""/>
        <dsp:cNvSpPr/>
      </dsp:nvSpPr>
      <dsp:spPr>
        <a:xfrm>
          <a:off x="0" y="1008273"/>
          <a:ext cx="6043626" cy="861120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noProof="0" dirty="0" smtClean="0"/>
            <a:t>Hozzáférés a terjesztési kapacitásokhoz</a:t>
          </a:r>
          <a:endParaRPr lang="de-DE" sz="2800" kern="1200" noProof="0" dirty="0"/>
        </a:p>
      </dsp:txBody>
      <dsp:txXfrm>
        <a:off x="0" y="1008273"/>
        <a:ext cx="6043626" cy="861120"/>
      </dsp:txXfrm>
    </dsp:sp>
    <dsp:sp modelId="{355737CB-5C88-419D-BE0B-DB8187F6682F}">
      <dsp:nvSpPr>
        <dsp:cNvPr id="0" name=""/>
        <dsp:cNvSpPr/>
      </dsp:nvSpPr>
      <dsp:spPr>
        <a:xfrm>
          <a:off x="0" y="1869393"/>
          <a:ext cx="6043626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885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400" kern="1200" noProof="0" dirty="0" smtClean="0"/>
            <a:t>must carry</a:t>
          </a:r>
          <a:endParaRPr lang="de-DE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noProof="0" dirty="0" smtClean="0"/>
            <a:t>hozzáférési feltételek rögzítése</a:t>
          </a:r>
          <a:endParaRPr lang="de-DE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noProof="0" dirty="0" smtClean="0"/>
            <a:t>korábbi 18-as piac</a:t>
          </a:r>
          <a:endParaRPr lang="de-DE" sz="2400" kern="1200" noProof="0" dirty="0"/>
        </a:p>
      </dsp:txBody>
      <dsp:txXfrm>
        <a:off x="0" y="1869393"/>
        <a:ext cx="6043626" cy="1237860"/>
      </dsp:txXfrm>
    </dsp:sp>
    <dsp:sp modelId="{705243DA-D2A4-4F44-B576-177F360D1820}">
      <dsp:nvSpPr>
        <dsp:cNvPr id="0" name=""/>
        <dsp:cNvSpPr/>
      </dsp:nvSpPr>
      <dsp:spPr>
        <a:xfrm>
          <a:off x="0" y="3107253"/>
          <a:ext cx="6043626" cy="86112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noProof="0" dirty="0" smtClean="0"/>
            <a:t>Médiakoncentráció-korlátozás</a:t>
          </a:r>
          <a:endParaRPr lang="de-DE" sz="2800" kern="1200" noProof="0" dirty="0"/>
        </a:p>
      </dsp:txBody>
      <dsp:txXfrm>
        <a:off x="0" y="3107253"/>
        <a:ext cx="6043626" cy="8611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F4FA5F-C096-499F-A679-EE58F322949D}">
      <dsp:nvSpPr>
        <dsp:cNvPr id="0" name=""/>
        <dsp:cNvSpPr/>
      </dsp:nvSpPr>
      <dsp:spPr>
        <a:xfrm rot="10800000">
          <a:off x="0" y="14015"/>
          <a:ext cx="2286016" cy="6183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0BFC2-56F0-44F0-97EC-9A13791B28BA}">
      <dsp:nvSpPr>
        <dsp:cNvPr id="0" name=""/>
        <dsp:cNvSpPr/>
      </dsp:nvSpPr>
      <dsp:spPr>
        <a:xfrm>
          <a:off x="1242620" y="168590"/>
          <a:ext cx="881812" cy="30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1440" rIns="0" bIns="9144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1" kern="1200" noProof="0" dirty="0" smtClean="0"/>
            <a:t>digitális</a:t>
          </a:r>
          <a:endParaRPr lang="de-DE" sz="800" b="1" kern="1200" noProof="0" dirty="0"/>
        </a:p>
      </dsp:txBody>
      <dsp:txXfrm>
        <a:off x="1242620" y="168590"/>
        <a:ext cx="881812" cy="309150"/>
      </dsp:txXfrm>
    </dsp:sp>
    <dsp:sp modelId="{3FE4BB8B-F7FD-4F76-9370-42E2F05BBC25}">
      <dsp:nvSpPr>
        <dsp:cNvPr id="0" name=""/>
        <dsp:cNvSpPr/>
      </dsp:nvSpPr>
      <dsp:spPr>
        <a:xfrm>
          <a:off x="184445" y="168590"/>
          <a:ext cx="881812" cy="30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1440" rIns="0" bIns="9144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1" kern="1200" noProof="0" dirty="0" smtClean="0"/>
            <a:t>analóg</a:t>
          </a:r>
          <a:endParaRPr lang="de-DE" sz="800" b="1" kern="1200" noProof="0" dirty="0"/>
        </a:p>
      </dsp:txBody>
      <dsp:txXfrm>
        <a:off x="184445" y="168590"/>
        <a:ext cx="881812" cy="30915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F4FA5F-C096-499F-A679-EE58F322949D}">
      <dsp:nvSpPr>
        <dsp:cNvPr id="0" name=""/>
        <dsp:cNvSpPr/>
      </dsp:nvSpPr>
      <dsp:spPr>
        <a:xfrm>
          <a:off x="0" y="14015"/>
          <a:ext cx="2286016" cy="6183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337F1-998D-4506-83D5-086287459842}">
      <dsp:nvSpPr>
        <dsp:cNvPr id="0" name=""/>
        <dsp:cNvSpPr/>
      </dsp:nvSpPr>
      <dsp:spPr>
        <a:xfrm>
          <a:off x="1242620" y="168590"/>
          <a:ext cx="881812" cy="30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noProof="0" dirty="0" smtClean="0"/>
            <a:t>digitális</a:t>
          </a:r>
          <a:endParaRPr lang="de-DE" sz="800" b="1" kern="1200" noProof="0" dirty="0"/>
        </a:p>
      </dsp:txBody>
      <dsp:txXfrm>
        <a:off x="1242620" y="168590"/>
        <a:ext cx="881812" cy="309150"/>
      </dsp:txXfrm>
    </dsp:sp>
    <dsp:sp modelId="{3FE4BB8B-F7FD-4F76-9370-42E2F05BBC25}">
      <dsp:nvSpPr>
        <dsp:cNvPr id="0" name=""/>
        <dsp:cNvSpPr/>
      </dsp:nvSpPr>
      <dsp:spPr>
        <a:xfrm>
          <a:off x="184445" y="168590"/>
          <a:ext cx="881812" cy="30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1440" rIns="0" bIns="9144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1" kern="1200" noProof="0" smtClean="0"/>
            <a:t>analóg</a:t>
          </a:r>
          <a:endParaRPr lang="de-DE" sz="800" b="1" kern="1200" noProof="0" dirty="0"/>
        </a:p>
      </dsp:txBody>
      <dsp:txXfrm>
        <a:off x="184445" y="168590"/>
        <a:ext cx="881812" cy="30915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F4FA5F-C096-499F-A679-EE58F322949D}">
      <dsp:nvSpPr>
        <dsp:cNvPr id="0" name=""/>
        <dsp:cNvSpPr/>
      </dsp:nvSpPr>
      <dsp:spPr>
        <a:xfrm rot="10800000">
          <a:off x="0" y="14015"/>
          <a:ext cx="2286016" cy="6183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9EFC80-6B68-4844-9DFB-6F622BEB81FF}">
      <dsp:nvSpPr>
        <dsp:cNvPr id="0" name=""/>
        <dsp:cNvSpPr/>
      </dsp:nvSpPr>
      <dsp:spPr>
        <a:xfrm>
          <a:off x="1242620" y="168590"/>
          <a:ext cx="881812" cy="30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noProof="0" dirty="0" smtClean="0"/>
            <a:t>digitális</a:t>
          </a:r>
          <a:endParaRPr lang="de-DE" sz="800" b="1" kern="1200" noProof="0" dirty="0"/>
        </a:p>
      </dsp:txBody>
      <dsp:txXfrm>
        <a:off x="1242620" y="168590"/>
        <a:ext cx="881812" cy="309150"/>
      </dsp:txXfrm>
    </dsp:sp>
    <dsp:sp modelId="{3FE4BB8B-F7FD-4F76-9370-42E2F05BBC25}">
      <dsp:nvSpPr>
        <dsp:cNvPr id="0" name=""/>
        <dsp:cNvSpPr/>
      </dsp:nvSpPr>
      <dsp:spPr>
        <a:xfrm>
          <a:off x="184445" y="168590"/>
          <a:ext cx="881812" cy="30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1440" rIns="0" bIns="9144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1" kern="1200" noProof="0" smtClean="0"/>
            <a:t>analóg</a:t>
          </a:r>
          <a:endParaRPr lang="de-DE" sz="800" b="1" kern="1200" noProof="0" dirty="0"/>
        </a:p>
      </dsp:txBody>
      <dsp:txXfrm>
        <a:off x="184445" y="168590"/>
        <a:ext cx="881812" cy="30915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C33046-5F69-4EB6-8BE7-DBA68F41DE57}">
      <dsp:nvSpPr>
        <dsp:cNvPr id="0" name=""/>
        <dsp:cNvSpPr/>
      </dsp:nvSpPr>
      <dsp:spPr>
        <a:xfrm>
          <a:off x="0" y="256138"/>
          <a:ext cx="8229600" cy="102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27076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noProof="0" dirty="0" smtClean="0"/>
            <a:t>a felelős fellelhetősége</a:t>
          </a:r>
          <a:endParaRPr lang="de-DE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noProof="0" dirty="0" smtClean="0"/>
            <a:t>ellenőrizhetőség</a:t>
          </a:r>
          <a:endParaRPr lang="de-DE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noProof="0" dirty="0" smtClean="0"/>
            <a:t>tulajdonosi szerkezet átláthatósága</a:t>
          </a:r>
          <a:endParaRPr lang="de-DE" sz="1400" kern="1200" noProof="0" dirty="0"/>
        </a:p>
      </dsp:txBody>
      <dsp:txXfrm>
        <a:off x="0" y="256138"/>
        <a:ext cx="8229600" cy="1023750"/>
      </dsp:txXfrm>
    </dsp:sp>
    <dsp:sp modelId="{FB063122-F1ED-4BC8-B711-5EFE76395C29}">
      <dsp:nvSpPr>
        <dsp:cNvPr id="0" name=""/>
        <dsp:cNvSpPr/>
      </dsp:nvSpPr>
      <dsp:spPr>
        <a:xfrm>
          <a:off x="411480" y="64258"/>
          <a:ext cx="5760720" cy="3837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noProof="0" dirty="0" smtClean="0"/>
            <a:t>A piac átláthatósága</a:t>
          </a:r>
          <a:endParaRPr lang="de-DE" sz="1600" kern="1200" noProof="0" dirty="0"/>
        </a:p>
      </dsp:txBody>
      <dsp:txXfrm>
        <a:off x="411480" y="64258"/>
        <a:ext cx="5760720" cy="383760"/>
      </dsp:txXfrm>
    </dsp:sp>
    <dsp:sp modelId="{7C90E5A9-5C6F-42BD-ABCB-ED6A08EABAA1}">
      <dsp:nvSpPr>
        <dsp:cNvPr id="0" name=""/>
        <dsp:cNvSpPr/>
      </dsp:nvSpPr>
      <dsp:spPr>
        <a:xfrm>
          <a:off x="0" y="1541969"/>
          <a:ext cx="8229600" cy="798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27076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noProof="0" dirty="0" smtClean="0"/>
            <a:t>összeférhetetlenségi szabályok ellenőrzése</a:t>
          </a:r>
          <a:endParaRPr lang="de-DE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noProof="0" dirty="0" smtClean="0"/>
            <a:t>szakmai, pénzügyi, műszaki alkalmasság ellenőrzése</a:t>
          </a:r>
          <a:endParaRPr lang="de-DE" sz="1400" kern="1200" noProof="0" dirty="0"/>
        </a:p>
      </dsp:txBody>
      <dsp:txXfrm>
        <a:off x="0" y="1541969"/>
        <a:ext cx="8229600" cy="798525"/>
      </dsp:txXfrm>
    </dsp:sp>
    <dsp:sp modelId="{E5BACAA5-2575-4BF7-90C6-53418298A4DF}">
      <dsp:nvSpPr>
        <dsp:cNvPr id="0" name=""/>
        <dsp:cNvSpPr/>
      </dsp:nvSpPr>
      <dsp:spPr>
        <a:xfrm>
          <a:off x="411480" y="1350088"/>
          <a:ext cx="5760720" cy="383760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noProof="0" dirty="0" smtClean="0"/>
            <a:t>előzetes ellenőrzés</a:t>
          </a:r>
          <a:endParaRPr lang="de-DE" sz="1600" kern="1200" noProof="0" dirty="0"/>
        </a:p>
      </dsp:txBody>
      <dsp:txXfrm>
        <a:off x="411480" y="1350088"/>
        <a:ext cx="5760720" cy="383760"/>
      </dsp:txXfrm>
    </dsp:sp>
    <dsp:sp modelId="{BD25E379-2BBD-4D32-87DE-3953E62F523A}">
      <dsp:nvSpPr>
        <dsp:cNvPr id="0" name=""/>
        <dsp:cNvSpPr/>
      </dsp:nvSpPr>
      <dsp:spPr>
        <a:xfrm>
          <a:off x="0" y="2602574"/>
          <a:ext cx="8229600" cy="798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27076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noProof="0" dirty="0" smtClean="0"/>
            <a:t>szűkös terjesztési kapacitások elosztása</a:t>
          </a:r>
          <a:endParaRPr lang="de-DE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noProof="0" dirty="0" smtClean="0"/>
            <a:t>megfelelő kiválasztási eljárás biztosítása</a:t>
          </a:r>
          <a:endParaRPr lang="de-DE" sz="1400" kern="1200" noProof="0" dirty="0"/>
        </a:p>
      </dsp:txBody>
      <dsp:txXfrm>
        <a:off x="0" y="2602574"/>
        <a:ext cx="8229600" cy="798525"/>
      </dsp:txXfrm>
    </dsp:sp>
    <dsp:sp modelId="{08DBAD48-8639-4036-AD05-1077DE578418}">
      <dsp:nvSpPr>
        <dsp:cNvPr id="0" name=""/>
        <dsp:cNvSpPr/>
      </dsp:nvSpPr>
      <dsp:spPr>
        <a:xfrm>
          <a:off x="411480" y="2410694"/>
          <a:ext cx="5760720" cy="383760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noProof="0" dirty="0" smtClean="0"/>
            <a:t>kapacitás-elosztás</a:t>
          </a:r>
          <a:endParaRPr lang="de-DE" sz="1300" kern="1200" noProof="0" dirty="0"/>
        </a:p>
      </dsp:txBody>
      <dsp:txXfrm>
        <a:off x="411480" y="2410694"/>
        <a:ext cx="5760720" cy="383760"/>
      </dsp:txXfrm>
    </dsp:sp>
    <dsp:sp modelId="{B42B3AD6-F45E-47C7-AFE7-6DB4CCB98D53}">
      <dsp:nvSpPr>
        <dsp:cNvPr id="0" name=""/>
        <dsp:cNvSpPr/>
      </dsp:nvSpPr>
      <dsp:spPr>
        <a:xfrm>
          <a:off x="0" y="3663179"/>
          <a:ext cx="8229600" cy="798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27076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noProof="0" dirty="0" smtClean="0"/>
            <a:t>szabályozás az engedélybe foglalt feltételekkel</a:t>
          </a:r>
          <a:endParaRPr lang="de-DE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noProof="0" dirty="0" smtClean="0"/>
            <a:t>az egyes vállalkozások mozgásterének és a  médiarendszer egészének alakítása</a:t>
          </a:r>
          <a:endParaRPr lang="de-DE" sz="1400" kern="1200" noProof="0" dirty="0"/>
        </a:p>
      </dsp:txBody>
      <dsp:txXfrm>
        <a:off x="0" y="3663179"/>
        <a:ext cx="8229600" cy="798525"/>
      </dsp:txXfrm>
    </dsp:sp>
    <dsp:sp modelId="{D0ABFF26-BAB0-4DCA-BA1C-38939FBE1D1E}">
      <dsp:nvSpPr>
        <dsp:cNvPr id="0" name=""/>
        <dsp:cNvSpPr/>
      </dsp:nvSpPr>
      <dsp:spPr>
        <a:xfrm>
          <a:off x="411480" y="3471299"/>
          <a:ext cx="5760720" cy="38376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noProof="0" dirty="0" smtClean="0"/>
            <a:t>piacszabályozás</a:t>
          </a:r>
          <a:endParaRPr lang="de-DE" sz="1600" kern="1200" noProof="0" dirty="0"/>
        </a:p>
      </dsp:txBody>
      <dsp:txXfrm>
        <a:off x="411480" y="3471299"/>
        <a:ext cx="5760720" cy="383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139E3-B134-41BA-9E0F-2688BF9E1459}" type="datetimeFigureOut">
              <a:rPr lang="hu-HU" smtClean="0"/>
              <a:pPr/>
              <a:t>2010.11.09.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31F77-54D0-446E-AC0D-2058B250588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9CAD5-2C99-4B81-B00C-736FE55DA9E3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9CAD5-2C99-4B81-B00C-736FE55DA9E3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79752-24DC-4A3E-B53B-909A0681640A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75186-0839-4168-9A20-BC65DAF636A6}" type="slidenum">
              <a:rPr lang="hu-HU" smtClean="0">
                <a:solidFill>
                  <a:prstClr val="black"/>
                </a:solidFill>
              </a:rPr>
              <a:pPr/>
              <a:t>3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47AF7-2CF0-4B3E-9888-E70E2E91FDFB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480A-E157-4D49-814F-3941465237EC}" type="datetimeFigureOut">
              <a:rPr lang="hu-HU" smtClean="0"/>
              <a:pPr/>
              <a:t>2010.11.09.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3F-532F-4885-A2A2-3D354DE20F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480A-E157-4D49-814F-3941465237EC}" type="datetimeFigureOut">
              <a:rPr lang="hu-HU" smtClean="0"/>
              <a:pPr/>
              <a:t>2010.11.09.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3F-532F-4885-A2A2-3D354DE20F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480A-E157-4D49-814F-3941465237EC}" type="datetimeFigureOut">
              <a:rPr lang="hu-HU" smtClean="0"/>
              <a:pPr/>
              <a:t>2010.11.09.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3F-532F-4885-A2A2-3D354DE20F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480A-E157-4D49-814F-3941465237EC}" type="datetimeFigureOut">
              <a:rPr lang="hu-HU" smtClean="0"/>
              <a:pPr/>
              <a:t>2010.11.09.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3F-532F-4885-A2A2-3D354DE20F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480A-E157-4D49-814F-3941465237EC}" type="datetimeFigureOut">
              <a:rPr lang="hu-HU" smtClean="0"/>
              <a:pPr/>
              <a:t>2010.11.09.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3F-532F-4885-A2A2-3D354DE20F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480A-E157-4D49-814F-3941465237EC}" type="datetimeFigureOut">
              <a:rPr lang="hu-HU" smtClean="0"/>
              <a:pPr/>
              <a:t>2010.11.09.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3F-532F-4885-A2A2-3D354DE20F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480A-E157-4D49-814F-3941465237EC}" type="datetimeFigureOut">
              <a:rPr lang="hu-HU" smtClean="0"/>
              <a:pPr/>
              <a:t>2010.11.09.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3F-532F-4885-A2A2-3D354DE20F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480A-E157-4D49-814F-3941465237EC}" type="datetimeFigureOut">
              <a:rPr lang="hu-HU" smtClean="0"/>
              <a:pPr/>
              <a:t>2010.11.09.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3F-532F-4885-A2A2-3D354DE20F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480A-E157-4D49-814F-3941465237EC}" type="datetimeFigureOut">
              <a:rPr lang="hu-HU" smtClean="0"/>
              <a:pPr/>
              <a:t>2010.11.09.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3F-532F-4885-A2A2-3D354DE20F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480A-E157-4D49-814F-3941465237EC}" type="datetimeFigureOut">
              <a:rPr lang="hu-HU" smtClean="0"/>
              <a:pPr/>
              <a:t>2010.11.09.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3F-532F-4885-A2A2-3D354DE20F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480A-E157-4D49-814F-3941465237EC}" type="datetimeFigureOut">
              <a:rPr lang="hu-HU" smtClean="0"/>
              <a:pPr/>
              <a:t>2010.11.09.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123F-532F-4885-A2A2-3D354DE20F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2480A-E157-4D49-814F-3941465237EC}" type="datetimeFigureOut">
              <a:rPr lang="hu-HU" smtClean="0"/>
              <a:pPr/>
              <a:t>2010.11.09.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2123F-532F-4885-A2A2-3D354DE20FF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2.xm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2.xml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12" Type="http://schemas.microsoft.com/office/2007/relationships/diagramDrawing" Target="../diagrams/drawing2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11" Type="http://schemas.openxmlformats.org/officeDocument/2006/relationships/diagramColors" Target="../diagrams/colors22.xml"/><Relationship Id="rId5" Type="http://schemas.openxmlformats.org/officeDocument/2006/relationships/diagramQuickStyle" Target="../diagrams/quickStyle21.xml"/><Relationship Id="rId10" Type="http://schemas.openxmlformats.org/officeDocument/2006/relationships/diagramQuickStyle" Target="../diagrams/quickStyle22.xml"/><Relationship Id="rId4" Type="http://schemas.openxmlformats.org/officeDocument/2006/relationships/diagramLayout" Target="../diagrams/layout21.xml"/><Relationship Id="rId9" Type="http://schemas.openxmlformats.org/officeDocument/2006/relationships/diagramLayout" Target="../diagrams/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18" Type="http://schemas.openxmlformats.org/officeDocument/2006/relationships/diagramData" Target="../diagrams/data8.xml"/><Relationship Id="rId3" Type="http://schemas.openxmlformats.org/officeDocument/2006/relationships/diagramData" Target="../diagrams/data5.xml"/><Relationship Id="rId21" Type="http://schemas.openxmlformats.org/officeDocument/2006/relationships/diagramColors" Target="../diagrams/colors8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7.xml"/><Relationship Id="rId20" Type="http://schemas.openxmlformats.org/officeDocument/2006/relationships/diagramQuickStyle" Target="../diagrams/quickStyl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19" Type="http://schemas.openxmlformats.org/officeDocument/2006/relationships/diagramLayout" Target="../diagrams/layout8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Relationship Id="rId22" Type="http://schemas.microsoft.com/office/2007/relationships/diagramDrawing" Target="../diagrams/drawin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  <a:sp3d prstMaterial="metal"/>
          </a:bodyPr>
          <a:lstStyle/>
          <a:p>
            <a:r>
              <a:rPr lang="hu-HU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aramond" pitchFamily="18" charset="0"/>
              </a:rPr>
              <a:t>A médiapiac szabályozása</a:t>
            </a:r>
            <a:endParaRPr lang="de-DE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  <a:scene3d>
              <a:camera prst="orthographicFront"/>
              <a:lightRig rig="threePt" dir="t"/>
            </a:scene3d>
            <a:sp3d prstMaterial="metal"/>
          </a:bodyPr>
          <a:lstStyle/>
          <a:p>
            <a:r>
              <a:rPr lang="hu-H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Polyák Gábor</a:t>
            </a:r>
          </a:p>
          <a:p>
            <a:endParaRPr lang="hu-H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hu-H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gpolyak</a:t>
            </a:r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@</a:t>
            </a:r>
            <a:r>
              <a:rPr lang="hu-H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ajk.pte.hu</a:t>
            </a:r>
            <a:endParaRPr lang="hu-H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r>
              <a:rPr lang="hu-H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www.jogiforum.hu</a:t>
            </a:r>
            <a:r>
              <a:rPr lang="hu-H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/</a:t>
            </a:r>
            <a:r>
              <a:rPr lang="hu-H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mediajog</a:t>
            </a:r>
            <a:endParaRPr lang="hu-H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endParaRPr lang="de-D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Digitális televíziózás</a:t>
            </a:r>
            <a:endParaRPr lang="de-DE" sz="4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816225"/>
          <a:ext cx="8229600" cy="182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9632" y="4371950"/>
            <a:ext cx="12192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Csoportba foglalás 10"/>
          <p:cNvGrpSpPr/>
          <p:nvPr/>
        </p:nvGrpSpPr>
        <p:grpSpPr>
          <a:xfrm>
            <a:off x="6029380" y="4149080"/>
            <a:ext cx="1926996" cy="1207765"/>
            <a:chOff x="5940152" y="4221088"/>
            <a:chExt cx="1926996" cy="1207765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940152" y="4221088"/>
              <a:ext cx="1926996" cy="1207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églalap 9"/>
            <p:cNvSpPr/>
            <p:nvPr/>
          </p:nvSpPr>
          <p:spPr>
            <a:xfrm>
              <a:off x="6372200" y="4221088"/>
              <a:ext cx="936104" cy="144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7824" y="4173066"/>
            <a:ext cx="2628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hu-HU" sz="4000" dirty="0" smtClean="0"/>
              <a:t>Digitális földfelszíni kapacitások elosztása</a:t>
            </a:r>
            <a:endParaRPr lang="de-DE" sz="4000" dirty="0" smtClean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500034" y="2786058"/>
          <a:ext cx="7358114" cy="3597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428596" y="1785926"/>
            <a:ext cx="542928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hu-HU" dirty="0" smtClean="0">
                <a:solidFill>
                  <a:schemeClr val="bg1"/>
                </a:solidFill>
              </a:rPr>
              <a:t>a földfelszíni platform jelentőségének csökkenése</a:t>
            </a: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5" name="Lefelé nyíl 4"/>
          <p:cNvSpPr/>
          <p:nvPr/>
        </p:nvSpPr>
        <p:spPr>
          <a:xfrm>
            <a:off x="785786" y="2285992"/>
            <a:ext cx="214314" cy="285752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hu-HU" sz="4000" dirty="0" smtClean="0"/>
              <a:t>A platform-üzemeltető helyzete</a:t>
            </a:r>
            <a:endParaRPr lang="de-DE" sz="4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 kapacitásokhoz való hozzáférés szabályozása</a:t>
            </a:r>
            <a:endParaRPr lang="de-DE" sz="4000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de-DE" sz="4000" dirty="0" err="1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Must</a:t>
            </a:r>
            <a:r>
              <a:rPr lang="de-DE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carry</a:t>
            </a:r>
            <a:br>
              <a:rPr lang="de-DE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Célok és szabályozási alapok</a:t>
            </a:r>
            <a:endParaRPr lang="de-DE" sz="4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de-DE" sz="4000" dirty="0" err="1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Must</a:t>
            </a:r>
            <a:r>
              <a:rPr lang="de-DE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carry</a:t>
            </a:r>
            <a:br>
              <a:rPr lang="de-DE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hu-HU" sz="4000" dirty="0" smtClean="0"/>
              <a:t>A szabályozás kötelezettjei</a:t>
            </a:r>
            <a:endParaRPr lang="de-DE" sz="4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428596" y="2214554"/>
          <a:ext cx="8229600" cy="3043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Lekerekített téglalap 6"/>
          <p:cNvSpPr/>
          <p:nvPr/>
        </p:nvSpPr>
        <p:spPr>
          <a:xfrm>
            <a:off x="4500562" y="6000768"/>
            <a:ext cx="4214842" cy="42862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accent3">
                    <a:lumMod val="50000"/>
                  </a:schemeClr>
                </a:solidFill>
              </a:rPr>
              <a:t>EGYETEMES SZOLGÁLTATÁSI IRÁNYELV </a:t>
            </a:r>
            <a:endParaRPr lang="de-DE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de-DE" sz="4000" dirty="0" err="1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Must</a:t>
            </a:r>
            <a:r>
              <a:rPr lang="de-DE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carry </a:t>
            </a:r>
            <a:br>
              <a:rPr lang="de-DE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 szabályozás jogosultjai</a:t>
            </a:r>
            <a:endParaRPr lang="de-DE" sz="4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61435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hu-HU" sz="2800" dirty="0" smtClean="0"/>
              <a:t>	</a:t>
            </a:r>
            <a:r>
              <a:rPr lang="hu-HU" sz="2400" dirty="0" smtClean="0"/>
              <a:t>meghatározott rádióműsor- és televízióműsor-szolgáltatások </a:t>
            </a:r>
            <a:endParaRPr lang="de-DE" sz="2400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500034" y="3071810"/>
          <a:ext cx="8215370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de-DE" sz="4000" dirty="0" err="1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Must</a:t>
            </a:r>
            <a:r>
              <a:rPr lang="de-DE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carry</a:t>
            </a:r>
            <a:br>
              <a:rPr lang="de-DE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 kötelezettségek legyenek…</a:t>
            </a:r>
            <a:endParaRPr lang="de-DE" sz="4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2143117"/>
          <a:ext cx="8229600" cy="3357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 kapacitás-elosztás befolyásolásának más eszközei</a:t>
            </a:r>
            <a:endParaRPr lang="de-DE" sz="4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Távközlési jogi megközelítés</a:t>
            </a:r>
          </a:p>
        </p:txBody>
      </p:sp>
      <p:sp>
        <p:nvSpPr>
          <p:cNvPr id="5" name="Téglalap 4"/>
          <p:cNvSpPr/>
          <p:nvPr/>
        </p:nvSpPr>
        <p:spPr>
          <a:xfrm>
            <a:off x="500034" y="1785926"/>
            <a:ext cx="414340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dirty="0" smtClean="0"/>
              <a:t>A platform-üzemeltetés kettős jellege</a:t>
            </a:r>
            <a:endParaRPr lang="hu-HU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42844" y="2285992"/>
          <a:ext cx="4429156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églalap 7"/>
          <p:cNvSpPr/>
          <p:nvPr/>
        </p:nvSpPr>
        <p:spPr>
          <a:xfrm>
            <a:off x="4786346" y="1785926"/>
            <a:ext cx="392905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dirty="0" smtClean="0"/>
              <a:t>Az alkotmányos és gazdaság-szabályozási célok konfliktusa</a:t>
            </a:r>
            <a:endParaRPr lang="de-DE" dirty="0" smtClean="0"/>
          </a:p>
        </p:txBody>
      </p:sp>
      <p:graphicFrame>
        <p:nvGraphicFramePr>
          <p:cNvPr id="10" name="Diagram 9"/>
          <p:cNvGraphicFramePr/>
          <p:nvPr/>
        </p:nvGraphicFramePr>
        <p:xfrm>
          <a:off x="4786314" y="2594614"/>
          <a:ext cx="4286280" cy="3048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 médiarendszer fejlődése</a:t>
            </a:r>
            <a:endParaRPr lang="hu-HU" sz="4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18-as piac</a:t>
            </a:r>
            <a:endParaRPr lang="de-DE" sz="4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 médiakoncentráció korlátozásának jelentősége</a:t>
            </a:r>
            <a:endParaRPr lang="de-DE" sz="4000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Az ágazati </a:t>
            </a:r>
            <a:r>
              <a:rPr lang="hu-HU" sz="400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koncentráció-korlátozás modelljei</a:t>
            </a:r>
            <a:endParaRPr lang="de-DE" sz="4000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Az alkalmazott megoldások kritikája</a:t>
            </a:r>
            <a:endParaRPr lang="de-DE" sz="4000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Médiajog</a:t>
            </a:r>
            <a:endParaRPr lang="hu-HU" sz="4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rtalom helye 4"/>
          <p:cNvGraphicFramePr>
            <a:graphicFrameLocks noGrp="1"/>
          </p:cNvGraphicFramePr>
          <p:nvPr>
            <p:ph idx="1"/>
          </p:nvPr>
        </p:nvGraphicFramePr>
        <p:xfrm>
          <a:off x="457200" y="1960240"/>
          <a:ext cx="8229600" cy="2260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Tartalom helye 4"/>
          <p:cNvGraphicFramePr>
            <a:graphicFrameLocks/>
          </p:cNvGraphicFramePr>
          <p:nvPr/>
        </p:nvGraphicFramePr>
        <p:xfrm>
          <a:off x="395536" y="3429000"/>
          <a:ext cx="8352928" cy="2260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hu-H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 médiapiac szabályozásának szerkezete</a:t>
            </a:r>
            <a:endParaRPr lang="de-DE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28596" y="1583754"/>
          <a:ext cx="8229600" cy="4554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Lekerekített téglalap 14"/>
          <p:cNvSpPr/>
          <p:nvPr/>
        </p:nvSpPr>
        <p:spPr>
          <a:xfrm>
            <a:off x="7429520" y="1583754"/>
            <a:ext cx="1500198" cy="879716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50000"/>
              <a:hueOff val="-2483469"/>
              <a:satOff val="9953"/>
              <a:lumOff val="2157"/>
              <a:alphaOff val="0"/>
            </a:schemeClr>
          </a:fillRef>
          <a:effectRef idx="0">
            <a:schemeClr val="accent5">
              <a:alpha val="50000"/>
              <a:hueOff val="-2483469"/>
              <a:satOff val="9953"/>
              <a:lumOff val="2157"/>
              <a:alphaOff val="0"/>
            </a:schemeClr>
          </a:effectRef>
          <a:fontRef idx="minor">
            <a:schemeClr val="tx1"/>
          </a:fontRef>
        </p:style>
      </p:sp>
      <p:sp>
        <p:nvSpPr>
          <p:cNvPr id="16" name="Lekerekített téglalap 15"/>
          <p:cNvSpPr/>
          <p:nvPr/>
        </p:nvSpPr>
        <p:spPr>
          <a:xfrm>
            <a:off x="285720" y="5286388"/>
            <a:ext cx="1785950" cy="879716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alpha val="50000"/>
              <a:hueOff val="-2483469"/>
              <a:satOff val="9953"/>
              <a:lumOff val="2157"/>
              <a:alphaOff val="0"/>
            </a:schemeClr>
          </a:fillRef>
          <a:effectRef idx="0">
            <a:schemeClr val="accent5">
              <a:alpha val="50000"/>
              <a:hueOff val="-2483469"/>
              <a:satOff val="9953"/>
              <a:lumOff val="2157"/>
              <a:alphaOff val="0"/>
            </a:schemeClr>
          </a:effectRef>
          <a:fontRef idx="minor">
            <a:schemeClr val="tx1"/>
          </a:fontRef>
        </p:style>
      </p:sp>
      <p:sp>
        <p:nvSpPr>
          <p:cNvPr id="17" name="Szövegdoboz 16"/>
          <p:cNvSpPr txBox="1"/>
          <p:nvPr/>
        </p:nvSpPr>
        <p:spPr>
          <a:xfrm>
            <a:off x="7380312" y="1855857"/>
            <a:ext cx="171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hozzáférés-szolgáltatás  </a:t>
            </a:r>
            <a:endParaRPr lang="de-DE" sz="1200" dirty="0"/>
          </a:p>
        </p:txBody>
      </p:sp>
      <p:cxnSp>
        <p:nvCxnSpPr>
          <p:cNvPr id="21" name="Egyenes összekötő nyíllal 20"/>
          <p:cNvCxnSpPr/>
          <p:nvPr/>
        </p:nvCxnSpPr>
        <p:spPr>
          <a:xfrm>
            <a:off x="4786314" y="3869770"/>
            <a:ext cx="2428892" cy="135732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 rot="10800000" flipV="1">
            <a:off x="1428728" y="3869770"/>
            <a:ext cx="2214578" cy="121444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flipV="1">
            <a:off x="4357686" y="2012382"/>
            <a:ext cx="3000396" cy="42862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zövegdoboz 30"/>
          <p:cNvSpPr txBox="1"/>
          <p:nvPr/>
        </p:nvSpPr>
        <p:spPr>
          <a:xfrm>
            <a:off x="6715140" y="357187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Kartellrecht</a:t>
            </a:r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 piacszabályozás elemei</a:t>
            </a:r>
            <a:endParaRPr lang="de-DE" sz="4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874845"/>
          <a:ext cx="6043626" cy="3983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6715140" y="2000240"/>
          <a:ext cx="2286016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6715140" y="2996983"/>
          <a:ext cx="2286016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6715140" y="5072074"/>
          <a:ext cx="2286016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efelé nyíl 23"/>
          <p:cNvSpPr/>
          <p:nvPr/>
        </p:nvSpPr>
        <p:spPr>
          <a:xfrm>
            <a:off x="500034" y="1643050"/>
            <a:ext cx="2143140" cy="5000660"/>
          </a:xfrm>
          <a:prstGeom prst="down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Lefelé nyíl 24"/>
          <p:cNvSpPr/>
          <p:nvPr/>
        </p:nvSpPr>
        <p:spPr>
          <a:xfrm rot="10800000">
            <a:off x="2714612" y="1500174"/>
            <a:ext cx="2143140" cy="5000660"/>
          </a:xfrm>
          <a:prstGeom prst="down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Lefelé nyíl 26"/>
          <p:cNvSpPr/>
          <p:nvPr/>
        </p:nvSpPr>
        <p:spPr>
          <a:xfrm>
            <a:off x="4929190" y="1643050"/>
            <a:ext cx="2143140" cy="5000660"/>
          </a:xfrm>
          <a:prstGeom prst="down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Lefelé nyíl 27"/>
          <p:cNvSpPr/>
          <p:nvPr/>
        </p:nvSpPr>
        <p:spPr>
          <a:xfrm rot="10800000">
            <a:off x="7000892" y="1500174"/>
            <a:ext cx="2143140" cy="5000660"/>
          </a:xfrm>
          <a:prstGeom prst="down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 piacszabályozás tényezői</a:t>
            </a:r>
            <a:endParaRPr lang="de-DE" sz="4000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642910" y="557214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szolgáltatások száma</a:t>
            </a:r>
            <a:endParaRPr lang="de-DE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2857488" y="1996851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kapacitás-szűkösség</a:t>
            </a:r>
            <a:endParaRPr lang="de-DE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5072066" y="557214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felhasználói aktivitás</a:t>
            </a:r>
            <a:endParaRPr lang="de-DE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7164288" y="1996851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szabályozási terhek</a:t>
            </a:r>
            <a:endParaRPr lang="de-DE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3" name="Csoportba foglalás 39"/>
          <p:cNvGrpSpPr/>
          <p:nvPr/>
        </p:nvGrpSpPr>
        <p:grpSpPr>
          <a:xfrm>
            <a:off x="500034" y="2786058"/>
            <a:ext cx="8208592" cy="2739211"/>
            <a:chOff x="500034" y="2786058"/>
            <a:chExt cx="8208592" cy="2739211"/>
          </a:xfrm>
        </p:grpSpPr>
        <p:sp>
          <p:nvSpPr>
            <p:cNvPr id="34" name="Lekerekített téglalap 33"/>
            <p:cNvSpPr/>
            <p:nvPr/>
          </p:nvSpPr>
          <p:spPr>
            <a:xfrm>
              <a:off x="500034" y="5072074"/>
              <a:ext cx="8143932" cy="4286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Lekerekített téglalap 34"/>
            <p:cNvSpPr/>
            <p:nvPr/>
          </p:nvSpPr>
          <p:spPr>
            <a:xfrm>
              <a:off x="500034" y="4500570"/>
              <a:ext cx="8143932" cy="4286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Lekerekített téglalap 35"/>
            <p:cNvSpPr/>
            <p:nvPr/>
          </p:nvSpPr>
          <p:spPr>
            <a:xfrm>
              <a:off x="500034" y="3929066"/>
              <a:ext cx="8143932" cy="4286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Lekerekített téglalap 36"/>
            <p:cNvSpPr/>
            <p:nvPr/>
          </p:nvSpPr>
          <p:spPr>
            <a:xfrm>
              <a:off x="500034" y="3357562"/>
              <a:ext cx="8143932" cy="4286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Lekerekített téglalap 37"/>
            <p:cNvSpPr/>
            <p:nvPr/>
          </p:nvSpPr>
          <p:spPr>
            <a:xfrm>
              <a:off x="500034" y="2786058"/>
              <a:ext cx="8143932" cy="42862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Szövegdoboz 38"/>
            <p:cNvSpPr txBox="1"/>
            <p:nvPr/>
          </p:nvSpPr>
          <p:spPr>
            <a:xfrm>
              <a:off x="500034" y="2786058"/>
              <a:ext cx="8208592" cy="273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t"/>
              <a:r>
                <a:rPr lang="hu-HU" b="1" dirty="0" smtClean="0"/>
                <a:t>analóg földfelszíni műsorszolgáltatás </a:t>
              </a:r>
              <a:endParaRPr lang="de-DE" b="1" dirty="0" smtClean="0"/>
            </a:p>
            <a:p>
              <a:pPr algn="ctr" fontAlgn="t"/>
              <a:endParaRPr lang="de-DE" sz="2000" b="1" dirty="0" smtClean="0"/>
            </a:p>
            <a:p>
              <a:pPr algn="ctr" fontAlgn="t"/>
              <a:r>
                <a:rPr lang="hu-HU" b="1" dirty="0" smtClean="0"/>
                <a:t>digitális földfelszíni műsorszolgáltatás </a:t>
              </a:r>
              <a:endParaRPr lang="de-DE" b="1" dirty="0" smtClean="0"/>
            </a:p>
            <a:p>
              <a:pPr algn="ctr" fontAlgn="t"/>
              <a:endParaRPr lang="de-DE" b="1" dirty="0" smtClean="0"/>
            </a:p>
            <a:p>
              <a:pPr algn="ctr" fontAlgn="t"/>
              <a:r>
                <a:rPr lang="hu-HU" b="1" dirty="0" smtClean="0"/>
                <a:t>műsorszolgáltatás kábelen, műholdon, IP-hálózaton</a:t>
              </a:r>
              <a:endParaRPr lang="de-DE" b="1" dirty="0" smtClean="0"/>
            </a:p>
            <a:p>
              <a:pPr algn="ctr" fontAlgn="t"/>
              <a:endParaRPr lang="de-DE" sz="1600" b="1" dirty="0" smtClean="0"/>
            </a:p>
            <a:p>
              <a:pPr algn="ctr" fontAlgn="t"/>
              <a:endParaRPr lang="de-DE" sz="800" b="1" dirty="0" smtClean="0"/>
            </a:p>
            <a:p>
              <a:pPr algn="ctr" fontAlgn="t"/>
              <a:r>
                <a:rPr lang="hu-HU" b="1" dirty="0" smtClean="0"/>
                <a:t>lekérhető audiovizuális médiaszolgáltatás</a:t>
              </a:r>
              <a:endParaRPr lang="de-DE" b="1" dirty="0" smtClean="0"/>
            </a:p>
            <a:p>
              <a:pPr algn="ctr" fontAlgn="t"/>
              <a:endParaRPr lang="de-DE" b="1" dirty="0" smtClean="0"/>
            </a:p>
            <a:p>
              <a:pPr algn="ctr"/>
              <a:r>
                <a:rPr lang="hu-HU" b="1" dirty="0" smtClean="0"/>
                <a:t>információs társadalommal összefüggő szolgáltatás </a:t>
              </a:r>
              <a:endParaRPr lang="de-DE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Az engedélyezés funkciói</a:t>
            </a:r>
            <a:endParaRPr lang="de-DE" sz="4000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8417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451486">
                <a:tc>
                  <a:txBody>
                    <a:bodyPr/>
                    <a:lstStyle/>
                    <a:p>
                      <a:endParaRPr lang="de-DE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noProof="0" dirty="0" smtClean="0"/>
                        <a:t>analóg földfelszíni műsor-szolgáltatás </a:t>
                      </a:r>
                      <a:endParaRPr lang="de-D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noProof="0" dirty="0" smtClean="0"/>
                        <a:t>digitális földfelszíni műsor-szolgáltatás </a:t>
                      </a:r>
                      <a:endParaRPr lang="de-D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noProof="0" dirty="0" smtClean="0"/>
                        <a:t>műsorszolgáltatás kábelen, műholdon, IP-hálózaton</a:t>
                      </a:r>
                      <a:endParaRPr lang="de-D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noProof="0" dirty="0" smtClean="0"/>
                        <a:t>lekérhető audiovizuális média-szolgáltatás </a:t>
                      </a:r>
                      <a:endParaRPr lang="de-D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noProof="0" dirty="0" smtClean="0"/>
                        <a:t>információs társadalommal összefüggő szolgáltatás </a:t>
                      </a:r>
                      <a:endParaRPr lang="de-DE" sz="1400" noProof="0" dirty="0"/>
                    </a:p>
                  </a:txBody>
                  <a:tcPr/>
                </a:tc>
              </a:tr>
              <a:tr h="451486">
                <a:tc>
                  <a:txBody>
                    <a:bodyPr/>
                    <a:lstStyle/>
                    <a:p>
                      <a:r>
                        <a:rPr lang="hu-HU" sz="1400" b="1" noProof="0" dirty="0" smtClean="0">
                          <a:solidFill>
                            <a:schemeClr val="tx1"/>
                          </a:solidFill>
                        </a:rPr>
                        <a:t>átláthatóság</a:t>
                      </a:r>
                      <a:endParaRPr lang="de-DE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Times New Roman"/>
                          <a:cs typeface="Times New Roman"/>
                        </a:rPr>
                        <a:t>√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Times New Roman"/>
                          <a:cs typeface="Times New Roman"/>
                        </a:rPr>
                        <a:t>√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Times New Roman"/>
                          <a:cs typeface="Times New Roman"/>
                        </a:rPr>
                        <a:t>√ (?)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?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 smtClean="0"/>
                        <a:t>–</a:t>
                      </a:r>
                      <a:endParaRPr lang="de-DE" noProof="0" dirty="0"/>
                    </a:p>
                  </a:txBody>
                  <a:tcPr anchor="ctr"/>
                </a:tc>
              </a:tr>
              <a:tr h="451486">
                <a:tc>
                  <a:txBody>
                    <a:bodyPr/>
                    <a:lstStyle/>
                    <a:p>
                      <a:r>
                        <a:rPr lang="hu-HU" sz="1400" b="1" noProof="0" dirty="0" smtClean="0">
                          <a:solidFill>
                            <a:schemeClr val="tx1"/>
                          </a:solidFill>
                        </a:rPr>
                        <a:t>előzetes ellenőrzés</a:t>
                      </a:r>
                      <a:endParaRPr lang="de-DE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Times New Roman"/>
                          <a:cs typeface="Times New Roman"/>
                        </a:rPr>
                        <a:t>√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Times New Roman"/>
                          <a:cs typeface="Times New Roman"/>
                        </a:rPr>
                        <a:t>√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Times New Roman"/>
                          <a:cs typeface="Times New Roman"/>
                        </a:rPr>
                        <a:t>√ (?)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?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 smtClean="0"/>
                        <a:t>–</a:t>
                      </a:r>
                      <a:endParaRPr lang="de-DE" noProof="0" dirty="0"/>
                    </a:p>
                  </a:txBody>
                  <a:tcPr anchor="ctr"/>
                </a:tc>
              </a:tr>
              <a:tr h="451486">
                <a:tc>
                  <a:txBody>
                    <a:bodyPr/>
                    <a:lstStyle/>
                    <a:p>
                      <a:r>
                        <a:rPr lang="hu-HU" sz="1400" b="1" noProof="0" dirty="0" smtClean="0">
                          <a:solidFill>
                            <a:schemeClr val="tx1"/>
                          </a:solidFill>
                        </a:rPr>
                        <a:t>kapacitás-elosztás</a:t>
                      </a:r>
                      <a:endParaRPr lang="de-DE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Times New Roman"/>
                          <a:cs typeface="Times New Roman"/>
                        </a:rPr>
                        <a:t>√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?</a:t>
                      </a:r>
                      <a:endParaRPr lang="de-DE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 smtClean="0"/>
                        <a:t>–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 smtClean="0"/>
                        <a:t>–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 smtClean="0"/>
                        <a:t>–</a:t>
                      </a:r>
                      <a:endParaRPr lang="de-DE" noProof="0" dirty="0"/>
                    </a:p>
                  </a:txBody>
                  <a:tcPr anchor="ctr"/>
                </a:tc>
              </a:tr>
              <a:tr h="451486">
                <a:tc>
                  <a:txBody>
                    <a:bodyPr/>
                    <a:lstStyle/>
                    <a:p>
                      <a:r>
                        <a:rPr lang="hu-HU" sz="1400" b="1" noProof="0" dirty="0" smtClean="0">
                          <a:solidFill>
                            <a:schemeClr val="tx1"/>
                          </a:solidFill>
                        </a:rPr>
                        <a:t>piacszabályozás</a:t>
                      </a:r>
                      <a:endParaRPr lang="de-DE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Times New Roman"/>
                          <a:cs typeface="Times New Roman"/>
                        </a:rPr>
                        <a:t>√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?</a:t>
                      </a:r>
                      <a:endParaRPr lang="de-DE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 smtClean="0"/>
                        <a:t>–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 smtClean="0"/>
                        <a:t>–</a:t>
                      </a:r>
                      <a:endParaRPr lang="de-DE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noProof="0" dirty="0" smtClean="0"/>
                        <a:t>–</a:t>
                      </a:r>
                      <a:endParaRPr lang="de-DE" noProof="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1" name="Egyenes összekötő 10"/>
          <p:cNvCxnSpPr/>
          <p:nvPr/>
        </p:nvCxnSpPr>
        <p:spPr>
          <a:xfrm rot="10800000">
            <a:off x="500034" y="1643050"/>
            <a:ext cx="1335662" cy="92185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500034" y="2121091"/>
            <a:ext cx="114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smtClean="0"/>
              <a:t>Funkciók</a:t>
            </a:r>
            <a:endParaRPr lang="de-DE" sz="1400" b="1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808204" y="1700808"/>
            <a:ext cx="1243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 smtClean="0"/>
              <a:t>Szolgáltatások </a:t>
            </a:r>
            <a:endParaRPr lang="de-DE" b="1" dirty="0"/>
          </a:p>
        </p:txBody>
      </p:sp>
      <p:graphicFrame>
        <p:nvGraphicFramePr>
          <p:cNvPr id="18" name="Diagram 17"/>
          <p:cNvGraphicFramePr/>
          <p:nvPr/>
        </p:nvGraphicFramePr>
        <p:xfrm>
          <a:off x="1835696" y="4857760"/>
          <a:ext cx="6879708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Cím 1"/>
          <p:cNvSpPr txBox="1">
            <a:spLocks/>
          </p:cNvSpPr>
          <p:nvPr/>
        </p:nvSpPr>
        <p:spPr>
          <a:xfrm>
            <a:off x="609600" y="214290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Differenciált engedélyezési rendszerek</a:t>
            </a:r>
            <a:endParaRPr kumimoji="0" lang="de-DE" sz="4000" b="0" i="0" u="none" strike="noStrike" kern="1200" cap="none" spc="0" normalizeH="0" baseline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hu-HU" sz="40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Analóg földfelszíni műsorszolgáltatások engedélyezése</a:t>
            </a:r>
            <a:endParaRPr lang="de-DE" sz="4000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1016</Words>
  <Application>Microsoft Office PowerPoint</Application>
  <PresentationFormat>Diavetítés a képernyőre (4:3 oldalarány)</PresentationFormat>
  <Paragraphs>258</Paragraphs>
  <Slides>23</Slides>
  <Notes>23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Office-téma</vt:lpstr>
      <vt:lpstr>A médiapiac szabályozása</vt:lpstr>
      <vt:lpstr>A médiarendszer fejlődése</vt:lpstr>
      <vt:lpstr>Médiajog</vt:lpstr>
      <vt:lpstr>A médiapiac szabályozásának szerkezete</vt:lpstr>
      <vt:lpstr>A piacszabályozás elemei</vt:lpstr>
      <vt:lpstr>A piacszabályozás tényezői</vt:lpstr>
      <vt:lpstr>Az engedélyezés funkciói</vt:lpstr>
      <vt:lpstr> </vt:lpstr>
      <vt:lpstr>Analóg földfelszíni műsorszolgáltatások engedélyezése</vt:lpstr>
      <vt:lpstr>Digitális televíziózás</vt:lpstr>
      <vt:lpstr>Digitális földfelszíni kapacitások elosztása</vt:lpstr>
      <vt:lpstr>A platform-üzemeltető helyzete</vt:lpstr>
      <vt:lpstr>A kapacitásokhoz való hozzáférés szabályozása</vt:lpstr>
      <vt:lpstr>Must carry Célok és szabályozási alapok</vt:lpstr>
      <vt:lpstr>Must carry A szabályozás kötelezettjei</vt:lpstr>
      <vt:lpstr>Must carry  A szabályozás jogosultjai</vt:lpstr>
      <vt:lpstr>Must carry A kötelezettségek legyenek…</vt:lpstr>
      <vt:lpstr>A kapacitás-elosztás befolyásolásának más eszközei</vt:lpstr>
      <vt:lpstr>Távközlési jogi megközelítés</vt:lpstr>
      <vt:lpstr>18-as piac</vt:lpstr>
      <vt:lpstr>A médiakoncentráció korlátozásának jelentősége</vt:lpstr>
      <vt:lpstr>Az ágazati koncentráció-korlátozás modelljei</vt:lpstr>
      <vt:lpstr>Az alkalmazott megoldások kritikája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Polyák Gábor</dc:creator>
  <cp:lastModifiedBy>kaprinay</cp:lastModifiedBy>
  <cp:revision>8</cp:revision>
  <dcterms:created xsi:type="dcterms:W3CDTF">2010-11-03T20:47:18Z</dcterms:created>
  <dcterms:modified xsi:type="dcterms:W3CDTF">2010-11-09T15:39:31Z</dcterms:modified>
</cp:coreProperties>
</file>