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9"/>
  </p:notesMasterIdLst>
  <p:sldIdLst>
    <p:sldId id="256" r:id="rId2"/>
    <p:sldId id="289" r:id="rId3"/>
    <p:sldId id="441" r:id="rId4"/>
    <p:sldId id="446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20" r:id="rId14"/>
    <p:sldId id="468" r:id="rId15"/>
    <p:sldId id="469" r:id="rId16"/>
    <p:sldId id="470" r:id="rId17"/>
    <p:sldId id="471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4"/>
    <a:srgbClr val="C7C7CF"/>
    <a:srgbClr val="EBEBED"/>
    <a:srgbClr val="D4D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8" autoAdjust="0"/>
    <p:restoredTop sz="94660"/>
  </p:normalViewPr>
  <p:slideViewPr>
    <p:cSldViewPr>
      <p:cViewPr>
        <p:scale>
          <a:sx n="66" d="100"/>
          <a:sy n="66" d="100"/>
        </p:scale>
        <p:origin x="-1812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BD001-1655-40C5-A12C-A50EAFCBE51B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36ECA-5D42-417B-B68E-BEC448E66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16</a:t>
            </a:fld>
            <a:endParaRPr lang="hu-H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17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11</a:t>
            </a:fld>
            <a:endParaRPr lang="hu-H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12</a:t>
            </a:fld>
            <a:endParaRPr lang="hu-H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14</a:t>
            </a:fld>
            <a:endParaRPr lang="hu-H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15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728192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DA42-5F5C-40C4-A07B-466F0F1F4193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40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A309-B085-4453-B1CD-1614B47835D1}" type="datetime1">
              <a:rPr lang="hu-HU" smtClean="0"/>
              <a:t>2013.04.25.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0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8379-46C1-4AA1-B762-D091CAC22D9F}" type="datetime1">
              <a:rPr lang="hu-HU" smtClean="0"/>
              <a:t>2013.04.25.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417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7217-0B4D-4A15-9122-1B61D44CB759}" type="datetime1">
              <a:rPr lang="hu-HU" smtClean="0"/>
              <a:t>2013.04.25.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9817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4FEF-922A-40AC-8BED-98FC8E88477E}" type="datetime1">
              <a:rPr lang="hu-HU" smtClean="0"/>
              <a:t>2013.04.25.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48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F904-21B3-4C79-A878-89BE483B56FE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60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BABC-7328-4057-87C2-C48EB2CBCEEC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374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2013.04.25.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3568" y="2918645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CFAB80-B992-4F61-8205-6091117CA494}" type="datetime1">
              <a:rPr lang="hu-HU" smtClean="0"/>
              <a:pPr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76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2013.04.25.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5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2013.04.25.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8EDC-A832-435F-9825-526B0A32C7E2}" type="datetime1">
              <a:rPr lang="hu-HU" smtClean="0"/>
              <a:t>2013.04.25.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73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rgbClr val="C7C7CF"/>
            </a:gs>
            <a:gs pos="0">
              <a:schemeClr val="bg2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  <a:prstGeom prst="rect">
            <a:avLst/>
          </a:prstGeo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251520" y="6525344"/>
            <a:ext cx="2133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0FDBC4CF-5CC5-4E3B-B95A-186F061D18CC}" type="datetime1">
              <a:rPr lang="hu-HU" smtClean="0"/>
              <a:t>2013.04.25.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771800" y="6525344"/>
            <a:ext cx="3600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910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60" r:id="rId16"/>
    <p:sldLayoutId id="2147483663" r:id="rId17"/>
    <p:sldLayoutId id="2147483661" r:id="rId18"/>
    <p:sldLayoutId id="2147483662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hu-HU" sz="4000" i="1" kern="1200" dirty="0" smtClean="0">
          <a:solidFill>
            <a:schemeClr val="tx2">
              <a:lumMod val="50000"/>
            </a:schemeClr>
          </a:solidFill>
          <a:effectLst/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LabVIEW használata az oktatásban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Adatok elemzése, fájl I/O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Mingesz Róbert, Vadai Gergely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 smtClean="0"/>
              <a:t>2013. április </a:t>
            </a:r>
            <a:r>
              <a:rPr lang="hu-HU" dirty="0" smtClean="0"/>
              <a:t>25.</a:t>
            </a:r>
            <a:endParaRPr lang="hu-HU" dirty="0"/>
          </a:p>
        </p:txBody>
      </p:sp>
      <p:pic>
        <p:nvPicPr>
          <p:cNvPr id="1026" name="Kép 32" descr="C:\Users\csanyij\AppData\Local\Microsoft\Windows\Temporary Internet Files\Content.Word\Infoblokk3_ESZ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68650" cy="871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uszt_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0"/>
            <a:ext cx="2095500" cy="627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7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Mathematics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/</a:t>
            </a:r>
            <a:b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</a:b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Probability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&amp;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Statistics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10</a:t>
            </a:fld>
            <a:endParaRPr lang="hu-HU" dirty="0"/>
          </a:p>
        </p:txBody>
      </p:sp>
      <p:pic>
        <p:nvPicPr>
          <p:cNvPr id="5122" name="Picture 2" descr="P:\Robi\MediaLibrary\LabVIEW\Probability&amp;Sta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04" y="1988840"/>
            <a:ext cx="7024248" cy="418946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5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Hisztogram készítése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11</a:t>
            </a:fld>
            <a:endParaRPr lang="hu-HU" dirty="0"/>
          </a:p>
        </p:txBody>
      </p:sp>
      <p:pic>
        <p:nvPicPr>
          <p:cNvPr id="5" name="Picture 3" descr="P:\Robi\MediaLibrary\LabVIEW\GeneralHisto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45024"/>
            <a:ext cx="5305349" cy="306007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:\Robi\MediaLibrary\LabVIEW\Histogra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11" y="1268760"/>
            <a:ext cx="4780245" cy="251686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Középérték, szórás, variancia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12</a:t>
            </a:fld>
            <a:endParaRPr lang="hu-HU" dirty="0"/>
          </a:p>
        </p:txBody>
      </p:sp>
      <p:pic>
        <p:nvPicPr>
          <p:cNvPr id="7170" name="Picture 2" descr="P:\Robi\MediaLibrary\LabVIEW\StdDeviationAndVari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835094" cy="185619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2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 megoldása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29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1. 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Készítsen olyan programot, amely be tudja olvasni, majd megjeleníteni az adatfájlokat XY </a:t>
            </a:r>
            <a:r>
              <a:rPr lang="hu-HU" dirty="0" smtClean="0"/>
              <a:t>grafikonon.</a:t>
            </a:r>
          </a:p>
          <a:p>
            <a:r>
              <a:rPr lang="hu-HU" dirty="0" smtClean="0"/>
              <a:t>Az </a:t>
            </a:r>
            <a:r>
              <a:rPr lang="hu-HU" dirty="0" smtClean="0"/>
              <a:t>adatfájl a honlapról letölthető, </a:t>
            </a:r>
            <a:r>
              <a:rPr lang="hu-HU" dirty="0"/>
              <a:t>két oszlopot tartalmaz, az első az idő, a második pedig a kitérés.</a:t>
            </a:r>
            <a:endParaRPr lang="en-US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0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2. 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Illesszen egyenes az </a:t>
            </a:r>
            <a:r>
              <a:rPr lang="hu-HU" dirty="0" smtClean="0"/>
              <a:t>adatsorra.</a:t>
            </a:r>
          </a:p>
          <a:p>
            <a:r>
              <a:rPr lang="hu-HU" dirty="0" smtClean="0"/>
              <a:t>Az </a:t>
            </a:r>
            <a:r>
              <a:rPr lang="hu-HU" dirty="0"/>
              <a:t>egyenest jelenítse meg a korábbi </a:t>
            </a:r>
            <a:r>
              <a:rPr lang="hu-HU" dirty="0" smtClean="0"/>
              <a:t>grafikonon.</a:t>
            </a:r>
          </a:p>
          <a:p>
            <a:r>
              <a:rPr lang="hu-HU" dirty="0" smtClean="0"/>
              <a:t>Jelenítse </a:t>
            </a:r>
            <a:r>
              <a:rPr lang="hu-HU" dirty="0"/>
              <a:t>meg az illesztés paramétereit.</a:t>
            </a:r>
            <a:endParaRPr lang="hu-HU" dirty="0" smtClean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92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3. 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Vonja ki az illesztett egyenes értékeit az adatsorból majd jelenítse meg. Ez maga a jelhez hozzáadott </a:t>
            </a:r>
            <a:r>
              <a:rPr lang="hu-HU" dirty="0" smtClean="0"/>
              <a:t>zaj.</a:t>
            </a:r>
          </a:p>
          <a:p>
            <a:r>
              <a:rPr lang="hu-HU" dirty="0" smtClean="0"/>
              <a:t>Számolja </a:t>
            </a:r>
            <a:r>
              <a:rPr lang="hu-HU" dirty="0"/>
              <a:t>ki a zaj szórását.</a:t>
            </a:r>
          </a:p>
          <a:p>
            <a:r>
              <a:rPr lang="hu-HU" dirty="0"/>
              <a:t>Számolja ki a zaj sűrűségfüggvényét (</a:t>
            </a:r>
            <a:r>
              <a:rPr lang="hu-HU" dirty="0" err="1"/>
              <a:t>histogram</a:t>
            </a:r>
            <a:r>
              <a:rPr lang="hu-HU" dirty="0"/>
              <a:t> készítése) majd jelenítse </a:t>
            </a:r>
            <a:r>
              <a:rPr lang="hu-HU" dirty="0" smtClean="0"/>
              <a:t>meg.</a:t>
            </a:r>
          </a:p>
          <a:p>
            <a:r>
              <a:rPr lang="hu-HU" dirty="0" smtClean="0"/>
              <a:t>Exportálja </a:t>
            </a:r>
            <a:r>
              <a:rPr lang="hu-HU" dirty="0"/>
              <a:t>az eloszlást egy szöveges fájlba!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0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4. 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Ábrázolja a két minta esetén a zaj sűrűségfüggvényét Excelben egy </a:t>
            </a:r>
            <a:r>
              <a:rPr lang="hu-HU" dirty="0" smtClean="0"/>
              <a:t>grafikonon</a:t>
            </a:r>
            <a:r>
              <a:rPr lang="hu-HU" dirty="0" smtClean="0"/>
              <a:t>!</a:t>
            </a:r>
            <a:endParaRPr lang="hu-HU" dirty="0" smtClean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91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Tartalom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Szorgalmi feladat</a:t>
            </a:r>
          </a:p>
          <a:p>
            <a:r>
              <a:rPr lang="hu-HU" dirty="0" smtClean="0"/>
              <a:t>Bevezető </a:t>
            </a:r>
            <a:r>
              <a:rPr lang="hu-HU" dirty="0" smtClean="0"/>
              <a:t>anyag</a:t>
            </a:r>
          </a:p>
          <a:p>
            <a:pPr lvl="1"/>
            <a:r>
              <a:rPr lang="hu-HU" dirty="0"/>
              <a:t>Szöveges adatfájl importálása, exportálása</a:t>
            </a:r>
          </a:p>
          <a:p>
            <a:pPr lvl="1"/>
            <a:r>
              <a:rPr lang="hu-HU" dirty="0"/>
              <a:t>Egyenes illesztése</a:t>
            </a:r>
          </a:p>
          <a:p>
            <a:pPr lvl="1"/>
            <a:r>
              <a:rPr lang="hu-HU" dirty="0"/>
              <a:t>Hisztogram </a:t>
            </a:r>
            <a:r>
              <a:rPr lang="hu-HU" dirty="0" smtClean="0"/>
              <a:t>készítése</a:t>
            </a:r>
            <a:endParaRPr lang="hu-HU" dirty="0" smtClean="0"/>
          </a:p>
          <a:p>
            <a:r>
              <a:rPr lang="hu-HU" dirty="0" smtClean="0"/>
              <a:t>Feladatok </a:t>
            </a:r>
            <a:r>
              <a:rPr lang="hu-HU" dirty="0" smtClean="0"/>
              <a:t>megoldása</a:t>
            </a:r>
          </a:p>
          <a:p>
            <a:r>
              <a:rPr lang="hu-HU" dirty="0" smtClean="0"/>
              <a:t>Jegyzőkönyv</a:t>
            </a: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31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Szorgalmi feladat:</a:t>
            </a:r>
            <a:br>
              <a:rPr lang="hu-HU" dirty="0" smtClean="0"/>
            </a:br>
            <a:r>
              <a:rPr lang="hu-HU" dirty="0" err="1" smtClean="0"/>
              <a:t>DAQmx</a:t>
            </a:r>
            <a:r>
              <a:rPr lang="hu-HU" dirty="0" smtClean="0"/>
              <a:t> műszerek vezérlése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08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</a:t>
            </a:r>
            <a:r>
              <a:rPr lang="hu-HU" dirty="0" smtClean="0"/>
              <a:t>Szorgalmi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Készítsen olyan programot, mely a </a:t>
            </a:r>
            <a:r>
              <a:rPr lang="hu-HU" dirty="0" err="1" smtClean="0"/>
              <a:t>cDAQ</a:t>
            </a:r>
            <a:r>
              <a:rPr lang="hu-HU" dirty="0" smtClean="0"/>
              <a:t> segítségével megméri egy rendszer átviteli függvényét!</a:t>
            </a:r>
          </a:p>
          <a:p>
            <a:r>
              <a:rPr lang="hu-HU" dirty="0" smtClean="0"/>
              <a:t>Gerjesztés módja: folyamatos szinusz, frekvencia léptetése: logaritmikus</a:t>
            </a:r>
          </a:p>
          <a:p>
            <a:r>
              <a:rPr lang="hu-HU" dirty="0" smtClean="0"/>
              <a:t>Mért paraméterek: </a:t>
            </a:r>
            <a:br>
              <a:rPr lang="hu-HU" dirty="0" smtClean="0"/>
            </a:br>
            <a:r>
              <a:rPr lang="hu-HU" dirty="0" smtClean="0"/>
              <a:t>amplitúdó, fázisszög</a:t>
            </a:r>
          </a:p>
          <a:p>
            <a:r>
              <a:rPr lang="hu-HU" dirty="0" smtClean="0"/>
              <a:t>Extra kijelzés: aktuális jelalakok, néhány periódus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822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36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Tömbműveletek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6</a:t>
            </a:fld>
            <a:endParaRPr lang="hu-HU" dirty="0"/>
          </a:p>
        </p:txBody>
      </p:sp>
      <p:pic>
        <p:nvPicPr>
          <p:cNvPr id="5" name="Picture 2" descr="P:\Robi\MediaLibrary\LabVIEW\Arra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458192" cy="510272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0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Index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Array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7</a:t>
            </a:fld>
            <a:endParaRPr lang="hu-HU" dirty="0"/>
          </a:p>
        </p:txBody>
      </p:sp>
      <p:pic>
        <p:nvPicPr>
          <p:cNvPr id="2050" name="Picture 2" descr="P:\Robi\MediaLibrary\LabVIEW\ArrayIndex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24944"/>
            <a:ext cx="5233292" cy="373613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:\Robi\MediaLibrary\LabVIEW\IndexArra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814" y="1304087"/>
            <a:ext cx="4383558" cy="171295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4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Read </a:t>
            </a:r>
            <a:r>
              <a:rPr lang="hu-HU" sz="38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from</a:t>
            </a:r>
            <a:r>
              <a:rPr lang="hu-HU" sz="3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/</a:t>
            </a:r>
            <a:r>
              <a:rPr lang="hu-HU" sz="38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Write</a:t>
            </a:r>
            <a:r>
              <a:rPr lang="hu-HU" sz="3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38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</a:t>
            </a:r>
            <a:r>
              <a:rPr lang="hu-HU" sz="3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38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spreadsheet</a:t>
            </a:r>
            <a:r>
              <a:rPr lang="hu-HU" sz="3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file</a:t>
            </a:r>
            <a:endParaRPr lang="en-US" sz="38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8</a:t>
            </a:fld>
            <a:endParaRPr lang="hu-HU" dirty="0"/>
          </a:p>
        </p:txBody>
      </p:sp>
      <p:pic>
        <p:nvPicPr>
          <p:cNvPr id="3074" name="Picture 2" descr="P:\Robi\MediaLibrary\LabVIEW\ReadFromSpreadsheetFi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9" y="1340768"/>
            <a:ext cx="5385301" cy="213594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P:\Robi\MediaLibrary\LabVIEW\WriteToSpreadsheetFi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56992"/>
            <a:ext cx="4964929" cy="33175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4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Mathematics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/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Fitting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/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Linear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Fit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9</a:t>
            </a:fld>
            <a:endParaRPr lang="hu-HU" dirty="0"/>
          </a:p>
        </p:txBody>
      </p:sp>
      <p:pic>
        <p:nvPicPr>
          <p:cNvPr id="4098" name="Picture 2" descr="P:\Robi\MediaLibrary\LabVIEW\LinearF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651" y="2276872"/>
            <a:ext cx="4450462" cy="234885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Mtheme">
  <a:themeElements>
    <a:clrScheme name="PresentationColor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3F6E8C"/>
      </a:hlink>
      <a:folHlink>
        <a:srgbClr val="3F6E8C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RMtheme</Template>
  <TotalTime>2911</TotalTime>
  <Words>246</Words>
  <Application>Microsoft Office PowerPoint</Application>
  <PresentationFormat>Diavetítés a képernyőre (4:3 oldalarány)</PresentationFormat>
  <Paragraphs>69</Paragraphs>
  <Slides>17</Slides>
  <Notes>11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RMtheme</vt:lpstr>
      <vt:lpstr>A LabVIEW használata az oktatásban</vt:lpstr>
      <vt:lpstr>Tartalom</vt:lpstr>
      <vt:lpstr>Szorgalmi feladat: DAQmx műszerek vezérlése</vt:lpstr>
      <vt:lpstr>5. Szorgalmi feladat</vt:lpstr>
      <vt:lpstr>Bevezetés</vt:lpstr>
      <vt:lpstr>Tömbműveletek</vt:lpstr>
      <vt:lpstr>Index Array</vt:lpstr>
      <vt:lpstr>Read from/Write to spreadsheet file</vt:lpstr>
      <vt:lpstr>Mathematics/Fitting/Linear Fit</vt:lpstr>
      <vt:lpstr>Mathematics/ Probability &amp; Statistics</vt:lpstr>
      <vt:lpstr>Hisztogram készítése</vt:lpstr>
      <vt:lpstr>Középérték, szórás, variancia</vt:lpstr>
      <vt:lpstr>Feladatok megoldása</vt:lpstr>
      <vt:lpstr>1. feladat</vt:lpstr>
      <vt:lpstr>2. feladat</vt:lpstr>
      <vt:lpstr>3. feladat</vt:lpstr>
      <vt:lpstr>4. feladat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Mingesz Róbert</dc:creator>
  <cp:lastModifiedBy>Mingesz Róbert</cp:lastModifiedBy>
  <cp:revision>299</cp:revision>
  <dcterms:created xsi:type="dcterms:W3CDTF">2012-11-30T17:45:17Z</dcterms:created>
  <dcterms:modified xsi:type="dcterms:W3CDTF">2013-04-25T09:23:27Z</dcterms:modified>
</cp:coreProperties>
</file>