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1" r:id="rId2"/>
    <p:sldId id="262" r:id="rId3"/>
    <p:sldId id="263" r:id="rId4"/>
    <p:sldId id="256" r:id="rId5"/>
    <p:sldId id="287" r:id="rId6"/>
    <p:sldId id="286" r:id="rId7"/>
    <p:sldId id="288" r:id="rId8"/>
    <p:sldId id="289" r:id="rId9"/>
    <p:sldId id="290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87"/>
            <p14:sldId id="286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2491" autoAdjust="0"/>
  </p:normalViewPr>
  <p:slideViewPr>
    <p:cSldViewPr>
      <p:cViewPr varScale="1">
        <p:scale>
          <a:sx n="91" d="100"/>
          <a:sy n="91" d="100"/>
        </p:scale>
        <p:origin x="-10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2013.12.30.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22"/>
            <a:ext cx="6048672" cy="1143000"/>
          </a:xfrm>
        </p:spPr>
        <p:txBody>
          <a:bodyPr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Valós idejű mérések és szabályozások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Egyszerű hőmérsékletszabályozás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6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Kapcsolás elkészítése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Állítsa össze a hőmérsékletszabályozás teszteléséhez szükséges kapcsolást!</a:t>
            </a:r>
            <a:endParaRPr lang="hu-HU" dirty="0" smtClean="0"/>
          </a:p>
          <a:p>
            <a:pPr lvl="1"/>
            <a:r>
              <a:rPr lang="hu-HU" dirty="0" err="1" smtClean="0"/>
              <a:t>Fütőellenállás</a:t>
            </a:r>
            <a:r>
              <a:rPr lang="hu-HU" dirty="0" smtClean="0"/>
              <a:t>: 22 </a:t>
            </a:r>
            <a:r>
              <a:rPr lang="el-GR" dirty="0" smtClean="0"/>
              <a:t>Ω</a:t>
            </a:r>
            <a:endParaRPr lang="hu-HU" dirty="0" smtClean="0"/>
          </a:p>
          <a:p>
            <a:pPr lvl="1"/>
            <a:r>
              <a:rPr lang="hu-HU" dirty="0" smtClean="0"/>
              <a:t>Termisztor: 10 k</a:t>
            </a:r>
            <a:r>
              <a:rPr lang="el-GR" dirty="0" smtClean="0"/>
              <a:t>Ω</a:t>
            </a:r>
            <a:endParaRPr lang="hu-HU" dirty="0" smtClean="0"/>
          </a:p>
          <a:p>
            <a:pPr lvl="1"/>
            <a:r>
              <a:rPr lang="hu-HU" dirty="0" smtClean="0"/>
              <a:t>Ventillátor</a:t>
            </a:r>
            <a:endParaRPr lang="hu-HU" dirty="0" smtClean="0"/>
          </a:p>
          <a:p>
            <a:pPr lvl="1"/>
            <a:r>
              <a:rPr lang="hu-HU" dirty="0" smtClean="0"/>
              <a:t>I298 </a:t>
            </a:r>
            <a:r>
              <a:rPr lang="hu-HU" dirty="0" err="1" smtClean="0"/>
              <a:t>Dual</a:t>
            </a:r>
            <a:r>
              <a:rPr lang="hu-HU" dirty="0" smtClean="0"/>
              <a:t> H-híd (8-35 V, </a:t>
            </a:r>
            <a:r>
              <a:rPr lang="hu-HU" dirty="0" err="1" smtClean="0"/>
              <a:t>max</a:t>
            </a:r>
            <a:r>
              <a:rPr lang="hu-HU" dirty="0" smtClean="0"/>
              <a:t> 1,5 A)</a:t>
            </a:r>
          </a:p>
          <a:p>
            <a:pPr lvl="1"/>
            <a:r>
              <a:rPr lang="hu-HU" dirty="0" smtClean="0"/>
              <a:t>Tápegység: 12 </a:t>
            </a:r>
            <a:r>
              <a:rPr lang="hu-HU" dirty="0" smtClean="0"/>
              <a:t>V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976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</a:t>
            </a:r>
            <a:r>
              <a:rPr lang="hu-HU" dirty="0" smtClean="0"/>
              <a:t>Teszt alkalmazás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Készítsen egy alkalmazást, mely alkalmas a modell tesztelésére!</a:t>
            </a:r>
          </a:p>
          <a:p>
            <a:r>
              <a:rPr lang="hu-HU" dirty="0" smtClean="0"/>
              <a:t>A mérési adatok veszteségmentes átvitelét Network </a:t>
            </a:r>
            <a:r>
              <a:rPr lang="hu-HU" dirty="0" err="1" smtClean="0"/>
              <a:t>stream-ek</a:t>
            </a:r>
            <a:r>
              <a:rPr lang="hu-HU" dirty="0" smtClean="0"/>
              <a:t> segítségével biztosítsa!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863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 smtClean="0"/>
              <a:t>Hőmérsékletszabályozó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Készítsen el egy, a hőmérséklet szabályozására alkalmas egyszerű (nem PID) algoritmust!</a:t>
            </a:r>
          </a:p>
          <a:p>
            <a:r>
              <a:rPr lang="hu-HU" dirty="0" smtClean="0"/>
              <a:t>Tesztelje az algoritmus hatékonyságát:</a:t>
            </a:r>
          </a:p>
          <a:p>
            <a:pPr lvl="1"/>
            <a:r>
              <a:rPr lang="hu-HU" dirty="0" smtClean="0"/>
              <a:t>Beállási idő</a:t>
            </a:r>
          </a:p>
          <a:p>
            <a:pPr lvl="1"/>
            <a:r>
              <a:rPr lang="hu-HU" dirty="0" smtClean="0"/>
              <a:t>Túllövés</a:t>
            </a:r>
          </a:p>
          <a:p>
            <a:pPr lvl="1"/>
            <a:r>
              <a:rPr lang="hu-HU" dirty="0" smtClean="0"/>
              <a:t>Külső zavarjelekre (ventilátor) való érzéketlenség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176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Felkészülés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Fizikai rendszerek differenciálegyenleteinek felírása.</a:t>
            </a:r>
          </a:p>
          <a:p>
            <a:r>
              <a:rPr lang="hu-HU" dirty="0" smtClean="0"/>
              <a:t>Laplace transzformáció.</a:t>
            </a:r>
          </a:p>
          <a:p>
            <a:r>
              <a:rPr lang="hu-HU" dirty="0" smtClean="0"/>
              <a:t>Átviteli </a:t>
            </a:r>
            <a:r>
              <a:rPr lang="hu-HU" dirty="0" err="1" smtClean="0"/>
              <a:t>fügvények</a:t>
            </a:r>
            <a:r>
              <a:rPr lang="hu-HU" smtClean="0"/>
              <a:t>.</a:t>
            </a:r>
            <a:endParaRPr lang="hu-HU" dirty="0" smtClean="0"/>
          </a:p>
          <a:p>
            <a:r>
              <a:rPr lang="hu-HU" dirty="0" err="1" smtClean="0"/>
              <a:t>Simulation</a:t>
            </a:r>
            <a:r>
              <a:rPr lang="hu-HU" dirty="0" smtClean="0"/>
              <a:t>  </a:t>
            </a:r>
            <a:r>
              <a:rPr lang="hu-HU" dirty="0" err="1" smtClean="0"/>
              <a:t>toolkit</a:t>
            </a:r>
            <a:r>
              <a:rPr lang="hu-HU" dirty="0" smtClean="0"/>
              <a:t> vagy </a:t>
            </a:r>
            <a:r>
              <a:rPr lang="hu-HU" dirty="0" err="1" smtClean="0"/>
              <a:t>Simulink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925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11012</TotalTime>
  <Words>164</Words>
  <Application>Microsoft Office PowerPoint</Application>
  <PresentationFormat>Diavetítés a képernyőre (4:3 oldalarány)</PresentationFormat>
  <Paragraphs>28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 Theme</vt:lpstr>
      <vt:lpstr>PowerPoint bemutató</vt:lpstr>
      <vt:lpstr>PowerPoint bemutató</vt:lpstr>
      <vt:lpstr>PowerPoint bemutató</vt:lpstr>
      <vt:lpstr>Valós idejű mérések és szabályozások</vt:lpstr>
      <vt:lpstr>Feladatok</vt:lpstr>
      <vt:lpstr>1. Kapcsolás elkészítése</vt:lpstr>
      <vt:lpstr>2. Teszt alkalmazás</vt:lpstr>
      <vt:lpstr>3. Hőmérsékletszabályozó rendszer</vt:lpstr>
      <vt:lpstr>Felkészülés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340</cp:revision>
  <cp:lastPrinted>2013-07-25T07:06:35Z</cp:lastPrinted>
  <dcterms:created xsi:type="dcterms:W3CDTF">2013-04-28T13:13:23Z</dcterms:created>
  <dcterms:modified xsi:type="dcterms:W3CDTF">2013-12-30T13:55:00Z</dcterms:modified>
</cp:coreProperties>
</file>