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363" r:id="rId3"/>
    <p:sldId id="361" r:id="rId4"/>
  </p:sldIdLst>
  <p:sldSz cx="9144000" cy="6858000" type="screen4x3"/>
  <p:notesSz cx="6808788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4" autoAdjust="0"/>
    <p:restoredTop sz="94660"/>
  </p:normalViewPr>
  <p:slideViewPr>
    <p:cSldViewPr>
      <p:cViewPr varScale="1">
        <p:scale>
          <a:sx n="109" d="100"/>
          <a:sy n="109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6CCA0-DEB7-439C-A233-1596411A9FE4}" type="datetimeFigureOut">
              <a:rPr lang="hu-HU" smtClean="0"/>
              <a:pPr/>
              <a:t>2016.09.29.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AA57A-6560-4D3E-BB4C-624925AB18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0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2984-7FB4-4D6A-B531-EE84340FB35E}" type="datetimeFigureOut">
              <a:rPr lang="hu-HU" smtClean="0"/>
              <a:pPr/>
              <a:t>2016.09.29.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16661"/>
            <a:ext cx="544703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A377A-5C8C-4ABD-8273-DFD6C0F3515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459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688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27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18156" y="6472768"/>
            <a:ext cx="1805408" cy="365760"/>
          </a:xfrm>
        </p:spPr>
        <p:txBody>
          <a:bodyPr/>
          <a:lstStyle>
            <a:lvl1pPr>
              <a:defRPr sz="1200"/>
            </a:lvl1pPr>
            <a:extLst/>
          </a:lstStyle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181759" y="6381328"/>
            <a:ext cx="2350681" cy="3651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>
            <a:lvl1pPr>
              <a:defRPr sz="1400"/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35496" y="6407944"/>
            <a:ext cx="1920240" cy="365760"/>
          </a:xfrm>
        </p:spPr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0" y="6429810"/>
            <a:ext cx="1920240" cy="36796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5796136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Arial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ellar@inf.u-szeged.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331691"/>
          </a:xfrm>
        </p:spPr>
        <p:txBody>
          <a:bodyPr>
            <a:noAutofit/>
          </a:bodyPr>
          <a:lstStyle/>
          <a:p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Elektronikai Áramkörök Tervezése és Megvalósítása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76256" y="5157192"/>
            <a:ext cx="2232248" cy="504056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Mellár </a:t>
            </a:r>
            <a:r>
              <a:rPr lang="hu-H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János</a:t>
            </a:r>
            <a:endParaRPr lang="hu-HU" sz="2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251520" y="3789040"/>
            <a:ext cx="856895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13. 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óra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2016. 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December</a:t>
            </a:r>
            <a:r>
              <a:rPr lang="hu-HU" sz="280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hu-HU" sz="280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latin typeface="Comic Sans MS" pitchFamily="66" charset="0"/>
              </a:rPr>
              <a:t>5</a:t>
            </a: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. 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4929411"/>
          </a:xfrm>
        </p:spPr>
        <p:txBody>
          <a:bodyPr>
            <a:normAutofit/>
          </a:bodyPr>
          <a:lstStyle/>
          <a:p>
            <a:r>
              <a:rPr lang="hu-HU" sz="2600" dirty="0" smtClean="0"/>
              <a:t>Vizsgaidőszakban a Zaj laborban (</a:t>
            </a:r>
            <a:r>
              <a:rPr lang="es-ES" sz="2400" i="1" dirty="0"/>
              <a:t>59-es labor, Irinyi Épület, Tisza Lajos Krt. 103</a:t>
            </a:r>
            <a:r>
              <a:rPr lang="es-ES" sz="2400" dirty="0" smtClean="0"/>
              <a:t>.</a:t>
            </a:r>
            <a:r>
              <a:rPr lang="hu-HU" sz="2400" dirty="0" smtClean="0"/>
              <a:t> III. lépcsőház, </a:t>
            </a:r>
            <a:r>
              <a:rPr lang="hu-HU" sz="2400" dirty="0" err="1" smtClean="0"/>
              <a:t>I.em</a:t>
            </a:r>
            <a:r>
              <a:rPr lang="hu-HU" sz="2400" dirty="0" smtClean="0"/>
              <a:t>., 4068 mellék) </a:t>
            </a:r>
            <a:r>
              <a:rPr lang="hu-HU" sz="2600" dirty="0" smtClean="0"/>
              <a:t>lehet befejezni, e-mail-ben (</a:t>
            </a:r>
            <a:r>
              <a:rPr lang="hu-HU" sz="2600" i="1" dirty="0" err="1" smtClean="0">
                <a:hlinkClick r:id="rId3"/>
              </a:rPr>
              <a:t>mellar</a:t>
            </a:r>
            <a:r>
              <a:rPr lang="hu-HU" sz="2600" i="1" dirty="0" smtClean="0">
                <a:hlinkClick r:id="rId3"/>
              </a:rPr>
              <a:t>@</a:t>
            </a:r>
            <a:r>
              <a:rPr lang="hu-HU" sz="2600" i="1" dirty="0" err="1" smtClean="0">
                <a:hlinkClick r:id="rId3"/>
              </a:rPr>
              <a:t>inf.u-szeged.hu</a:t>
            </a:r>
            <a:r>
              <a:rPr lang="hu-HU" sz="2600" dirty="0" smtClean="0"/>
              <a:t>) egyeztetett időpontban.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Utolsó óra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555 áramkör</a:t>
            </a:r>
            <a:endParaRPr lang="en-US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3" name="Picture 2" descr="N:\Robi\- Alpha\- Edu\EAT\img\ne55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1"/>
            <a:ext cx="5832648" cy="483177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J theme">
  <a:themeElements>
    <a:clrScheme name="MJ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gyéni 3.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MJ theme</Template>
  <TotalTime>2642</TotalTime>
  <Words>59</Words>
  <Application>Microsoft Office PowerPoint</Application>
  <PresentationFormat>Diavetítés a képernyőre (4:3 oldalarány)</PresentationFormat>
  <Paragraphs>11</Paragraphs>
  <Slides>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11" baseType="lpstr">
      <vt:lpstr>Arial</vt:lpstr>
      <vt:lpstr>Calibri</vt:lpstr>
      <vt:lpstr>Comic Sans MS</vt:lpstr>
      <vt:lpstr>Georgia</vt:lpstr>
      <vt:lpstr>Wingdings</vt:lpstr>
      <vt:lpstr>Wingdings 2</vt:lpstr>
      <vt:lpstr>Wingdings 3</vt:lpstr>
      <vt:lpstr>MJ theme</vt:lpstr>
      <vt:lpstr>Elektronikai Áramkörök Tervezése és Megvalósítása</vt:lpstr>
      <vt:lpstr>Utolsó óra</vt:lpstr>
      <vt:lpstr>555 áramkör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USB measurement and analysis system for  real-time fluctuation enhanced sensing</dc:title>
  <dc:creator>Mingesz Róbert</dc:creator>
  <cp:lastModifiedBy>János</cp:lastModifiedBy>
  <cp:revision>268</cp:revision>
  <dcterms:created xsi:type="dcterms:W3CDTF">2011-06-04T17:29:23Z</dcterms:created>
  <dcterms:modified xsi:type="dcterms:W3CDTF">2016-09-29T13:14:01Z</dcterms:modified>
</cp:coreProperties>
</file>