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88" autoAdjust="0"/>
  </p:normalViewPr>
  <p:slideViewPr>
    <p:cSldViewPr snapToGrid="0">
      <p:cViewPr varScale="1">
        <p:scale>
          <a:sx n="95" d="100"/>
          <a:sy n="95" d="100"/>
        </p:scale>
        <p:origin x="27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projekt kontroll tehát a </a:t>
            </a: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háromszögre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terjedelem/minőség, költségkeret, időkeret – irányul. Ahol és amikor olyan eltérések mutatkoznak, amelyek veszélyeztetik a szentháromság valamelyik elemét, korrekciós intézkedéseket kell foganatosítani. A változtatásokat minden esetben dokumentálni kell, rögzítve a változtatást indokolttá tevő probléma leírását, a lehetséges következményeket, az alkalmazott korrekciókat, ezek várható hatását. (Andersen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2006:143)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mérés—értékelés—intézkedés ciklus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azt jelenti, hogy a projekt megvalósítása során figyelemmel kísérik, hogy egy adott időpontig mi teljesült (tény), ezt összevetik azzal, hogy minek kellett volna az adott időpontig teljesülnie (terv), döntést hoznak a szükséges intézkedésekről (beavatkozás), majd megvizsgálják, hogy az intézkedések hatására mi teljesül – ezzel visszatérnek a ciklus elejére. (Young 2006:191)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5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29183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04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06928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627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860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250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03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37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240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661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703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186628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3863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559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8705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24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46" y="232228"/>
            <a:ext cx="10874326" cy="1856897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10</a:t>
            </a:r>
            <a:r>
              <a:rPr lang="hu-HU" sz="5400" dirty="0"/>
              <a:t>.LECKE: A projekt megvalósítása 3. rész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29" y="2743921"/>
            <a:ext cx="11723913" cy="3727226"/>
          </a:xfrm>
        </p:spPr>
        <p:txBody>
          <a:bodyPr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hu-HU" sz="7300" b="1" dirty="0"/>
              <a:t>10.1. VIDEÓLECKE</a:t>
            </a:r>
            <a:r>
              <a:rPr lang="hu-HU" sz="7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800" dirty="0"/>
              <a:t>Projekt kontroll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4800" dirty="0"/>
          </a:p>
          <a:p>
            <a:r>
              <a:rPr lang="hu-HU" sz="40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E9A72-9E34-455B-BBC8-D8DF4DAF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146957"/>
            <a:ext cx="11707585" cy="154373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hu-HU" sz="2800" b="1" dirty="0"/>
              <a:t>Mottó:</a:t>
            </a:r>
            <a:r>
              <a:rPr lang="hu-HU" sz="2800" dirty="0"/>
              <a:t> Azt nem te határozod meg, hogy mi történik veled, de arról te döntesz, hogyan viszonyulsz ahhoz, ami történik. Fontos, hogy közben te irányítsd a változást, ne a változás irányítson téged. (Brian </a:t>
            </a:r>
            <a:r>
              <a:rPr lang="hu-HU" sz="2800" dirty="0" err="1"/>
              <a:t>Tracy</a:t>
            </a:r>
            <a:r>
              <a:rPr lang="hu-HU" sz="2800" dirty="0"/>
              <a:t> szakíró)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9F165B-0023-410E-896B-C72281BC3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825624"/>
            <a:ext cx="11593285" cy="473846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projektmenedzsernek a projekt végrehajtás során folyamatosan nyomon kell követnie, hogy </a:t>
            </a:r>
          </a:p>
          <a:p>
            <a:pPr>
              <a:buFontTx/>
              <a:buChar char="-"/>
            </a:pPr>
            <a:r>
              <a:rPr lang="hu-HU" dirty="0"/>
              <a:t>a projekt tevékenységek valóban eredményezik-e a teljesítést </a:t>
            </a:r>
            <a:r>
              <a:rPr lang="hu-HU" b="1" dirty="0"/>
              <a:t>határidőre, </a:t>
            </a:r>
            <a:r>
              <a:rPr lang="hu-HU" dirty="0"/>
              <a:t>az </a:t>
            </a:r>
            <a:r>
              <a:rPr lang="hu-HU" b="1" dirty="0"/>
              <a:t>elvárt terjedelemben és minőségben</a:t>
            </a:r>
            <a:r>
              <a:rPr lang="hu-HU" dirty="0"/>
              <a:t>, és hogy </a:t>
            </a:r>
          </a:p>
          <a:p>
            <a:pPr>
              <a:buFontTx/>
              <a:buChar char="-"/>
            </a:pPr>
            <a:r>
              <a:rPr lang="hu-HU" dirty="0"/>
              <a:t>az addig felhasznált erőforrások és azok költségei lehetővé teszik-e a </a:t>
            </a:r>
            <a:r>
              <a:rPr lang="hu-HU" b="1" dirty="0"/>
              <a:t>tervezett költségeken beüli</a:t>
            </a:r>
            <a:r>
              <a:rPr lang="hu-HU" dirty="0"/>
              <a:t> megvalósítást. </a:t>
            </a:r>
          </a:p>
          <a:p>
            <a:pPr marL="0" indent="0">
              <a:buNone/>
            </a:pPr>
            <a:r>
              <a:rPr lang="hu-HU" dirty="0"/>
              <a:t>Ezt a tevékenységet </a:t>
            </a:r>
            <a:r>
              <a:rPr lang="hu-HU" b="1" dirty="0"/>
              <a:t>projekt kontrollnak </a:t>
            </a:r>
            <a:r>
              <a:rPr lang="hu-HU" dirty="0"/>
              <a:t>vagy projekt </a:t>
            </a:r>
            <a:r>
              <a:rPr lang="hu-HU" dirty="0" err="1"/>
              <a:t>monitoringnak</a:t>
            </a:r>
            <a:r>
              <a:rPr lang="hu-HU" dirty="0"/>
              <a:t> nevezik. </a:t>
            </a:r>
          </a:p>
          <a:p>
            <a:pPr marL="0" indent="0">
              <a:buNone/>
            </a:pPr>
            <a:r>
              <a:rPr lang="hu-HU" dirty="0"/>
              <a:t>A projekt kontroll annak érdekében történik, hogy a problémákat időben felismerjék és szükség esetén </a:t>
            </a:r>
            <a:r>
              <a:rPr lang="hu-HU" b="1" dirty="0"/>
              <a:t>javító intézkedéseket</a:t>
            </a:r>
            <a:r>
              <a:rPr lang="hu-HU" dirty="0"/>
              <a:t> tegyenek. </a:t>
            </a:r>
          </a:p>
          <a:p>
            <a:pPr marL="0" indent="0">
              <a:buNone/>
            </a:pPr>
            <a:r>
              <a:rPr lang="hu-HU" b="1" dirty="0"/>
              <a:t>mérés—értékelés—intézkedés ciklus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3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61258"/>
            <a:ext cx="11430000" cy="633548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A projekt kontroll magában foglalja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 megvalósítással kapcsolatos információk gyűjtését, elemzését,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az előrehaladás mérését és dokumentálását (státusriport, projekt előrehaladási jelentés),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becslések készítését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 beavatkozások hatásának vizsgálatát.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A követés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 projektterjedelemre,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ütemtervre,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erőforrásokra és költségekre,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 minőségre és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 kockázatokra irányul.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projekt követés eredménye a projektmenedzsment terv módosításának kezdeményezése is lehet.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highlight>
                <a:srgbClr val="00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highlight>
                  <a:srgbClr val="00FFFF"/>
                </a:highlight>
              </a:rPr>
              <a:t>A projekt kontrollról részletesebben a 9.1. Olvasóleckében olvashat. A projekt kommunikációt pedig a 9.2. Olvasóleckében tárgyaljuk.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20895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380</Words>
  <Application>Microsoft Office PowerPoint</Application>
  <PresentationFormat>Szélesvásznú</PresentationFormat>
  <Paragraphs>47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1_SZTE</vt:lpstr>
      <vt:lpstr>PROJEKTMENEDZSMENT 10.LECKE: A projekt megvalósítása 3. rész</vt:lpstr>
      <vt:lpstr>Mottó: Azt nem te határozod meg, hogy mi történik veled, de arról te döntesz, hogyan viszonyulsz ahhoz, ami történik. Fontos, hogy közben te irányítsd a változást, ne a változás irányítson téged. (Brian Tracy szakíró)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46</cp:revision>
  <dcterms:created xsi:type="dcterms:W3CDTF">2017-08-08T14:03:35Z</dcterms:created>
  <dcterms:modified xsi:type="dcterms:W3CDTF">2018-03-28T08:58:59Z</dcterms:modified>
</cp:coreProperties>
</file>