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76" r:id="rId3"/>
    <p:sldId id="347" r:id="rId4"/>
    <p:sldId id="403" r:id="rId5"/>
    <p:sldId id="405" r:id="rId6"/>
    <p:sldId id="406" r:id="rId7"/>
    <p:sldId id="404" r:id="rId8"/>
    <p:sldId id="368" r:id="rId9"/>
    <p:sldId id="407" r:id="rId10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0D0707"/>
    <a:srgbClr val="DBB7B7"/>
    <a:srgbClr val="CF9D9D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7975" autoAdjust="0"/>
  </p:normalViewPr>
  <p:slideViewPr>
    <p:cSldViewPr>
      <p:cViewPr>
        <p:scale>
          <a:sx n="70" d="100"/>
          <a:sy n="70" d="100"/>
        </p:scale>
        <p:origin x="-1434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A0EFB-46B9-48ED-86CC-FB5D37A90636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4E20F90-2F05-4963-98AE-1697B8871742}">
      <dgm:prSet phldrT="[Szöveg]" custT="1"/>
      <dgm:spPr>
        <a:solidFill>
          <a:srgbClr val="703636"/>
        </a:solidFill>
      </dgm:spPr>
      <dgm:t>
        <a:bodyPr/>
        <a:lstStyle/>
        <a:p>
          <a:r>
            <a:rPr lang="hu-HU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likviditás</a:t>
          </a:r>
          <a:endParaRPr lang="hu-HU" sz="2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A52B98-C73F-4996-AE95-9EE2ED4ECD8B}" type="parTrans" cxnId="{4DC658B6-72FD-461D-ACB5-56CA1F303B12}">
      <dgm:prSet/>
      <dgm:spPr/>
      <dgm:t>
        <a:bodyPr/>
        <a:lstStyle/>
        <a:p>
          <a:endParaRPr lang="hu-HU"/>
        </a:p>
      </dgm:t>
    </dgm:pt>
    <dgm:pt modelId="{BD7ABB76-60FE-4F5E-917D-FDB244F54DBE}" type="sibTrans" cxnId="{4DC658B6-72FD-461D-ACB5-56CA1F303B12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93D971FF-E1FF-4836-9D5C-C232353E867A}">
      <dgm:prSet phldrT="[Szöveg]" custT="1"/>
      <dgm:spPr>
        <a:solidFill>
          <a:srgbClr val="703636"/>
        </a:solidFill>
      </dgm:spPr>
      <dgm:t>
        <a:bodyPr/>
        <a:lstStyle/>
        <a:p>
          <a:r>
            <a:rPr lang="hu-HU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jövedelmezőség</a:t>
          </a:r>
          <a:endParaRPr lang="hu-HU" sz="2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4BE07-3972-4463-BA9D-3F1D370F573D}" type="parTrans" cxnId="{14E462AE-048F-41CC-9121-485BB4804BD1}">
      <dgm:prSet/>
      <dgm:spPr/>
      <dgm:t>
        <a:bodyPr/>
        <a:lstStyle/>
        <a:p>
          <a:endParaRPr lang="hu-HU"/>
        </a:p>
      </dgm:t>
    </dgm:pt>
    <dgm:pt modelId="{2DD560EC-2B18-468A-B5C9-EA00E6FA9DF5}" type="sibTrans" cxnId="{14E462AE-048F-41CC-9121-485BB4804BD1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563032C8-C511-438A-A8DB-626A2F21FAE2}">
      <dgm:prSet phldrT="[Szöveg]" custT="1"/>
      <dgm:spPr>
        <a:solidFill>
          <a:srgbClr val="703636"/>
        </a:solidFill>
      </dgm:spPr>
      <dgm:t>
        <a:bodyPr/>
        <a:lstStyle/>
        <a:p>
          <a:r>
            <a:rPr lang="hu-HU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biztonság</a:t>
          </a:r>
          <a:endParaRPr lang="hu-HU" sz="2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E4EB7D-C264-4A5C-8991-A375660F5741}" type="parTrans" cxnId="{3781C3A5-2ED5-4112-ABC1-0F1E31A2370C}">
      <dgm:prSet/>
      <dgm:spPr/>
      <dgm:t>
        <a:bodyPr/>
        <a:lstStyle/>
        <a:p>
          <a:endParaRPr lang="hu-HU"/>
        </a:p>
      </dgm:t>
    </dgm:pt>
    <dgm:pt modelId="{232F8FE6-1CCF-485F-9335-3CCE50A78B1F}" type="sibTrans" cxnId="{3781C3A5-2ED5-4112-ABC1-0F1E31A2370C}">
      <dgm:prSet/>
      <dgm:spPr>
        <a:solidFill>
          <a:srgbClr val="FF0000"/>
        </a:solidFill>
      </dgm:spPr>
      <dgm:t>
        <a:bodyPr/>
        <a:lstStyle/>
        <a:p>
          <a:endParaRPr lang="hu-HU"/>
        </a:p>
      </dgm:t>
    </dgm:pt>
    <dgm:pt modelId="{34D9CAE2-908B-45D6-A149-D9C0B7F0E039}" type="pres">
      <dgm:prSet presAssocID="{07DA0EFB-46B9-48ED-86CC-FB5D37A906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F835A1A-E9C8-4405-9D36-0ED3055CB292}" type="pres">
      <dgm:prSet presAssocID="{24E20F90-2F05-4963-98AE-1697B8871742}" presName="node" presStyleLbl="node1" presStyleIdx="0" presStyleCnt="3" custScaleX="126532" custScaleY="139870" custRadScaleRad="87174" custRadScaleInc="13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86815B-E25E-43CA-B76D-4BBA851D6531}" type="pres">
      <dgm:prSet presAssocID="{BD7ABB76-60FE-4F5E-917D-FDB244F54DBE}" presName="sibTrans" presStyleLbl="sibTrans2D1" presStyleIdx="0" presStyleCnt="3"/>
      <dgm:spPr/>
      <dgm:t>
        <a:bodyPr/>
        <a:lstStyle/>
        <a:p>
          <a:endParaRPr lang="hu-HU"/>
        </a:p>
      </dgm:t>
    </dgm:pt>
    <dgm:pt modelId="{B62C7FA3-C489-4CFD-B210-8FBF6D05ABE5}" type="pres">
      <dgm:prSet presAssocID="{BD7ABB76-60FE-4F5E-917D-FDB244F54DBE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8C2CC476-270D-4752-83BF-7B9BBDBEE292}" type="pres">
      <dgm:prSet presAssocID="{93D971FF-E1FF-4836-9D5C-C232353E867A}" presName="node" presStyleLbl="node1" presStyleIdx="1" presStyleCnt="3" custScaleX="126653" custScaleY="139756" custRadScaleRad="130532" custRadScaleInc="-2046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0744D3-51DC-49C5-A9C0-DF16F40A48DA}" type="pres">
      <dgm:prSet presAssocID="{2DD560EC-2B18-468A-B5C9-EA00E6FA9DF5}" presName="sibTrans" presStyleLbl="sibTrans2D1" presStyleIdx="1" presStyleCnt="3" custScaleX="146321" custScaleY="110000"/>
      <dgm:spPr/>
      <dgm:t>
        <a:bodyPr/>
        <a:lstStyle/>
        <a:p>
          <a:endParaRPr lang="hu-HU"/>
        </a:p>
      </dgm:t>
    </dgm:pt>
    <dgm:pt modelId="{C71B18CB-53DE-4702-89EE-606E9CB2A0B7}" type="pres">
      <dgm:prSet presAssocID="{2DD560EC-2B18-468A-B5C9-EA00E6FA9DF5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69D7BC64-983B-4EFE-8DA5-D0ACE9C65C32}" type="pres">
      <dgm:prSet presAssocID="{563032C8-C511-438A-A8DB-626A2F21FAE2}" presName="node" presStyleLbl="node1" presStyleIdx="2" presStyleCnt="3" custScaleX="126532" custScaleY="140212" custRadScaleRad="130539" custRadScaleInc="2017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3A5A11-0C1F-4142-8BBC-BA29A50B486F}" type="pres">
      <dgm:prSet presAssocID="{232F8FE6-1CCF-485F-9335-3CCE50A78B1F}" presName="sibTrans" presStyleLbl="sibTrans2D1" presStyleIdx="2" presStyleCnt="3" custScaleX="110000" custScaleY="110000"/>
      <dgm:spPr/>
      <dgm:t>
        <a:bodyPr/>
        <a:lstStyle/>
        <a:p>
          <a:endParaRPr lang="hu-HU"/>
        </a:p>
      </dgm:t>
    </dgm:pt>
    <dgm:pt modelId="{69C79725-35A5-47DD-91A3-C1114143C970}" type="pres">
      <dgm:prSet presAssocID="{232F8FE6-1CCF-485F-9335-3CCE50A78B1F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56008CC3-9383-49A7-B3BD-2EF69F6A70E3}" type="presOf" srcId="{2DD560EC-2B18-468A-B5C9-EA00E6FA9DF5}" destId="{C71B18CB-53DE-4702-89EE-606E9CB2A0B7}" srcOrd="1" destOrd="0" presId="urn:microsoft.com/office/officeart/2005/8/layout/cycle7"/>
    <dgm:cxn modelId="{50CE6C4D-3127-4AEB-A252-E9FDDAD0F858}" type="presOf" srcId="{232F8FE6-1CCF-485F-9335-3CCE50A78B1F}" destId="{69C79725-35A5-47DD-91A3-C1114143C970}" srcOrd="1" destOrd="0" presId="urn:microsoft.com/office/officeart/2005/8/layout/cycle7"/>
    <dgm:cxn modelId="{D1C78C30-3F97-43AC-8BAB-01C2ED9EABD8}" type="presOf" srcId="{563032C8-C511-438A-A8DB-626A2F21FAE2}" destId="{69D7BC64-983B-4EFE-8DA5-D0ACE9C65C32}" srcOrd="0" destOrd="0" presId="urn:microsoft.com/office/officeart/2005/8/layout/cycle7"/>
    <dgm:cxn modelId="{4DC658B6-72FD-461D-ACB5-56CA1F303B12}" srcId="{07DA0EFB-46B9-48ED-86CC-FB5D37A90636}" destId="{24E20F90-2F05-4963-98AE-1697B8871742}" srcOrd="0" destOrd="0" parTransId="{D1A52B98-C73F-4996-AE95-9EE2ED4ECD8B}" sibTransId="{BD7ABB76-60FE-4F5E-917D-FDB244F54DBE}"/>
    <dgm:cxn modelId="{BB263F69-89B5-40AC-999F-02185C66C4E3}" type="presOf" srcId="{BD7ABB76-60FE-4F5E-917D-FDB244F54DBE}" destId="{0386815B-E25E-43CA-B76D-4BBA851D6531}" srcOrd="0" destOrd="0" presId="urn:microsoft.com/office/officeart/2005/8/layout/cycle7"/>
    <dgm:cxn modelId="{71D51065-AD56-4D7C-92EF-315ADAF922FE}" type="presOf" srcId="{232F8FE6-1CCF-485F-9335-3CCE50A78B1F}" destId="{6C3A5A11-0C1F-4142-8BBC-BA29A50B486F}" srcOrd="0" destOrd="0" presId="urn:microsoft.com/office/officeart/2005/8/layout/cycle7"/>
    <dgm:cxn modelId="{6217EBEF-AEAD-42AE-BA20-3098FC8AF2BB}" type="presOf" srcId="{2DD560EC-2B18-468A-B5C9-EA00E6FA9DF5}" destId="{100744D3-51DC-49C5-A9C0-DF16F40A48DA}" srcOrd="0" destOrd="0" presId="urn:microsoft.com/office/officeart/2005/8/layout/cycle7"/>
    <dgm:cxn modelId="{3781C3A5-2ED5-4112-ABC1-0F1E31A2370C}" srcId="{07DA0EFB-46B9-48ED-86CC-FB5D37A90636}" destId="{563032C8-C511-438A-A8DB-626A2F21FAE2}" srcOrd="2" destOrd="0" parTransId="{30E4EB7D-C264-4A5C-8991-A375660F5741}" sibTransId="{232F8FE6-1CCF-485F-9335-3CCE50A78B1F}"/>
    <dgm:cxn modelId="{6BDF57A7-630B-4EF0-89AA-45C2875BFD94}" type="presOf" srcId="{24E20F90-2F05-4963-98AE-1697B8871742}" destId="{1F835A1A-E9C8-4405-9D36-0ED3055CB292}" srcOrd="0" destOrd="0" presId="urn:microsoft.com/office/officeart/2005/8/layout/cycle7"/>
    <dgm:cxn modelId="{7D2A31EC-8C9C-4558-B66E-D4FB4B95B1D0}" type="presOf" srcId="{07DA0EFB-46B9-48ED-86CC-FB5D37A90636}" destId="{34D9CAE2-908B-45D6-A149-D9C0B7F0E039}" srcOrd="0" destOrd="0" presId="urn:microsoft.com/office/officeart/2005/8/layout/cycle7"/>
    <dgm:cxn modelId="{D9820D76-679F-4A5D-BF9C-879760B5DD17}" type="presOf" srcId="{BD7ABB76-60FE-4F5E-917D-FDB244F54DBE}" destId="{B62C7FA3-C489-4CFD-B210-8FBF6D05ABE5}" srcOrd="1" destOrd="0" presId="urn:microsoft.com/office/officeart/2005/8/layout/cycle7"/>
    <dgm:cxn modelId="{66B4B341-225A-43F2-A154-5503002924A6}" type="presOf" srcId="{93D971FF-E1FF-4836-9D5C-C232353E867A}" destId="{8C2CC476-270D-4752-83BF-7B9BBDBEE292}" srcOrd="0" destOrd="0" presId="urn:microsoft.com/office/officeart/2005/8/layout/cycle7"/>
    <dgm:cxn modelId="{14E462AE-048F-41CC-9121-485BB4804BD1}" srcId="{07DA0EFB-46B9-48ED-86CC-FB5D37A90636}" destId="{93D971FF-E1FF-4836-9D5C-C232353E867A}" srcOrd="1" destOrd="0" parTransId="{EA54BE07-3972-4463-BA9D-3F1D370F573D}" sibTransId="{2DD560EC-2B18-468A-B5C9-EA00E6FA9DF5}"/>
    <dgm:cxn modelId="{D08AC125-B233-4D8A-96E4-52874F6CB13D}" type="presParOf" srcId="{34D9CAE2-908B-45D6-A149-D9C0B7F0E039}" destId="{1F835A1A-E9C8-4405-9D36-0ED3055CB292}" srcOrd="0" destOrd="0" presId="urn:microsoft.com/office/officeart/2005/8/layout/cycle7"/>
    <dgm:cxn modelId="{062A2932-E896-4594-BEB2-0D6FDBA319A4}" type="presParOf" srcId="{34D9CAE2-908B-45D6-A149-D9C0B7F0E039}" destId="{0386815B-E25E-43CA-B76D-4BBA851D6531}" srcOrd="1" destOrd="0" presId="urn:microsoft.com/office/officeart/2005/8/layout/cycle7"/>
    <dgm:cxn modelId="{A386945A-AF55-44DF-B3A7-711FB6896E42}" type="presParOf" srcId="{0386815B-E25E-43CA-B76D-4BBA851D6531}" destId="{B62C7FA3-C489-4CFD-B210-8FBF6D05ABE5}" srcOrd="0" destOrd="0" presId="urn:microsoft.com/office/officeart/2005/8/layout/cycle7"/>
    <dgm:cxn modelId="{2C255359-E966-49C8-B5AD-CB1E16530C80}" type="presParOf" srcId="{34D9CAE2-908B-45D6-A149-D9C0B7F0E039}" destId="{8C2CC476-270D-4752-83BF-7B9BBDBEE292}" srcOrd="2" destOrd="0" presId="urn:microsoft.com/office/officeart/2005/8/layout/cycle7"/>
    <dgm:cxn modelId="{A6625233-505C-4D99-94DE-2DB0B8EBD53D}" type="presParOf" srcId="{34D9CAE2-908B-45D6-A149-D9C0B7F0E039}" destId="{100744D3-51DC-49C5-A9C0-DF16F40A48DA}" srcOrd="3" destOrd="0" presId="urn:microsoft.com/office/officeart/2005/8/layout/cycle7"/>
    <dgm:cxn modelId="{7E7F8958-8A24-456E-903E-8DCD679ABABC}" type="presParOf" srcId="{100744D3-51DC-49C5-A9C0-DF16F40A48DA}" destId="{C71B18CB-53DE-4702-89EE-606E9CB2A0B7}" srcOrd="0" destOrd="0" presId="urn:microsoft.com/office/officeart/2005/8/layout/cycle7"/>
    <dgm:cxn modelId="{ECFB6422-0B55-42F1-9FD4-CD7F65EECAE0}" type="presParOf" srcId="{34D9CAE2-908B-45D6-A149-D9C0B7F0E039}" destId="{69D7BC64-983B-4EFE-8DA5-D0ACE9C65C32}" srcOrd="4" destOrd="0" presId="urn:microsoft.com/office/officeart/2005/8/layout/cycle7"/>
    <dgm:cxn modelId="{07DC3C11-FFFC-4C98-A248-F136C7135161}" type="presParOf" srcId="{34D9CAE2-908B-45D6-A149-D9C0B7F0E039}" destId="{6C3A5A11-0C1F-4142-8BBC-BA29A50B486F}" srcOrd="5" destOrd="0" presId="urn:microsoft.com/office/officeart/2005/8/layout/cycle7"/>
    <dgm:cxn modelId="{F3215CF9-7B65-4075-988C-C13C02DE23C6}" type="presParOf" srcId="{6C3A5A11-0C1F-4142-8BBC-BA29A50B486F}" destId="{69C79725-35A5-47DD-91A3-C1114143C9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98AE7-E41A-470F-A3BA-66A7E8D153C3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C87FE2CE-70A4-40F1-ACF5-E447B21571CC}">
      <dgm:prSet phldrT="[Szöveg]"/>
      <dgm:spPr>
        <a:ln>
          <a:solidFill>
            <a:srgbClr val="70363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likviditás</a:t>
          </a:r>
          <a:endParaRPr lang="hu-HU" dirty="0">
            <a:solidFill>
              <a:srgbClr val="703636"/>
            </a:solidFill>
          </a:endParaRPr>
        </a:p>
      </dgm:t>
    </dgm:pt>
    <dgm:pt modelId="{C14BB3F4-2486-40A3-9F2F-717C493B235F}" type="parTrans" cxnId="{03A82E34-E6DE-4BD2-8F37-A2D332D185F0}">
      <dgm:prSet/>
      <dgm:spPr/>
      <dgm:t>
        <a:bodyPr/>
        <a:lstStyle/>
        <a:p>
          <a:endParaRPr lang="hu-HU"/>
        </a:p>
      </dgm:t>
    </dgm:pt>
    <dgm:pt modelId="{19F04863-ABB9-491B-BC2E-ABB9B6FCEA9D}" type="sibTrans" cxnId="{03A82E34-E6DE-4BD2-8F37-A2D332D185F0}">
      <dgm:prSet/>
      <dgm:spPr/>
      <dgm:t>
        <a:bodyPr/>
        <a:lstStyle/>
        <a:p>
          <a:endParaRPr lang="hu-HU"/>
        </a:p>
      </dgm:t>
    </dgm:pt>
    <dgm:pt modelId="{8ABE13CF-D9EC-4D24-9EFF-9D7BE3A8766E}">
      <dgm:prSet phldrT="[Szöveg]"/>
      <dgm:spPr>
        <a:ln>
          <a:solidFill>
            <a:srgbClr val="70363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err="1" smtClean="0">
              <a:solidFill>
                <a:srgbClr val="703636"/>
              </a:solidFill>
            </a:rPr>
            <a:t>szolvencia</a:t>
          </a:r>
          <a:endParaRPr lang="hu-HU" dirty="0">
            <a:solidFill>
              <a:srgbClr val="703636"/>
            </a:solidFill>
          </a:endParaRPr>
        </a:p>
      </dgm:t>
    </dgm:pt>
    <dgm:pt modelId="{7703E990-3A76-443B-A5BB-64A4217F9C16}" type="parTrans" cxnId="{15E260B6-326E-410B-8B44-AA93C780A382}">
      <dgm:prSet/>
      <dgm:spPr/>
      <dgm:t>
        <a:bodyPr/>
        <a:lstStyle/>
        <a:p>
          <a:endParaRPr lang="hu-HU"/>
        </a:p>
      </dgm:t>
    </dgm:pt>
    <dgm:pt modelId="{8FD22E8B-F2E3-4A24-925B-A56AEFE6F010}" type="sibTrans" cxnId="{15E260B6-326E-410B-8B44-AA93C780A382}">
      <dgm:prSet/>
      <dgm:spPr/>
      <dgm:t>
        <a:bodyPr/>
        <a:lstStyle/>
        <a:p>
          <a:endParaRPr lang="hu-HU"/>
        </a:p>
      </dgm:t>
    </dgm:pt>
    <dgm:pt modelId="{C851D834-70C8-4059-8683-F570B334A626}">
      <dgm:prSet phldrT="[Szöveg]"/>
      <dgm:spPr>
        <a:ln>
          <a:solidFill>
            <a:srgbClr val="70363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err="1" smtClean="0">
              <a:solidFill>
                <a:srgbClr val="703636"/>
              </a:solidFill>
            </a:rPr>
            <a:t>prudencia</a:t>
          </a:r>
          <a:endParaRPr lang="hu-HU" dirty="0">
            <a:solidFill>
              <a:srgbClr val="703636"/>
            </a:solidFill>
          </a:endParaRPr>
        </a:p>
      </dgm:t>
    </dgm:pt>
    <dgm:pt modelId="{CBD5B13A-8E6C-4D7C-AD56-568181A0B5B0}" type="parTrans" cxnId="{98C295FE-240C-46D5-A51C-FC451556B95F}">
      <dgm:prSet/>
      <dgm:spPr/>
      <dgm:t>
        <a:bodyPr/>
        <a:lstStyle/>
        <a:p>
          <a:endParaRPr lang="hu-HU"/>
        </a:p>
      </dgm:t>
    </dgm:pt>
    <dgm:pt modelId="{8698FE08-3149-4E89-BB3F-21AAB7F696C8}" type="sibTrans" cxnId="{98C295FE-240C-46D5-A51C-FC451556B95F}">
      <dgm:prSet/>
      <dgm:spPr/>
      <dgm:t>
        <a:bodyPr/>
        <a:lstStyle/>
        <a:p>
          <a:endParaRPr lang="hu-HU"/>
        </a:p>
      </dgm:t>
    </dgm:pt>
    <dgm:pt modelId="{D8F2402C-9F8F-4061-B182-E2822FC8774B}" type="pres">
      <dgm:prSet presAssocID="{DB498AE7-E41A-470F-A3BA-66A7E8D153C3}" presName="compositeShape" presStyleCnt="0">
        <dgm:presLayoutVars>
          <dgm:dir/>
          <dgm:resizeHandles/>
        </dgm:presLayoutVars>
      </dgm:prSet>
      <dgm:spPr/>
    </dgm:pt>
    <dgm:pt modelId="{433E9168-E01F-4572-9FE1-4B60694E01CD}" type="pres">
      <dgm:prSet presAssocID="{DB498AE7-E41A-470F-A3BA-66A7E8D153C3}" presName="pyramid" presStyleLbl="node1" presStyleIdx="0" presStyleCnt="1" custLinFactNeighborX="217" custLinFactNeighborY="2223"/>
      <dgm:spPr>
        <a:gradFill flip="none" rotWithShape="0">
          <a:gsLst>
            <a:gs pos="0">
              <a:srgbClr val="703636">
                <a:shade val="30000"/>
                <a:satMod val="115000"/>
              </a:srgbClr>
            </a:gs>
            <a:gs pos="50000">
              <a:srgbClr val="703636">
                <a:shade val="67500"/>
                <a:satMod val="115000"/>
              </a:srgbClr>
            </a:gs>
            <a:gs pos="100000">
              <a:srgbClr val="703636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C28CA2B-BF93-4830-BE63-4E8E838A81AC}" type="pres">
      <dgm:prSet presAssocID="{DB498AE7-E41A-470F-A3BA-66A7E8D153C3}" presName="theList" presStyleCnt="0"/>
      <dgm:spPr/>
    </dgm:pt>
    <dgm:pt modelId="{FBDB525A-FA35-498F-B2B9-D701FA90A549}" type="pres">
      <dgm:prSet presAssocID="{C87FE2CE-70A4-40F1-ACF5-E447B21571C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28A9ED-90F7-4413-BB63-A1353FE1B8D3}" type="pres">
      <dgm:prSet presAssocID="{C87FE2CE-70A4-40F1-ACF5-E447B21571CC}" presName="aSpace" presStyleCnt="0"/>
      <dgm:spPr/>
    </dgm:pt>
    <dgm:pt modelId="{55316BCD-F58E-45EA-B606-81E57259F027}" type="pres">
      <dgm:prSet presAssocID="{8ABE13CF-D9EC-4D24-9EFF-9D7BE3A876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D0522B-0947-4D9C-9A34-E8143D79BB55}" type="pres">
      <dgm:prSet presAssocID="{8ABE13CF-D9EC-4D24-9EFF-9D7BE3A8766E}" presName="aSpace" presStyleCnt="0"/>
      <dgm:spPr/>
    </dgm:pt>
    <dgm:pt modelId="{A5BF743E-EF9D-416A-9527-8D4607222644}" type="pres">
      <dgm:prSet presAssocID="{C851D834-70C8-4059-8683-F570B334A62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C642D9-4A51-4519-AC9C-0F545429492A}" type="pres">
      <dgm:prSet presAssocID="{C851D834-70C8-4059-8683-F570B334A626}" presName="aSpace" presStyleCnt="0"/>
      <dgm:spPr/>
    </dgm:pt>
  </dgm:ptLst>
  <dgm:cxnLst>
    <dgm:cxn modelId="{15E260B6-326E-410B-8B44-AA93C780A382}" srcId="{DB498AE7-E41A-470F-A3BA-66A7E8D153C3}" destId="{8ABE13CF-D9EC-4D24-9EFF-9D7BE3A8766E}" srcOrd="1" destOrd="0" parTransId="{7703E990-3A76-443B-A5BB-64A4217F9C16}" sibTransId="{8FD22E8B-F2E3-4A24-925B-A56AEFE6F010}"/>
    <dgm:cxn modelId="{98C295FE-240C-46D5-A51C-FC451556B95F}" srcId="{DB498AE7-E41A-470F-A3BA-66A7E8D153C3}" destId="{C851D834-70C8-4059-8683-F570B334A626}" srcOrd="2" destOrd="0" parTransId="{CBD5B13A-8E6C-4D7C-AD56-568181A0B5B0}" sibTransId="{8698FE08-3149-4E89-BB3F-21AAB7F696C8}"/>
    <dgm:cxn modelId="{E99F4FB3-37E1-404A-B870-9183C88220E4}" type="presOf" srcId="{C851D834-70C8-4059-8683-F570B334A626}" destId="{A5BF743E-EF9D-416A-9527-8D4607222644}" srcOrd="0" destOrd="0" presId="urn:microsoft.com/office/officeart/2005/8/layout/pyramid2"/>
    <dgm:cxn modelId="{A0ACA580-08BC-458E-B2CE-2ED6926CCC01}" type="presOf" srcId="{8ABE13CF-D9EC-4D24-9EFF-9D7BE3A8766E}" destId="{55316BCD-F58E-45EA-B606-81E57259F027}" srcOrd="0" destOrd="0" presId="urn:microsoft.com/office/officeart/2005/8/layout/pyramid2"/>
    <dgm:cxn modelId="{FE1DBC1B-773F-43DA-9D10-BEC48B251C04}" type="presOf" srcId="{C87FE2CE-70A4-40F1-ACF5-E447B21571CC}" destId="{FBDB525A-FA35-498F-B2B9-D701FA90A549}" srcOrd="0" destOrd="0" presId="urn:microsoft.com/office/officeart/2005/8/layout/pyramid2"/>
    <dgm:cxn modelId="{03A82E34-E6DE-4BD2-8F37-A2D332D185F0}" srcId="{DB498AE7-E41A-470F-A3BA-66A7E8D153C3}" destId="{C87FE2CE-70A4-40F1-ACF5-E447B21571CC}" srcOrd="0" destOrd="0" parTransId="{C14BB3F4-2486-40A3-9F2F-717C493B235F}" sibTransId="{19F04863-ABB9-491B-BC2E-ABB9B6FCEA9D}"/>
    <dgm:cxn modelId="{5DDA1B9D-DB5E-4CB0-B6CE-3E7C95E529C7}" type="presOf" srcId="{DB498AE7-E41A-470F-A3BA-66A7E8D153C3}" destId="{D8F2402C-9F8F-4061-B182-E2822FC8774B}" srcOrd="0" destOrd="0" presId="urn:microsoft.com/office/officeart/2005/8/layout/pyramid2"/>
    <dgm:cxn modelId="{61EFD89E-3E31-47ED-82B2-F3DC8A15EE79}" type="presParOf" srcId="{D8F2402C-9F8F-4061-B182-E2822FC8774B}" destId="{433E9168-E01F-4572-9FE1-4B60694E01CD}" srcOrd="0" destOrd="0" presId="urn:microsoft.com/office/officeart/2005/8/layout/pyramid2"/>
    <dgm:cxn modelId="{EAC8F221-A233-4FFB-A355-55BBCB57891E}" type="presParOf" srcId="{D8F2402C-9F8F-4061-B182-E2822FC8774B}" destId="{6C28CA2B-BF93-4830-BE63-4E8E838A81AC}" srcOrd="1" destOrd="0" presId="urn:microsoft.com/office/officeart/2005/8/layout/pyramid2"/>
    <dgm:cxn modelId="{D9628A55-A9CC-4713-A368-973F7272C42D}" type="presParOf" srcId="{6C28CA2B-BF93-4830-BE63-4E8E838A81AC}" destId="{FBDB525A-FA35-498F-B2B9-D701FA90A549}" srcOrd="0" destOrd="0" presId="urn:microsoft.com/office/officeart/2005/8/layout/pyramid2"/>
    <dgm:cxn modelId="{58C00870-3ED3-4E88-A338-979D45603E81}" type="presParOf" srcId="{6C28CA2B-BF93-4830-BE63-4E8E838A81AC}" destId="{FA28A9ED-90F7-4413-BB63-A1353FE1B8D3}" srcOrd="1" destOrd="0" presId="urn:microsoft.com/office/officeart/2005/8/layout/pyramid2"/>
    <dgm:cxn modelId="{F84A2EFB-20E5-4A33-87C8-D4223454E7D2}" type="presParOf" srcId="{6C28CA2B-BF93-4830-BE63-4E8E838A81AC}" destId="{55316BCD-F58E-45EA-B606-81E57259F027}" srcOrd="2" destOrd="0" presId="urn:microsoft.com/office/officeart/2005/8/layout/pyramid2"/>
    <dgm:cxn modelId="{35CE6B86-6B04-48BB-A7FD-C8A348B49285}" type="presParOf" srcId="{6C28CA2B-BF93-4830-BE63-4E8E838A81AC}" destId="{A9D0522B-0947-4D9C-9A34-E8143D79BB55}" srcOrd="3" destOrd="0" presId="urn:microsoft.com/office/officeart/2005/8/layout/pyramid2"/>
    <dgm:cxn modelId="{6869B0B1-F3D3-4F61-8D55-562D6DE1B656}" type="presParOf" srcId="{6C28CA2B-BF93-4830-BE63-4E8E838A81AC}" destId="{A5BF743E-EF9D-416A-9527-8D4607222644}" srcOrd="4" destOrd="0" presId="urn:microsoft.com/office/officeart/2005/8/layout/pyramid2"/>
    <dgm:cxn modelId="{05193C36-0D9E-449F-A198-370B3B21368F}" type="presParOf" srcId="{6C28CA2B-BF93-4830-BE63-4E8E838A81AC}" destId="{1FC642D9-4A51-4519-AC9C-0F545429492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304A0-B448-4A59-BC24-57B7BE051EB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D55F9BA-5746-4F51-A20D-AE3CEDF1707D}">
      <dgm:prSet phldrT="[Szöveg]" custT="1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400" b="1" dirty="0" smtClean="0"/>
            <a:t>Kockáztatott érték</a:t>
          </a:r>
          <a:endParaRPr lang="hu-HU" sz="1400" b="1" dirty="0"/>
        </a:p>
      </dgm:t>
    </dgm:pt>
    <dgm:pt modelId="{955B1166-487E-4E76-A5A7-7B546E57DDE0}" type="parTrans" cxnId="{E5AA0C29-13F0-4D52-9FA9-1A480F0E1CA4}">
      <dgm:prSet/>
      <dgm:spPr/>
      <dgm:t>
        <a:bodyPr/>
        <a:lstStyle/>
        <a:p>
          <a:endParaRPr lang="hu-HU"/>
        </a:p>
      </dgm:t>
    </dgm:pt>
    <dgm:pt modelId="{D9314312-775B-4DCB-9466-9286005F6E42}" type="sibTrans" cxnId="{E5AA0C29-13F0-4D52-9FA9-1A480F0E1CA4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hu-HU"/>
        </a:p>
      </dgm:t>
    </dgm:pt>
    <dgm:pt modelId="{AB86727E-86F9-4934-A571-FB5C2337E663}">
      <dgm:prSet phldrT="[Szöveg]" custT="1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400" b="1" dirty="0" smtClean="0"/>
            <a:t>Bekövetkezési valószínűség</a:t>
          </a:r>
          <a:endParaRPr lang="hu-HU" sz="1400" b="1" dirty="0"/>
        </a:p>
      </dgm:t>
    </dgm:pt>
    <dgm:pt modelId="{CA7F5CB0-F320-436E-9BD6-4B7F5C1BD2F2}" type="parTrans" cxnId="{1F66A8C4-8D49-4ED0-8DC0-27832644C748}">
      <dgm:prSet/>
      <dgm:spPr/>
      <dgm:t>
        <a:bodyPr/>
        <a:lstStyle/>
        <a:p>
          <a:endParaRPr lang="hu-HU"/>
        </a:p>
      </dgm:t>
    </dgm:pt>
    <dgm:pt modelId="{8F7F951F-E0AB-4BE1-BFF7-373B52C7FD65}" type="sibTrans" cxnId="{1F66A8C4-8D49-4ED0-8DC0-27832644C748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60BA5754-887B-48DA-9AF6-F3B0D3FEE04B}">
      <dgm:prSet phldrT="[Szöveg]" custT="1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400" b="1" dirty="0" smtClean="0"/>
            <a:t>KOCKÁZAT</a:t>
          </a:r>
          <a:endParaRPr lang="hu-HU" sz="1400" b="1" dirty="0"/>
        </a:p>
      </dgm:t>
    </dgm:pt>
    <dgm:pt modelId="{04B2267F-0116-4484-8DF0-4C088F006598}" type="parTrans" cxnId="{3DE0530B-F940-49F7-9A12-D12AF4303A78}">
      <dgm:prSet/>
      <dgm:spPr/>
      <dgm:t>
        <a:bodyPr/>
        <a:lstStyle/>
        <a:p>
          <a:endParaRPr lang="hu-HU"/>
        </a:p>
      </dgm:t>
    </dgm:pt>
    <dgm:pt modelId="{97053078-F7FD-4ACC-AED2-1D4215BE35EB}" type="sibTrans" cxnId="{3DE0530B-F940-49F7-9A12-D12AF4303A78}">
      <dgm:prSet/>
      <dgm:spPr/>
      <dgm:t>
        <a:bodyPr/>
        <a:lstStyle/>
        <a:p>
          <a:endParaRPr lang="hu-HU"/>
        </a:p>
      </dgm:t>
    </dgm:pt>
    <dgm:pt modelId="{A37AD449-AA9E-4937-8EC2-B945B06138C6}" type="pres">
      <dgm:prSet presAssocID="{DB9304A0-B448-4A59-BC24-57B7BE051EB5}" presName="linearFlow" presStyleCnt="0">
        <dgm:presLayoutVars>
          <dgm:dir/>
          <dgm:resizeHandles val="exact"/>
        </dgm:presLayoutVars>
      </dgm:prSet>
      <dgm:spPr/>
    </dgm:pt>
    <dgm:pt modelId="{FEEC6B38-BD35-435B-AB92-DF4B9E096BAB}" type="pres">
      <dgm:prSet presAssocID="{AD55F9BA-5746-4F51-A20D-AE3CEDF170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8125D4-8114-4AFF-AE9C-6D26186ADEE8}" type="pres">
      <dgm:prSet presAssocID="{D9314312-775B-4DCB-9466-9286005F6E42}" presName="spacerL" presStyleCnt="0"/>
      <dgm:spPr/>
    </dgm:pt>
    <dgm:pt modelId="{6D9895F8-4149-4E22-AE94-D301898F4A32}" type="pres">
      <dgm:prSet presAssocID="{D9314312-775B-4DCB-9466-9286005F6E42}" presName="sibTrans" presStyleLbl="sibTrans2D1" presStyleIdx="0" presStyleCnt="2" custAng="18816012"/>
      <dgm:spPr/>
      <dgm:t>
        <a:bodyPr/>
        <a:lstStyle/>
        <a:p>
          <a:endParaRPr lang="hu-HU"/>
        </a:p>
      </dgm:t>
    </dgm:pt>
    <dgm:pt modelId="{1F685A42-094B-49D5-9CBC-80A0E6811586}" type="pres">
      <dgm:prSet presAssocID="{D9314312-775B-4DCB-9466-9286005F6E42}" presName="spacerR" presStyleCnt="0"/>
      <dgm:spPr/>
    </dgm:pt>
    <dgm:pt modelId="{17667770-5C67-4237-95EB-25AE5048E7FC}" type="pres">
      <dgm:prSet presAssocID="{AB86727E-86F9-4934-A571-FB5C2337E6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0E10F2-34C4-44D9-B242-A2793C0284FD}" type="pres">
      <dgm:prSet presAssocID="{8F7F951F-E0AB-4BE1-BFF7-373B52C7FD65}" presName="spacerL" presStyleCnt="0"/>
      <dgm:spPr/>
    </dgm:pt>
    <dgm:pt modelId="{390024CC-BE40-40DC-9115-9694F16964B4}" type="pres">
      <dgm:prSet presAssocID="{8F7F951F-E0AB-4BE1-BFF7-373B52C7FD65}" presName="sibTrans" presStyleLbl="sibTrans2D1" presStyleIdx="1" presStyleCnt="2"/>
      <dgm:spPr/>
      <dgm:t>
        <a:bodyPr/>
        <a:lstStyle/>
        <a:p>
          <a:endParaRPr lang="hu-HU"/>
        </a:p>
      </dgm:t>
    </dgm:pt>
    <dgm:pt modelId="{1E70CDD0-19E3-4911-8A92-C9ADDD4D3AA2}" type="pres">
      <dgm:prSet presAssocID="{8F7F951F-E0AB-4BE1-BFF7-373B52C7FD65}" presName="spacerR" presStyleCnt="0"/>
      <dgm:spPr/>
    </dgm:pt>
    <dgm:pt modelId="{6E640990-B914-4E56-9455-000B26C92FE6}" type="pres">
      <dgm:prSet presAssocID="{60BA5754-887B-48DA-9AF6-F3B0D3FEE0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A946580-1E7E-4E97-B7B2-CC335E421CB0}" type="presOf" srcId="{AD55F9BA-5746-4F51-A20D-AE3CEDF1707D}" destId="{FEEC6B38-BD35-435B-AB92-DF4B9E096BAB}" srcOrd="0" destOrd="0" presId="urn:microsoft.com/office/officeart/2005/8/layout/equation1"/>
    <dgm:cxn modelId="{58CDE748-F4E7-4E0E-A683-8B1D4D7B1851}" type="presOf" srcId="{AB86727E-86F9-4934-A571-FB5C2337E663}" destId="{17667770-5C67-4237-95EB-25AE5048E7FC}" srcOrd="0" destOrd="0" presId="urn:microsoft.com/office/officeart/2005/8/layout/equation1"/>
    <dgm:cxn modelId="{1F66A8C4-8D49-4ED0-8DC0-27832644C748}" srcId="{DB9304A0-B448-4A59-BC24-57B7BE051EB5}" destId="{AB86727E-86F9-4934-A571-FB5C2337E663}" srcOrd="1" destOrd="0" parTransId="{CA7F5CB0-F320-436E-9BD6-4B7F5C1BD2F2}" sibTransId="{8F7F951F-E0AB-4BE1-BFF7-373B52C7FD65}"/>
    <dgm:cxn modelId="{3DE0530B-F940-49F7-9A12-D12AF4303A78}" srcId="{DB9304A0-B448-4A59-BC24-57B7BE051EB5}" destId="{60BA5754-887B-48DA-9AF6-F3B0D3FEE04B}" srcOrd="2" destOrd="0" parTransId="{04B2267F-0116-4484-8DF0-4C088F006598}" sibTransId="{97053078-F7FD-4ACC-AED2-1D4215BE35EB}"/>
    <dgm:cxn modelId="{9F1B9A38-4787-416E-9077-9EE194EB6829}" type="presOf" srcId="{DB9304A0-B448-4A59-BC24-57B7BE051EB5}" destId="{A37AD449-AA9E-4937-8EC2-B945B06138C6}" srcOrd="0" destOrd="0" presId="urn:microsoft.com/office/officeart/2005/8/layout/equation1"/>
    <dgm:cxn modelId="{1D8999E8-C108-4320-8E5B-993188A69B52}" type="presOf" srcId="{8F7F951F-E0AB-4BE1-BFF7-373B52C7FD65}" destId="{390024CC-BE40-40DC-9115-9694F16964B4}" srcOrd="0" destOrd="0" presId="urn:microsoft.com/office/officeart/2005/8/layout/equation1"/>
    <dgm:cxn modelId="{A4CFC1BD-AF4D-4A71-BF05-6908C2E01EAE}" type="presOf" srcId="{60BA5754-887B-48DA-9AF6-F3B0D3FEE04B}" destId="{6E640990-B914-4E56-9455-000B26C92FE6}" srcOrd="0" destOrd="0" presId="urn:microsoft.com/office/officeart/2005/8/layout/equation1"/>
    <dgm:cxn modelId="{E5AA0C29-13F0-4D52-9FA9-1A480F0E1CA4}" srcId="{DB9304A0-B448-4A59-BC24-57B7BE051EB5}" destId="{AD55F9BA-5746-4F51-A20D-AE3CEDF1707D}" srcOrd="0" destOrd="0" parTransId="{955B1166-487E-4E76-A5A7-7B546E57DDE0}" sibTransId="{D9314312-775B-4DCB-9466-9286005F6E42}"/>
    <dgm:cxn modelId="{CF03464D-B6A7-42C1-8D44-B420885386B5}" type="presOf" srcId="{D9314312-775B-4DCB-9466-9286005F6E42}" destId="{6D9895F8-4149-4E22-AE94-D301898F4A32}" srcOrd="0" destOrd="0" presId="urn:microsoft.com/office/officeart/2005/8/layout/equation1"/>
    <dgm:cxn modelId="{3508A15B-48EA-4135-80A6-8FE4B0C3031E}" type="presParOf" srcId="{A37AD449-AA9E-4937-8EC2-B945B06138C6}" destId="{FEEC6B38-BD35-435B-AB92-DF4B9E096BAB}" srcOrd="0" destOrd="0" presId="urn:microsoft.com/office/officeart/2005/8/layout/equation1"/>
    <dgm:cxn modelId="{BF0837BA-3921-411C-9F27-B714C10ED4EE}" type="presParOf" srcId="{A37AD449-AA9E-4937-8EC2-B945B06138C6}" destId="{2C8125D4-8114-4AFF-AE9C-6D26186ADEE8}" srcOrd="1" destOrd="0" presId="urn:microsoft.com/office/officeart/2005/8/layout/equation1"/>
    <dgm:cxn modelId="{DDC11A1B-63CB-4FF0-8CE4-BD01B12927DE}" type="presParOf" srcId="{A37AD449-AA9E-4937-8EC2-B945B06138C6}" destId="{6D9895F8-4149-4E22-AE94-D301898F4A32}" srcOrd="2" destOrd="0" presId="urn:microsoft.com/office/officeart/2005/8/layout/equation1"/>
    <dgm:cxn modelId="{65D8D72F-3080-4CA8-80C8-23F816AF8957}" type="presParOf" srcId="{A37AD449-AA9E-4937-8EC2-B945B06138C6}" destId="{1F685A42-094B-49D5-9CBC-80A0E6811586}" srcOrd="3" destOrd="0" presId="urn:microsoft.com/office/officeart/2005/8/layout/equation1"/>
    <dgm:cxn modelId="{281EEC93-024C-4E4E-8E9C-A87AFB79DD72}" type="presParOf" srcId="{A37AD449-AA9E-4937-8EC2-B945B06138C6}" destId="{17667770-5C67-4237-95EB-25AE5048E7FC}" srcOrd="4" destOrd="0" presId="urn:microsoft.com/office/officeart/2005/8/layout/equation1"/>
    <dgm:cxn modelId="{C87ADFDB-D389-44F5-B291-DC4CB38F740B}" type="presParOf" srcId="{A37AD449-AA9E-4937-8EC2-B945B06138C6}" destId="{BD0E10F2-34C4-44D9-B242-A2793C0284FD}" srcOrd="5" destOrd="0" presId="urn:microsoft.com/office/officeart/2005/8/layout/equation1"/>
    <dgm:cxn modelId="{D6D7336C-83D3-40A4-8685-E242B04B72C3}" type="presParOf" srcId="{A37AD449-AA9E-4937-8EC2-B945B06138C6}" destId="{390024CC-BE40-40DC-9115-9694F16964B4}" srcOrd="6" destOrd="0" presId="urn:microsoft.com/office/officeart/2005/8/layout/equation1"/>
    <dgm:cxn modelId="{C9B793F9-DF4E-4CA1-8390-A217D2926AAD}" type="presParOf" srcId="{A37AD449-AA9E-4937-8EC2-B945B06138C6}" destId="{1E70CDD0-19E3-4911-8A92-C9ADDD4D3AA2}" srcOrd="7" destOrd="0" presId="urn:microsoft.com/office/officeart/2005/8/layout/equation1"/>
    <dgm:cxn modelId="{13F641B3-3D3F-4611-8306-3F1825A05C4F}" type="presParOf" srcId="{A37AD449-AA9E-4937-8EC2-B945B06138C6}" destId="{6E640990-B914-4E56-9455-000B26C92FE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29EF5-E73A-4423-85C1-007F8040DE0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941F9EAE-CF39-4DC1-A497-208CC59548BB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800" b="1" dirty="0" smtClean="0">
              <a:solidFill>
                <a:schemeClr val="bg1"/>
              </a:solidFill>
            </a:rPr>
            <a:t>Banki kockázatok fajtái</a:t>
          </a:r>
          <a:endParaRPr lang="hu-HU" sz="1800" b="1" dirty="0">
            <a:solidFill>
              <a:schemeClr val="bg1"/>
            </a:solidFill>
          </a:endParaRPr>
        </a:p>
      </dgm:t>
    </dgm:pt>
    <dgm:pt modelId="{76C5404C-6411-4452-9463-E793BCD5B682}" type="parTrans" cxnId="{C432B34F-E6DD-4E43-B4D5-CCAF9D8AEEF6}">
      <dgm:prSet/>
      <dgm:spPr/>
      <dgm:t>
        <a:bodyPr/>
        <a:lstStyle/>
        <a:p>
          <a:endParaRPr lang="hu-HU"/>
        </a:p>
      </dgm:t>
    </dgm:pt>
    <dgm:pt modelId="{AA73F094-0E8C-4BA5-8FBD-F0FD5EA48268}" type="sibTrans" cxnId="{C432B34F-E6DD-4E43-B4D5-CCAF9D8AEEF6}">
      <dgm:prSet/>
      <dgm:spPr/>
      <dgm:t>
        <a:bodyPr/>
        <a:lstStyle/>
        <a:p>
          <a:endParaRPr lang="hu-HU"/>
        </a:p>
      </dgm:t>
    </dgm:pt>
    <dgm:pt modelId="{77DB4DB5-53DB-442F-8856-0C95BA5A4A3A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500" b="1" dirty="0" smtClean="0">
              <a:solidFill>
                <a:schemeClr val="bg1"/>
              </a:solidFill>
            </a:rPr>
            <a:t>Működésből eredő kockázatok</a:t>
          </a:r>
          <a:endParaRPr lang="hu-HU" sz="1500" b="1" dirty="0">
            <a:solidFill>
              <a:schemeClr val="bg1"/>
            </a:solidFill>
          </a:endParaRPr>
        </a:p>
      </dgm:t>
    </dgm:pt>
    <dgm:pt modelId="{F8CCD198-65E0-468C-BA46-F005CE0D98AA}" type="parTrans" cxnId="{52224389-A452-434A-8961-6B563B654C68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AFB39B13-C24F-470A-8D29-9297D47CE8D4}" type="sibTrans" cxnId="{52224389-A452-434A-8961-6B563B654C68}">
      <dgm:prSet/>
      <dgm:spPr/>
      <dgm:t>
        <a:bodyPr/>
        <a:lstStyle/>
        <a:p>
          <a:endParaRPr lang="hu-HU"/>
        </a:p>
      </dgm:t>
    </dgm:pt>
    <dgm:pt modelId="{3A2191E4-48D2-40D0-9ED4-2EED369E755A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Technológiai</a:t>
          </a:r>
          <a:r>
            <a:rPr lang="hu-HU" sz="1200" b="1" dirty="0" smtClean="0"/>
            <a:t> </a:t>
          </a:r>
          <a:r>
            <a:rPr lang="hu-HU" sz="1200" b="1" dirty="0" smtClean="0">
              <a:solidFill>
                <a:schemeClr val="bg1"/>
              </a:solidFill>
            </a:rPr>
            <a:t>kockázat</a:t>
          </a:r>
          <a:endParaRPr lang="hu-HU" sz="1200" b="1" dirty="0">
            <a:solidFill>
              <a:schemeClr val="bg1"/>
            </a:solidFill>
          </a:endParaRPr>
        </a:p>
      </dgm:t>
    </dgm:pt>
    <dgm:pt modelId="{BA0798EE-4937-419B-9EA7-5EB42D722FEF}" type="parTrans" cxnId="{A95091CF-4500-4299-A4CD-B90AC6945BF7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5ECEE92D-8EB3-428F-81BA-289BC69A2837}" type="sibTrans" cxnId="{A95091CF-4500-4299-A4CD-B90AC6945BF7}">
      <dgm:prSet/>
      <dgm:spPr/>
      <dgm:t>
        <a:bodyPr/>
        <a:lstStyle/>
        <a:p>
          <a:endParaRPr lang="hu-HU"/>
        </a:p>
      </dgm:t>
    </dgm:pt>
    <dgm:pt modelId="{5561F917-F34D-4084-B5D1-D4E70F617CEA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Piaci stratégia kockázata</a:t>
          </a:r>
          <a:endParaRPr lang="hu-HU" sz="1200" b="1" dirty="0">
            <a:solidFill>
              <a:schemeClr val="bg1"/>
            </a:solidFill>
          </a:endParaRPr>
        </a:p>
      </dgm:t>
    </dgm:pt>
    <dgm:pt modelId="{54752C9F-F3BD-419D-A84C-5AF5B874B52E}" type="parTrans" cxnId="{0F438157-F873-4A0D-8144-F59247BB4D02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E975EDFA-F184-46DC-A29B-51490201C59B}" type="sibTrans" cxnId="{0F438157-F873-4A0D-8144-F59247BB4D02}">
      <dgm:prSet/>
      <dgm:spPr/>
      <dgm:t>
        <a:bodyPr/>
        <a:lstStyle/>
        <a:p>
          <a:endParaRPr lang="hu-HU"/>
        </a:p>
      </dgm:t>
    </dgm:pt>
    <dgm:pt modelId="{9E3FF5C8-4840-48BD-8EE2-D5B776B5F7CA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500" b="1" dirty="0" smtClean="0">
              <a:solidFill>
                <a:schemeClr val="bg1"/>
              </a:solidFill>
            </a:rPr>
            <a:t>Portfólió kockázat</a:t>
          </a:r>
          <a:endParaRPr lang="hu-HU" sz="1500" b="1" dirty="0">
            <a:solidFill>
              <a:schemeClr val="bg1"/>
            </a:solidFill>
          </a:endParaRPr>
        </a:p>
      </dgm:t>
    </dgm:pt>
    <dgm:pt modelId="{37DE567F-B1F0-489E-BBD7-D127D805DE48}" type="parTrans" cxnId="{C4ADBCA9-2E8F-4D9B-8997-62C7CEBE214D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FD50EF0A-B5E4-44C2-9E76-CED02CCB6F43}" type="sibTrans" cxnId="{C4ADBCA9-2E8F-4D9B-8997-62C7CEBE214D}">
      <dgm:prSet/>
      <dgm:spPr/>
      <dgm:t>
        <a:bodyPr/>
        <a:lstStyle/>
        <a:p>
          <a:endParaRPr lang="hu-HU"/>
        </a:p>
      </dgm:t>
    </dgm:pt>
    <dgm:pt modelId="{BD0C1F47-7F45-464E-A256-B79911486560}">
      <dgm:prSet phldrT="[Szöveg]"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Mérlegtételek kockázata</a:t>
          </a:r>
          <a:endParaRPr lang="hu-HU" sz="1200" b="1" dirty="0">
            <a:solidFill>
              <a:schemeClr val="bg1"/>
            </a:solidFill>
          </a:endParaRPr>
        </a:p>
      </dgm:t>
    </dgm:pt>
    <dgm:pt modelId="{A9EFF68A-3493-4EAC-879F-6A7814225B8D}" type="parTrans" cxnId="{4FFAA7D0-06C0-4426-9B76-B835C0DB9D52}">
      <dgm:prSet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A2A0E784-DD1A-4D6C-921D-2092D4CC9455}" type="sibTrans" cxnId="{4FFAA7D0-06C0-4426-9B76-B835C0DB9D52}">
      <dgm:prSet/>
      <dgm:spPr/>
      <dgm:t>
        <a:bodyPr/>
        <a:lstStyle/>
        <a:p>
          <a:endParaRPr lang="hu-HU"/>
        </a:p>
      </dgm:t>
    </dgm:pt>
    <dgm:pt modelId="{4107C3FE-0314-4BE9-B922-55676B99315E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Működési hatékonyság kockázata</a:t>
          </a:r>
          <a:endParaRPr lang="hu-HU" sz="1200" b="1" dirty="0">
            <a:solidFill>
              <a:schemeClr val="bg1"/>
            </a:solidFill>
          </a:endParaRPr>
        </a:p>
      </dgm:t>
    </dgm:pt>
    <dgm:pt modelId="{4FAF025C-8C1E-4AFF-8184-7CA3EC17A7CE}" type="parTrans" cxnId="{57F9344A-12CA-4F17-88E4-000AD540EB7E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B3150A4F-AAE7-47DE-B74B-3E53FEDDF849}" type="sibTrans" cxnId="{57F9344A-12CA-4F17-88E4-000AD540EB7E}">
      <dgm:prSet/>
      <dgm:spPr/>
      <dgm:t>
        <a:bodyPr/>
        <a:lstStyle/>
        <a:p>
          <a:endParaRPr lang="hu-HU"/>
        </a:p>
      </dgm:t>
    </dgm:pt>
    <dgm:pt modelId="{46000E53-F2D4-43A7-B1AC-515BCCCB5A9F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Szabályozási kockázat</a:t>
          </a:r>
          <a:endParaRPr lang="hu-HU" sz="1200" b="1" dirty="0">
            <a:solidFill>
              <a:schemeClr val="bg1"/>
            </a:solidFill>
          </a:endParaRPr>
        </a:p>
      </dgm:t>
    </dgm:pt>
    <dgm:pt modelId="{621437D5-DAF4-4AF0-B489-802308B8E4CE}" type="parTrans" cxnId="{2100E5F4-5A0F-402D-8E2C-2BE38F0E1E0A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EA5F3E08-33BD-4FC9-BF0C-E38A9D8F197D}" type="sibTrans" cxnId="{2100E5F4-5A0F-402D-8E2C-2BE38F0E1E0A}">
      <dgm:prSet/>
      <dgm:spPr/>
      <dgm:t>
        <a:bodyPr/>
        <a:lstStyle/>
        <a:p>
          <a:endParaRPr lang="hu-HU"/>
        </a:p>
      </dgm:t>
    </dgm:pt>
    <dgm:pt modelId="{4F45DC4A-3209-405E-961E-464F47098659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Csalás kockázata</a:t>
          </a:r>
          <a:endParaRPr lang="hu-HU" sz="1200" b="1" dirty="0">
            <a:solidFill>
              <a:schemeClr val="bg1"/>
            </a:solidFill>
          </a:endParaRPr>
        </a:p>
      </dgm:t>
    </dgm:pt>
    <dgm:pt modelId="{E75620CB-5AC7-42AC-8C00-4A2A445198C1}" type="parTrans" cxnId="{77A7CAB1-4C93-4CE0-8A64-99AE9B8CD065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09915C27-68E0-47AC-A5F8-6E960E0302D6}" type="sibTrans" cxnId="{77A7CAB1-4C93-4CE0-8A64-99AE9B8CD065}">
      <dgm:prSet/>
      <dgm:spPr/>
      <dgm:t>
        <a:bodyPr/>
        <a:lstStyle/>
        <a:p>
          <a:endParaRPr lang="hu-HU"/>
        </a:p>
      </dgm:t>
    </dgm:pt>
    <dgm:pt modelId="{7E9236E9-7065-4730-9895-92FEC8B44D58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Mérlegen kívüli tételek kockázata</a:t>
          </a:r>
          <a:endParaRPr lang="hu-HU" sz="1200" b="1" dirty="0">
            <a:solidFill>
              <a:schemeClr val="bg1"/>
            </a:solidFill>
          </a:endParaRPr>
        </a:p>
      </dgm:t>
    </dgm:pt>
    <dgm:pt modelId="{0ED578FC-655A-4B56-9B5E-732D58DBB32F}" type="parTrans" cxnId="{A9A2DB4D-428D-45FB-895C-CA0B3AE3EA03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56F005FB-69E8-4057-9588-49B5E5244E40}" type="sibTrans" cxnId="{A9A2DB4D-428D-45FB-895C-CA0B3AE3EA03}">
      <dgm:prSet/>
      <dgm:spPr/>
      <dgm:t>
        <a:bodyPr/>
        <a:lstStyle/>
        <a:p>
          <a:endParaRPr lang="hu-HU"/>
        </a:p>
      </dgm:t>
    </dgm:pt>
    <dgm:pt modelId="{523D698A-3A75-4D2A-B7FA-B5382497D235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Hitelkockázat</a:t>
          </a:r>
          <a:endParaRPr lang="hu-HU" sz="1200" dirty="0">
            <a:solidFill>
              <a:schemeClr val="bg1"/>
            </a:solidFill>
          </a:endParaRPr>
        </a:p>
      </dgm:t>
    </dgm:pt>
    <dgm:pt modelId="{5FB83109-7BE0-4945-A201-8E50B8E22D2F}" type="parTrans" cxnId="{E46D9E0A-8604-434D-9BBF-9E7A27A73F49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C97A9C2F-A237-40AE-8D76-3EC4FC9C8BBD}" type="sibTrans" cxnId="{E46D9E0A-8604-434D-9BBF-9E7A27A73F49}">
      <dgm:prSet/>
      <dgm:spPr/>
      <dgm:t>
        <a:bodyPr/>
        <a:lstStyle/>
        <a:p>
          <a:endParaRPr lang="hu-HU"/>
        </a:p>
      </dgm:t>
    </dgm:pt>
    <dgm:pt modelId="{3A61C485-57AA-4DEE-9FAA-D5E174D76751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Piaci kockázat</a:t>
          </a:r>
          <a:endParaRPr lang="hu-HU" sz="1200" dirty="0">
            <a:solidFill>
              <a:schemeClr val="bg1"/>
            </a:solidFill>
          </a:endParaRPr>
        </a:p>
      </dgm:t>
    </dgm:pt>
    <dgm:pt modelId="{3159C8CA-6867-4108-88FF-449FB22004F4}" type="parTrans" cxnId="{0CB90B0C-CBD2-44F5-B0B5-A9B03182FC50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8C202E83-728E-4BC0-B485-97AA9FBACD4A}" type="sibTrans" cxnId="{0CB90B0C-CBD2-44F5-B0B5-A9B03182FC50}">
      <dgm:prSet/>
      <dgm:spPr/>
      <dgm:t>
        <a:bodyPr/>
        <a:lstStyle/>
        <a:p>
          <a:endParaRPr lang="hu-HU"/>
        </a:p>
      </dgm:t>
    </dgm:pt>
    <dgm:pt modelId="{29013B27-BC1F-4425-BE5B-F315B9666DD1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Saját tőke kockázata</a:t>
          </a:r>
          <a:endParaRPr lang="hu-HU" sz="1200" dirty="0">
            <a:solidFill>
              <a:schemeClr val="bg1"/>
            </a:solidFill>
          </a:endParaRPr>
        </a:p>
      </dgm:t>
    </dgm:pt>
    <dgm:pt modelId="{C2CF2307-6D1A-45BC-A066-7DCFB1387395}" type="parTrans" cxnId="{284ACB1D-F46E-4DD6-A677-4485FABDD192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AA891F17-7AC6-4976-B5AE-BE59899A01B4}" type="sibTrans" cxnId="{284ACB1D-F46E-4DD6-A677-4485FABDD192}">
      <dgm:prSet/>
      <dgm:spPr/>
      <dgm:t>
        <a:bodyPr/>
        <a:lstStyle/>
        <a:p>
          <a:endParaRPr lang="hu-HU"/>
        </a:p>
      </dgm:t>
    </dgm:pt>
    <dgm:pt modelId="{A6FBF3D7-AF4B-46A6-B11C-7FBF01C27750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Likviditási kockázat</a:t>
          </a:r>
          <a:endParaRPr lang="hu-HU" sz="1200" dirty="0">
            <a:solidFill>
              <a:schemeClr val="bg1"/>
            </a:solidFill>
          </a:endParaRPr>
        </a:p>
      </dgm:t>
    </dgm:pt>
    <dgm:pt modelId="{1A824E58-FD0C-4D18-9B69-16681A84C37D}" type="parTrans" cxnId="{2CC75751-9B5C-4729-A82F-E42B964E4EC1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A7036C90-E7AC-4972-B251-70618B1158BE}" type="sibTrans" cxnId="{2CC75751-9B5C-4729-A82F-E42B964E4EC1}">
      <dgm:prSet/>
      <dgm:spPr/>
      <dgm:t>
        <a:bodyPr/>
        <a:lstStyle/>
        <a:p>
          <a:endParaRPr lang="hu-HU"/>
        </a:p>
      </dgm:t>
    </dgm:pt>
    <dgm:pt modelId="{E0B1992B-B1D6-431F-8DEC-1F9254D8CBFA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Kamatláb-kockáza</a:t>
          </a:r>
          <a:r>
            <a:rPr lang="hu-HU" sz="1200" dirty="0" smtClean="0">
              <a:solidFill>
                <a:schemeClr val="bg1"/>
              </a:solidFill>
            </a:rPr>
            <a:t>t</a:t>
          </a:r>
          <a:endParaRPr lang="hu-HU" sz="1200" dirty="0">
            <a:solidFill>
              <a:schemeClr val="bg1"/>
            </a:solidFill>
          </a:endParaRPr>
        </a:p>
      </dgm:t>
    </dgm:pt>
    <dgm:pt modelId="{B355287E-3267-4C36-8A04-A40C0421DFAF}" type="parTrans" cxnId="{DCB4A15E-5B17-4881-917A-BA4BEF23D008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ADDC5306-60B0-4024-9CCD-E42BA4AAF397}" type="sibTrans" cxnId="{DCB4A15E-5B17-4881-917A-BA4BEF23D008}">
      <dgm:prSet/>
      <dgm:spPr/>
      <dgm:t>
        <a:bodyPr/>
        <a:lstStyle/>
        <a:p>
          <a:endParaRPr lang="hu-HU"/>
        </a:p>
      </dgm:t>
    </dgm:pt>
    <dgm:pt modelId="{E1C5FFBE-BF5D-4FD1-B83F-3537893AC09A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Árfolyam-kockázat</a:t>
          </a:r>
          <a:endParaRPr lang="hu-HU" sz="1200" i="1" dirty="0">
            <a:solidFill>
              <a:schemeClr val="bg1"/>
            </a:solidFill>
          </a:endParaRPr>
        </a:p>
      </dgm:t>
    </dgm:pt>
    <dgm:pt modelId="{2EC5F5DE-5880-4257-90FC-AE194F2D2A2D}" type="parTrans" cxnId="{BA3346DA-FBDE-4E51-8089-ADD743618B2A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B761A04B-DBEF-4002-B4FA-0CA9B2013417}" type="sibTrans" cxnId="{BA3346DA-FBDE-4E51-8089-ADD743618B2A}">
      <dgm:prSet/>
      <dgm:spPr/>
      <dgm:t>
        <a:bodyPr/>
        <a:lstStyle/>
        <a:p>
          <a:endParaRPr lang="hu-HU"/>
        </a:p>
      </dgm:t>
    </dgm:pt>
    <dgm:pt modelId="{DD06E2AF-86FA-4EA0-9128-C10F290CEA1D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Tőzsdei ár kockázata</a:t>
          </a:r>
          <a:endParaRPr lang="hu-HU" sz="1200" i="1" dirty="0">
            <a:solidFill>
              <a:schemeClr val="bg1"/>
            </a:solidFill>
          </a:endParaRPr>
        </a:p>
      </dgm:t>
    </dgm:pt>
    <dgm:pt modelId="{36538E82-F739-4461-BEE8-0A169F66898C}" type="parTrans" cxnId="{E2284B50-AE62-4212-AB68-5493538F105B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8097071C-2AE5-4E4D-8CD6-8AB7916804F3}" type="sibTrans" cxnId="{E2284B50-AE62-4212-AB68-5493538F105B}">
      <dgm:prSet/>
      <dgm:spPr/>
      <dgm:t>
        <a:bodyPr/>
        <a:lstStyle/>
        <a:p>
          <a:endParaRPr lang="hu-HU"/>
        </a:p>
      </dgm:t>
    </dgm:pt>
    <dgm:pt modelId="{0A7947DD-6229-4635-A912-59741C1676DE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Ország-kockázat</a:t>
          </a:r>
          <a:endParaRPr lang="hu-HU" sz="1200" i="1" dirty="0">
            <a:solidFill>
              <a:schemeClr val="bg1"/>
            </a:solidFill>
          </a:endParaRPr>
        </a:p>
      </dgm:t>
    </dgm:pt>
    <dgm:pt modelId="{13BC2EC2-5FB2-47FC-B971-6141D053E961}" type="parTrans" cxnId="{AEB29228-40AC-4622-9665-108F5AC1EB3D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CAF728B6-1751-4BAE-BA08-FF048743BB34}" type="sibTrans" cxnId="{AEB29228-40AC-4622-9665-108F5AC1EB3D}">
      <dgm:prSet/>
      <dgm:spPr/>
      <dgm:t>
        <a:bodyPr/>
        <a:lstStyle/>
        <a:p>
          <a:endParaRPr lang="hu-HU"/>
        </a:p>
      </dgm:t>
    </dgm:pt>
    <dgm:pt modelId="{B7168BF6-0128-4DE8-A3DE-41F45EC89EF6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Ágazati kockázat</a:t>
          </a:r>
          <a:endParaRPr lang="hu-HU" sz="1200" i="1" dirty="0">
            <a:solidFill>
              <a:schemeClr val="bg1"/>
            </a:solidFill>
          </a:endParaRPr>
        </a:p>
      </dgm:t>
    </dgm:pt>
    <dgm:pt modelId="{438121B9-9EDA-414B-B56B-4A2C46EB8E59}" type="parTrans" cxnId="{DED59F57-4458-4499-8353-526338FCBDFC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6C22765F-4BF7-4D9D-89A7-41860EEE3528}" type="sibTrans" cxnId="{DED59F57-4458-4499-8353-526338FCBDFC}">
      <dgm:prSet/>
      <dgm:spPr/>
      <dgm:t>
        <a:bodyPr/>
        <a:lstStyle/>
        <a:p>
          <a:endParaRPr lang="hu-HU"/>
        </a:p>
      </dgm:t>
    </dgm:pt>
    <dgm:pt modelId="{1AC7602D-63AA-4895-AD90-AD38BBC3812F}">
      <dgm:prSet custT="1"/>
      <dgm:spPr>
        <a:solidFill>
          <a:srgbClr val="703636">
            <a:alpha val="90000"/>
          </a:srgbClr>
        </a:solidFill>
        <a:ln>
          <a:solidFill>
            <a:srgbClr val="703636"/>
          </a:solidFill>
        </a:ln>
      </dgm:spPr>
      <dgm:t>
        <a:bodyPr/>
        <a:lstStyle/>
        <a:p>
          <a:r>
            <a:rPr lang="hu-HU" sz="1200" i="1" dirty="0" smtClean="0">
              <a:solidFill>
                <a:schemeClr val="bg1"/>
              </a:solidFill>
            </a:rPr>
            <a:t>Egyedi  kockázat</a:t>
          </a:r>
          <a:endParaRPr lang="hu-HU" sz="1100" i="1" dirty="0">
            <a:solidFill>
              <a:schemeClr val="bg1"/>
            </a:solidFill>
          </a:endParaRPr>
        </a:p>
      </dgm:t>
    </dgm:pt>
    <dgm:pt modelId="{E180812B-EF7E-4359-9491-DE7BE24DEC9D}" type="parTrans" cxnId="{71777642-7F91-4842-BBF7-D2E1882BECC3}">
      <dgm:prSet/>
      <dgm:spPr>
        <a:ln>
          <a:solidFill>
            <a:srgbClr val="703636"/>
          </a:solidFill>
        </a:ln>
      </dgm:spPr>
      <dgm:t>
        <a:bodyPr/>
        <a:lstStyle/>
        <a:p>
          <a:endParaRPr lang="hu-HU"/>
        </a:p>
      </dgm:t>
    </dgm:pt>
    <dgm:pt modelId="{673B4023-4FF7-4062-B5DC-8E9F15CE9C64}" type="sibTrans" cxnId="{71777642-7F91-4842-BBF7-D2E1882BECC3}">
      <dgm:prSet/>
      <dgm:spPr/>
      <dgm:t>
        <a:bodyPr/>
        <a:lstStyle/>
        <a:p>
          <a:endParaRPr lang="hu-HU"/>
        </a:p>
      </dgm:t>
    </dgm:pt>
    <dgm:pt modelId="{C2B89E99-2215-4077-853C-46811B40F70D}" type="pres">
      <dgm:prSet presAssocID="{6F029EF5-E73A-4423-85C1-007F8040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5847597-7AC9-424C-AB28-55744F7E656B}" type="pres">
      <dgm:prSet presAssocID="{941F9EAE-CF39-4DC1-A497-208CC59548BB}" presName="hierRoot1" presStyleCnt="0"/>
      <dgm:spPr/>
    </dgm:pt>
    <dgm:pt modelId="{491351A0-0FE8-49FC-A4C0-AA99C90AB675}" type="pres">
      <dgm:prSet presAssocID="{941F9EAE-CF39-4DC1-A497-208CC59548BB}" presName="composite" presStyleCnt="0"/>
      <dgm:spPr/>
    </dgm:pt>
    <dgm:pt modelId="{4273C1BC-624E-4908-81AD-867615672B63}" type="pres">
      <dgm:prSet presAssocID="{941F9EAE-CF39-4DC1-A497-208CC59548BB}" presName="background" presStyleLbl="node0" presStyleIdx="0" presStyleCnt="1"/>
      <dgm:spPr>
        <a:solidFill>
          <a:schemeClr val="bg1"/>
        </a:solidFill>
        <a:ln>
          <a:solidFill>
            <a:srgbClr val="703636"/>
          </a:solidFill>
        </a:ln>
      </dgm:spPr>
    </dgm:pt>
    <dgm:pt modelId="{0B3BB3F5-A927-43A6-90D5-080FABD3DC1C}" type="pres">
      <dgm:prSet presAssocID="{941F9EAE-CF39-4DC1-A497-208CC59548BB}" presName="text" presStyleLbl="fgAcc0" presStyleIdx="0" presStyleCnt="1" custScaleX="174444" custScaleY="14655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526F217-AA37-4B84-9627-B741F7739179}" type="pres">
      <dgm:prSet presAssocID="{941F9EAE-CF39-4DC1-A497-208CC59548BB}" presName="hierChild2" presStyleCnt="0"/>
      <dgm:spPr/>
    </dgm:pt>
    <dgm:pt modelId="{AAE26E6E-3693-4EF6-BB3C-E6522F02F94E}" type="pres">
      <dgm:prSet presAssocID="{F8CCD198-65E0-468C-BA46-F005CE0D98AA}" presName="Name10" presStyleLbl="parChTrans1D2" presStyleIdx="0" presStyleCnt="2"/>
      <dgm:spPr/>
      <dgm:t>
        <a:bodyPr/>
        <a:lstStyle/>
        <a:p>
          <a:endParaRPr lang="hu-HU"/>
        </a:p>
      </dgm:t>
    </dgm:pt>
    <dgm:pt modelId="{17D04FA7-412C-4E25-A92A-AD64FDFBF76B}" type="pres">
      <dgm:prSet presAssocID="{77DB4DB5-53DB-442F-8856-0C95BA5A4A3A}" presName="hierRoot2" presStyleCnt="0"/>
      <dgm:spPr/>
    </dgm:pt>
    <dgm:pt modelId="{65771E56-E485-41BA-BA70-31DE7A26B87B}" type="pres">
      <dgm:prSet presAssocID="{77DB4DB5-53DB-442F-8856-0C95BA5A4A3A}" presName="composite2" presStyleCnt="0"/>
      <dgm:spPr/>
    </dgm:pt>
    <dgm:pt modelId="{28FC6534-6BEE-447A-874D-2C0504A2B9EC}" type="pres">
      <dgm:prSet presAssocID="{77DB4DB5-53DB-442F-8856-0C95BA5A4A3A}" presName="background2" presStyleLbl="node2" presStyleIdx="0" presStyleCnt="2"/>
      <dgm:spPr>
        <a:ln>
          <a:solidFill>
            <a:srgbClr val="703636"/>
          </a:solidFill>
        </a:ln>
      </dgm:spPr>
    </dgm:pt>
    <dgm:pt modelId="{56AD01CC-BA98-46A1-8460-35E6007AD711}" type="pres">
      <dgm:prSet presAssocID="{77DB4DB5-53DB-442F-8856-0C95BA5A4A3A}" presName="text2" presStyleLbl="fgAcc2" presStyleIdx="0" presStyleCnt="2" custScaleX="137258" custScaleY="11408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48221B-B44F-4E22-938D-5F52039ACE28}" type="pres">
      <dgm:prSet presAssocID="{77DB4DB5-53DB-442F-8856-0C95BA5A4A3A}" presName="hierChild3" presStyleCnt="0"/>
      <dgm:spPr/>
    </dgm:pt>
    <dgm:pt modelId="{063DC3EE-42E4-40A9-808B-60FD4AE1A2A0}" type="pres">
      <dgm:prSet presAssocID="{BA0798EE-4937-419B-9EA7-5EB42D722FEF}" presName="Name17" presStyleLbl="parChTrans1D3" presStyleIdx="0" presStyleCnt="7"/>
      <dgm:spPr/>
      <dgm:t>
        <a:bodyPr/>
        <a:lstStyle/>
        <a:p>
          <a:endParaRPr lang="hu-HU"/>
        </a:p>
      </dgm:t>
    </dgm:pt>
    <dgm:pt modelId="{F1E162F0-8514-4F82-ADF1-1294A989A9E3}" type="pres">
      <dgm:prSet presAssocID="{3A2191E4-48D2-40D0-9ED4-2EED369E755A}" presName="hierRoot3" presStyleCnt="0"/>
      <dgm:spPr/>
    </dgm:pt>
    <dgm:pt modelId="{2391B0AE-4DB8-4BD9-A129-A0BFFE9D621B}" type="pres">
      <dgm:prSet presAssocID="{3A2191E4-48D2-40D0-9ED4-2EED369E755A}" presName="composite3" presStyleCnt="0"/>
      <dgm:spPr/>
    </dgm:pt>
    <dgm:pt modelId="{6A4A1A85-1F4A-46D2-9F21-C151B2A35922}" type="pres">
      <dgm:prSet presAssocID="{3A2191E4-48D2-40D0-9ED4-2EED369E755A}" presName="background3" presStyleLbl="node3" presStyleIdx="0" presStyleCnt="7"/>
      <dgm:spPr>
        <a:ln>
          <a:solidFill>
            <a:srgbClr val="703636"/>
          </a:solidFill>
        </a:ln>
      </dgm:spPr>
    </dgm:pt>
    <dgm:pt modelId="{0CD6B0DA-EC52-4F92-B0F3-102426733465}" type="pres">
      <dgm:prSet presAssocID="{3A2191E4-48D2-40D0-9ED4-2EED369E755A}" presName="text3" presStyleLbl="fgAcc3" presStyleIdx="0" presStyleCnt="7" custScaleX="108786" custScaleY="9090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E014425-085F-4CCB-B43A-7A8F8DEC33EE}" type="pres">
      <dgm:prSet presAssocID="{3A2191E4-48D2-40D0-9ED4-2EED369E755A}" presName="hierChild4" presStyleCnt="0"/>
      <dgm:spPr/>
    </dgm:pt>
    <dgm:pt modelId="{0D358045-EA71-4516-9D48-6ECEE1123EFF}" type="pres">
      <dgm:prSet presAssocID="{54752C9F-F3BD-419D-A84C-5AF5B874B52E}" presName="Name17" presStyleLbl="parChTrans1D3" presStyleIdx="1" presStyleCnt="7"/>
      <dgm:spPr/>
      <dgm:t>
        <a:bodyPr/>
        <a:lstStyle/>
        <a:p>
          <a:endParaRPr lang="hu-HU"/>
        </a:p>
      </dgm:t>
    </dgm:pt>
    <dgm:pt modelId="{217BDA1D-1E60-4233-B411-64395EAEEEFF}" type="pres">
      <dgm:prSet presAssocID="{5561F917-F34D-4084-B5D1-D4E70F617CEA}" presName="hierRoot3" presStyleCnt="0"/>
      <dgm:spPr/>
    </dgm:pt>
    <dgm:pt modelId="{5627128B-253F-4E30-A3E9-611A592312FF}" type="pres">
      <dgm:prSet presAssocID="{5561F917-F34D-4084-B5D1-D4E70F617CEA}" presName="composite3" presStyleCnt="0"/>
      <dgm:spPr/>
    </dgm:pt>
    <dgm:pt modelId="{B74C9B91-3163-465D-B701-FBEF61C99FBA}" type="pres">
      <dgm:prSet presAssocID="{5561F917-F34D-4084-B5D1-D4E70F617CEA}" presName="background3" presStyleLbl="node3" presStyleIdx="1" presStyleCnt="7"/>
      <dgm:spPr>
        <a:ln>
          <a:solidFill>
            <a:srgbClr val="703636"/>
          </a:solidFill>
        </a:ln>
      </dgm:spPr>
    </dgm:pt>
    <dgm:pt modelId="{5F3AD01B-5807-414C-93A1-EB9A6B2D1354}" type="pres">
      <dgm:prSet presAssocID="{5561F917-F34D-4084-B5D1-D4E70F617CEA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EE9FABA-DCC0-4CD2-8BB4-060EC9A7AD1E}" type="pres">
      <dgm:prSet presAssocID="{5561F917-F34D-4084-B5D1-D4E70F617CEA}" presName="hierChild4" presStyleCnt="0"/>
      <dgm:spPr/>
    </dgm:pt>
    <dgm:pt modelId="{6C2FD76B-C5AE-4D63-BA40-84CF3D70B646}" type="pres">
      <dgm:prSet presAssocID="{4FAF025C-8C1E-4AFF-8184-7CA3EC17A7CE}" presName="Name17" presStyleLbl="parChTrans1D3" presStyleIdx="2" presStyleCnt="7"/>
      <dgm:spPr/>
      <dgm:t>
        <a:bodyPr/>
        <a:lstStyle/>
        <a:p>
          <a:endParaRPr lang="hu-HU"/>
        </a:p>
      </dgm:t>
    </dgm:pt>
    <dgm:pt modelId="{B08EBE47-6C3A-4609-A127-BCF2E432FB11}" type="pres">
      <dgm:prSet presAssocID="{4107C3FE-0314-4BE9-B922-55676B99315E}" presName="hierRoot3" presStyleCnt="0"/>
      <dgm:spPr/>
    </dgm:pt>
    <dgm:pt modelId="{4EEF856B-DE47-45BC-AAB2-6EB4553EF617}" type="pres">
      <dgm:prSet presAssocID="{4107C3FE-0314-4BE9-B922-55676B99315E}" presName="composite3" presStyleCnt="0"/>
      <dgm:spPr/>
    </dgm:pt>
    <dgm:pt modelId="{17326403-8717-45F7-9749-04AD6890C310}" type="pres">
      <dgm:prSet presAssocID="{4107C3FE-0314-4BE9-B922-55676B99315E}" presName="background3" presStyleLbl="node3" presStyleIdx="2" presStyleCnt="7"/>
      <dgm:spPr>
        <a:ln>
          <a:solidFill>
            <a:srgbClr val="703636"/>
          </a:solidFill>
        </a:ln>
      </dgm:spPr>
    </dgm:pt>
    <dgm:pt modelId="{882C3CE6-51C2-4B8B-95E2-B6C8D8997043}" type="pres">
      <dgm:prSet presAssocID="{4107C3FE-0314-4BE9-B922-55676B99315E}" presName="text3" presStyleLbl="fgAcc3" presStyleIdx="2" presStyleCnt="7" custScaleX="109761" custScaleY="956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B555629-AFB7-4699-A992-95849E67AAFD}" type="pres">
      <dgm:prSet presAssocID="{4107C3FE-0314-4BE9-B922-55676B99315E}" presName="hierChild4" presStyleCnt="0"/>
      <dgm:spPr/>
    </dgm:pt>
    <dgm:pt modelId="{ED123483-3347-429B-81C5-C6EAF9FAB0CB}" type="pres">
      <dgm:prSet presAssocID="{621437D5-DAF4-4AF0-B489-802308B8E4CE}" presName="Name17" presStyleLbl="parChTrans1D3" presStyleIdx="3" presStyleCnt="7"/>
      <dgm:spPr/>
      <dgm:t>
        <a:bodyPr/>
        <a:lstStyle/>
        <a:p>
          <a:endParaRPr lang="hu-HU"/>
        </a:p>
      </dgm:t>
    </dgm:pt>
    <dgm:pt modelId="{80FDFD27-370A-4500-B627-B90C6648BDB3}" type="pres">
      <dgm:prSet presAssocID="{46000E53-F2D4-43A7-B1AC-515BCCCB5A9F}" presName="hierRoot3" presStyleCnt="0"/>
      <dgm:spPr/>
    </dgm:pt>
    <dgm:pt modelId="{D9D6929E-D699-47F8-85C6-B13199853311}" type="pres">
      <dgm:prSet presAssocID="{46000E53-F2D4-43A7-B1AC-515BCCCB5A9F}" presName="composite3" presStyleCnt="0"/>
      <dgm:spPr/>
    </dgm:pt>
    <dgm:pt modelId="{6B2EDC79-0C15-4AA7-8305-D58AB977BDEB}" type="pres">
      <dgm:prSet presAssocID="{46000E53-F2D4-43A7-B1AC-515BCCCB5A9F}" presName="background3" presStyleLbl="node3" presStyleIdx="3" presStyleCnt="7"/>
      <dgm:spPr>
        <a:ln>
          <a:solidFill>
            <a:srgbClr val="703636"/>
          </a:solidFill>
        </a:ln>
      </dgm:spPr>
    </dgm:pt>
    <dgm:pt modelId="{52E9164F-5D9C-4747-A376-EA037C743DF5}" type="pres">
      <dgm:prSet presAssocID="{46000E53-F2D4-43A7-B1AC-515BCCCB5A9F}" presName="text3" presStyleLbl="fgAcc3" presStyleIdx="3" presStyleCnt="7" custScaleX="11080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2AAD18A-F8D6-42C2-8134-6AE08829F8D8}" type="pres">
      <dgm:prSet presAssocID="{46000E53-F2D4-43A7-B1AC-515BCCCB5A9F}" presName="hierChild4" presStyleCnt="0"/>
      <dgm:spPr/>
    </dgm:pt>
    <dgm:pt modelId="{A3BEF43E-7845-4006-84A3-C3498F5990FD}" type="pres">
      <dgm:prSet presAssocID="{E75620CB-5AC7-42AC-8C00-4A2A445198C1}" presName="Name17" presStyleLbl="parChTrans1D3" presStyleIdx="4" presStyleCnt="7"/>
      <dgm:spPr/>
      <dgm:t>
        <a:bodyPr/>
        <a:lstStyle/>
        <a:p>
          <a:endParaRPr lang="hu-HU"/>
        </a:p>
      </dgm:t>
    </dgm:pt>
    <dgm:pt modelId="{3EE52D05-200F-4086-A2E1-B0F3F4871948}" type="pres">
      <dgm:prSet presAssocID="{4F45DC4A-3209-405E-961E-464F47098659}" presName="hierRoot3" presStyleCnt="0"/>
      <dgm:spPr/>
    </dgm:pt>
    <dgm:pt modelId="{26D28B21-2CB4-42D9-9E7F-80EEB2B22937}" type="pres">
      <dgm:prSet presAssocID="{4F45DC4A-3209-405E-961E-464F47098659}" presName="composite3" presStyleCnt="0"/>
      <dgm:spPr/>
    </dgm:pt>
    <dgm:pt modelId="{08EB71ED-C709-4013-B2AA-94FCD2EC993F}" type="pres">
      <dgm:prSet presAssocID="{4F45DC4A-3209-405E-961E-464F47098659}" presName="background3" presStyleLbl="node3" presStyleIdx="4" presStyleCnt="7"/>
      <dgm:spPr>
        <a:ln>
          <a:solidFill>
            <a:srgbClr val="703636"/>
          </a:solidFill>
        </a:ln>
      </dgm:spPr>
    </dgm:pt>
    <dgm:pt modelId="{53A3A45B-9D05-4CC6-A26E-28E620F1FE66}" type="pres">
      <dgm:prSet presAssocID="{4F45DC4A-3209-405E-961E-464F47098659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BEBCDFD-0894-4475-95A4-3051589374BA}" type="pres">
      <dgm:prSet presAssocID="{4F45DC4A-3209-405E-961E-464F47098659}" presName="hierChild4" presStyleCnt="0"/>
      <dgm:spPr/>
    </dgm:pt>
    <dgm:pt modelId="{706D5701-5A72-4C92-8D93-90F3B1F54CBB}" type="pres">
      <dgm:prSet presAssocID="{37DE567F-B1F0-489E-BBD7-D127D805DE48}" presName="Name10" presStyleLbl="parChTrans1D2" presStyleIdx="1" presStyleCnt="2"/>
      <dgm:spPr/>
      <dgm:t>
        <a:bodyPr/>
        <a:lstStyle/>
        <a:p>
          <a:endParaRPr lang="hu-HU"/>
        </a:p>
      </dgm:t>
    </dgm:pt>
    <dgm:pt modelId="{B410B707-9694-4DD7-8375-F12D6CE99618}" type="pres">
      <dgm:prSet presAssocID="{9E3FF5C8-4840-48BD-8EE2-D5B776B5F7CA}" presName="hierRoot2" presStyleCnt="0"/>
      <dgm:spPr/>
    </dgm:pt>
    <dgm:pt modelId="{9DEBED30-362F-4870-BD1F-DE56FD18750F}" type="pres">
      <dgm:prSet presAssocID="{9E3FF5C8-4840-48BD-8EE2-D5B776B5F7CA}" presName="composite2" presStyleCnt="0"/>
      <dgm:spPr/>
    </dgm:pt>
    <dgm:pt modelId="{B0EB8793-5E7C-4EFC-95C3-F9EA42D366D0}" type="pres">
      <dgm:prSet presAssocID="{9E3FF5C8-4840-48BD-8EE2-D5B776B5F7CA}" presName="background2" presStyleLbl="node2" presStyleIdx="1" presStyleCnt="2"/>
      <dgm:spPr>
        <a:ln>
          <a:solidFill>
            <a:srgbClr val="703636"/>
          </a:solidFill>
        </a:ln>
      </dgm:spPr>
    </dgm:pt>
    <dgm:pt modelId="{BCB58A0C-2E75-4FB0-943E-AF7CDF2C9F08}" type="pres">
      <dgm:prSet presAssocID="{9E3FF5C8-4840-48BD-8EE2-D5B776B5F7CA}" presName="text2" presStyleLbl="fgAcc2" presStyleIdx="1" presStyleCnt="2" custScaleX="137336" custScaleY="11408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5C533BD-7FF5-4A34-9F79-A48E135EB3F7}" type="pres">
      <dgm:prSet presAssocID="{9E3FF5C8-4840-48BD-8EE2-D5B776B5F7CA}" presName="hierChild3" presStyleCnt="0"/>
      <dgm:spPr/>
    </dgm:pt>
    <dgm:pt modelId="{5659526E-C45E-4B57-B554-8F4D277CB7FC}" type="pres">
      <dgm:prSet presAssocID="{A9EFF68A-3493-4EAC-879F-6A7814225B8D}" presName="Name17" presStyleLbl="parChTrans1D3" presStyleIdx="5" presStyleCnt="7"/>
      <dgm:spPr/>
      <dgm:t>
        <a:bodyPr/>
        <a:lstStyle/>
        <a:p>
          <a:endParaRPr lang="hu-HU"/>
        </a:p>
      </dgm:t>
    </dgm:pt>
    <dgm:pt modelId="{3E495ADA-FDC7-4C05-AB7C-DF4A99E2AA3D}" type="pres">
      <dgm:prSet presAssocID="{BD0C1F47-7F45-464E-A256-B79911486560}" presName="hierRoot3" presStyleCnt="0"/>
      <dgm:spPr/>
    </dgm:pt>
    <dgm:pt modelId="{1424461E-D51E-46F1-81B1-D453404BFE3B}" type="pres">
      <dgm:prSet presAssocID="{BD0C1F47-7F45-464E-A256-B79911486560}" presName="composite3" presStyleCnt="0"/>
      <dgm:spPr/>
    </dgm:pt>
    <dgm:pt modelId="{D2B600AC-0184-4898-9434-138070084672}" type="pres">
      <dgm:prSet presAssocID="{BD0C1F47-7F45-464E-A256-B79911486560}" presName="background3" presStyleLbl="node3" presStyleIdx="5" presStyleCnt="7"/>
      <dgm:spPr>
        <a:ln>
          <a:solidFill>
            <a:srgbClr val="703636"/>
          </a:solidFill>
        </a:ln>
      </dgm:spPr>
    </dgm:pt>
    <dgm:pt modelId="{AA9F53B0-1B8F-4932-A1A0-8F42A3E0BDAF}" type="pres">
      <dgm:prSet presAssocID="{BD0C1F47-7F45-464E-A256-B79911486560}" presName="text3" presStyleLbl="fgAcc3" presStyleIdx="5" presStyleCnt="7" custScaleX="13625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BF536EE-E37C-4737-B78B-7C5C90B0B13F}" type="pres">
      <dgm:prSet presAssocID="{BD0C1F47-7F45-464E-A256-B79911486560}" presName="hierChild4" presStyleCnt="0"/>
      <dgm:spPr/>
    </dgm:pt>
    <dgm:pt modelId="{90734D3B-B805-443E-8A3A-33B41196DEF1}" type="pres">
      <dgm:prSet presAssocID="{5FB83109-7BE0-4945-A201-8E50B8E22D2F}" presName="Name23" presStyleLbl="parChTrans1D4" presStyleIdx="0" presStyleCnt="10"/>
      <dgm:spPr/>
      <dgm:t>
        <a:bodyPr/>
        <a:lstStyle/>
        <a:p>
          <a:endParaRPr lang="hu-HU"/>
        </a:p>
      </dgm:t>
    </dgm:pt>
    <dgm:pt modelId="{EEACD01D-6E9B-4C67-B486-8595C0CABD16}" type="pres">
      <dgm:prSet presAssocID="{523D698A-3A75-4D2A-B7FA-B5382497D235}" presName="hierRoot4" presStyleCnt="0"/>
      <dgm:spPr/>
    </dgm:pt>
    <dgm:pt modelId="{EF302C64-5938-4456-A3F2-08BFAF5453CA}" type="pres">
      <dgm:prSet presAssocID="{523D698A-3A75-4D2A-B7FA-B5382497D235}" presName="composite4" presStyleCnt="0"/>
      <dgm:spPr/>
    </dgm:pt>
    <dgm:pt modelId="{5BFB0C8A-9F76-420F-9244-1D211FAD0618}" type="pres">
      <dgm:prSet presAssocID="{523D698A-3A75-4D2A-B7FA-B5382497D235}" presName="background4" presStyleLbl="node4" presStyleIdx="0" presStyleCnt="10"/>
      <dgm:spPr>
        <a:ln>
          <a:solidFill>
            <a:srgbClr val="703636"/>
          </a:solidFill>
        </a:ln>
      </dgm:spPr>
    </dgm:pt>
    <dgm:pt modelId="{887D0411-8283-43D5-BF8C-9CCD57E39CBF}" type="pres">
      <dgm:prSet presAssocID="{523D698A-3A75-4D2A-B7FA-B5382497D235}" presName="text4" presStyleLbl="fgAcc4" presStyleIdx="0" presStyleCnt="10" custScaleX="11359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2E1C036-54B9-4F72-AA8F-FBBCAFE18235}" type="pres">
      <dgm:prSet presAssocID="{523D698A-3A75-4D2A-B7FA-B5382497D235}" presName="hierChild5" presStyleCnt="0"/>
      <dgm:spPr/>
    </dgm:pt>
    <dgm:pt modelId="{8F4355D0-BBBC-4D77-B493-3B59819CB107}" type="pres">
      <dgm:prSet presAssocID="{13BC2EC2-5FB2-47FC-B971-6141D053E961}" presName="Name23" presStyleLbl="parChTrans1D4" presStyleIdx="1" presStyleCnt="10"/>
      <dgm:spPr/>
      <dgm:t>
        <a:bodyPr/>
        <a:lstStyle/>
        <a:p>
          <a:endParaRPr lang="hu-HU"/>
        </a:p>
      </dgm:t>
    </dgm:pt>
    <dgm:pt modelId="{B738C59C-01B0-446D-88E7-456EE1E38859}" type="pres">
      <dgm:prSet presAssocID="{0A7947DD-6229-4635-A912-59741C1676DE}" presName="hierRoot4" presStyleCnt="0"/>
      <dgm:spPr/>
    </dgm:pt>
    <dgm:pt modelId="{33F08D9C-ADF6-45A4-813C-C9E8952BC529}" type="pres">
      <dgm:prSet presAssocID="{0A7947DD-6229-4635-A912-59741C1676DE}" presName="composite4" presStyleCnt="0"/>
      <dgm:spPr/>
    </dgm:pt>
    <dgm:pt modelId="{163D8706-BACC-4815-BA11-15BA5A6420DE}" type="pres">
      <dgm:prSet presAssocID="{0A7947DD-6229-4635-A912-59741C1676DE}" presName="background4" presStyleLbl="node4" presStyleIdx="1" presStyleCnt="10"/>
      <dgm:spPr>
        <a:ln>
          <a:solidFill>
            <a:srgbClr val="703636"/>
          </a:solidFill>
        </a:ln>
      </dgm:spPr>
    </dgm:pt>
    <dgm:pt modelId="{F27A5FD9-BE34-451D-8B69-DA77CB3129D4}" type="pres">
      <dgm:prSet presAssocID="{0A7947DD-6229-4635-A912-59741C1676DE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EFA66FC-B18A-4B12-B527-161B7E4941D1}" type="pres">
      <dgm:prSet presAssocID="{0A7947DD-6229-4635-A912-59741C1676DE}" presName="hierChild5" presStyleCnt="0"/>
      <dgm:spPr/>
    </dgm:pt>
    <dgm:pt modelId="{D3A5D754-36C2-46B1-BAE8-394F01116F96}" type="pres">
      <dgm:prSet presAssocID="{438121B9-9EDA-414B-B56B-4A2C46EB8E59}" presName="Name23" presStyleLbl="parChTrans1D4" presStyleIdx="2" presStyleCnt="10"/>
      <dgm:spPr/>
      <dgm:t>
        <a:bodyPr/>
        <a:lstStyle/>
        <a:p>
          <a:endParaRPr lang="hu-HU"/>
        </a:p>
      </dgm:t>
    </dgm:pt>
    <dgm:pt modelId="{110320B0-DCF7-4D02-9795-B731544EBAB3}" type="pres">
      <dgm:prSet presAssocID="{B7168BF6-0128-4DE8-A3DE-41F45EC89EF6}" presName="hierRoot4" presStyleCnt="0"/>
      <dgm:spPr/>
    </dgm:pt>
    <dgm:pt modelId="{85F63456-22DE-4A82-9249-2A16C175128C}" type="pres">
      <dgm:prSet presAssocID="{B7168BF6-0128-4DE8-A3DE-41F45EC89EF6}" presName="composite4" presStyleCnt="0"/>
      <dgm:spPr/>
    </dgm:pt>
    <dgm:pt modelId="{379A7337-2875-4697-AE14-AB1C3AB964E5}" type="pres">
      <dgm:prSet presAssocID="{B7168BF6-0128-4DE8-A3DE-41F45EC89EF6}" presName="background4" presStyleLbl="node4" presStyleIdx="2" presStyleCnt="10"/>
      <dgm:spPr>
        <a:ln>
          <a:solidFill>
            <a:srgbClr val="703636"/>
          </a:solidFill>
        </a:ln>
      </dgm:spPr>
    </dgm:pt>
    <dgm:pt modelId="{51CE9870-32A4-4C82-A43E-86F90BC60917}" type="pres">
      <dgm:prSet presAssocID="{B7168BF6-0128-4DE8-A3DE-41F45EC89EF6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45CB029-897D-4285-97D7-4B6C30705D1F}" type="pres">
      <dgm:prSet presAssocID="{B7168BF6-0128-4DE8-A3DE-41F45EC89EF6}" presName="hierChild5" presStyleCnt="0"/>
      <dgm:spPr/>
    </dgm:pt>
    <dgm:pt modelId="{E1B82D28-BE6D-448E-865D-A16FFE21A325}" type="pres">
      <dgm:prSet presAssocID="{E180812B-EF7E-4359-9491-DE7BE24DEC9D}" presName="Name23" presStyleLbl="parChTrans1D4" presStyleIdx="3" presStyleCnt="10"/>
      <dgm:spPr/>
      <dgm:t>
        <a:bodyPr/>
        <a:lstStyle/>
        <a:p>
          <a:endParaRPr lang="hu-HU"/>
        </a:p>
      </dgm:t>
    </dgm:pt>
    <dgm:pt modelId="{86D87E2E-0DD9-46D1-962A-CE8D996B3CA1}" type="pres">
      <dgm:prSet presAssocID="{1AC7602D-63AA-4895-AD90-AD38BBC3812F}" presName="hierRoot4" presStyleCnt="0"/>
      <dgm:spPr/>
    </dgm:pt>
    <dgm:pt modelId="{57010BE1-7C37-486B-A69F-3A2DD95F9226}" type="pres">
      <dgm:prSet presAssocID="{1AC7602D-63AA-4895-AD90-AD38BBC3812F}" presName="composite4" presStyleCnt="0"/>
      <dgm:spPr/>
    </dgm:pt>
    <dgm:pt modelId="{69081A5F-FF87-449B-B097-8C4774BA4836}" type="pres">
      <dgm:prSet presAssocID="{1AC7602D-63AA-4895-AD90-AD38BBC3812F}" presName="background4" presStyleLbl="node4" presStyleIdx="3" presStyleCnt="10"/>
      <dgm:spPr>
        <a:ln>
          <a:solidFill>
            <a:srgbClr val="703636"/>
          </a:solidFill>
        </a:ln>
      </dgm:spPr>
    </dgm:pt>
    <dgm:pt modelId="{0A89BB15-8760-41B5-91BC-56F374E675B1}" type="pres">
      <dgm:prSet presAssocID="{1AC7602D-63AA-4895-AD90-AD38BBC3812F}" presName="text4" presStyleLbl="fgAcc4" presStyleIdx="3" presStyleCnt="10" custScaleX="10016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65196AD-9393-4A84-A950-2088068417B3}" type="pres">
      <dgm:prSet presAssocID="{1AC7602D-63AA-4895-AD90-AD38BBC3812F}" presName="hierChild5" presStyleCnt="0"/>
      <dgm:spPr/>
    </dgm:pt>
    <dgm:pt modelId="{32D8FBC5-21FA-4A3A-B8DC-D85B8DD73DF5}" type="pres">
      <dgm:prSet presAssocID="{C2CF2307-6D1A-45BC-A066-7DCFB1387395}" presName="Name23" presStyleLbl="parChTrans1D4" presStyleIdx="4" presStyleCnt="10"/>
      <dgm:spPr/>
      <dgm:t>
        <a:bodyPr/>
        <a:lstStyle/>
        <a:p>
          <a:endParaRPr lang="hu-HU"/>
        </a:p>
      </dgm:t>
    </dgm:pt>
    <dgm:pt modelId="{A49DAE0B-A2B2-4FD0-BEF8-84EECC2DC8F1}" type="pres">
      <dgm:prSet presAssocID="{29013B27-BC1F-4425-BE5B-F315B9666DD1}" presName="hierRoot4" presStyleCnt="0"/>
      <dgm:spPr/>
    </dgm:pt>
    <dgm:pt modelId="{ADF67B92-8E66-4847-A382-B889C908245F}" type="pres">
      <dgm:prSet presAssocID="{29013B27-BC1F-4425-BE5B-F315B9666DD1}" presName="composite4" presStyleCnt="0"/>
      <dgm:spPr/>
    </dgm:pt>
    <dgm:pt modelId="{3EADF77C-708C-471C-8428-1FD3C69D2A41}" type="pres">
      <dgm:prSet presAssocID="{29013B27-BC1F-4425-BE5B-F315B9666DD1}" presName="background4" presStyleLbl="node4" presStyleIdx="4" presStyleCnt="10"/>
      <dgm:spPr>
        <a:ln>
          <a:solidFill>
            <a:srgbClr val="703636"/>
          </a:solidFill>
        </a:ln>
      </dgm:spPr>
    </dgm:pt>
    <dgm:pt modelId="{3AAEF8EA-54A5-4782-AE10-044D598355D6}" type="pres">
      <dgm:prSet presAssocID="{29013B27-BC1F-4425-BE5B-F315B9666DD1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E1B47EF-7302-40C8-89FD-F8099009ACEB}" type="pres">
      <dgm:prSet presAssocID="{29013B27-BC1F-4425-BE5B-F315B9666DD1}" presName="hierChild5" presStyleCnt="0"/>
      <dgm:spPr/>
    </dgm:pt>
    <dgm:pt modelId="{010B0FA3-4F9F-4BF0-A951-FCE9C917DDBF}" type="pres">
      <dgm:prSet presAssocID="{3159C8CA-6867-4108-88FF-449FB22004F4}" presName="Name23" presStyleLbl="parChTrans1D4" presStyleIdx="5" presStyleCnt="10"/>
      <dgm:spPr/>
      <dgm:t>
        <a:bodyPr/>
        <a:lstStyle/>
        <a:p>
          <a:endParaRPr lang="hu-HU"/>
        </a:p>
      </dgm:t>
    </dgm:pt>
    <dgm:pt modelId="{28C2E3B5-1A87-4A95-9B15-8633D8E2CC25}" type="pres">
      <dgm:prSet presAssocID="{3A61C485-57AA-4DEE-9FAA-D5E174D76751}" presName="hierRoot4" presStyleCnt="0"/>
      <dgm:spPr/>
    </dgm:pt>
    <dgm:pt modelId="{A5112135-C0B5-48BC-B0C7-133BD96E99CA}" type="pres">
      <dgm:prSet presAssocID="{3A61C485-57AA-4DEE-9FAA-D5E174D76751}" presName="composite4" presStyleCnt="0"/>
      <dgm:spPr/>
    </dgm:pt>
    <dgm:pt modelId="{8D8C77A3-9424-47EC-8F0F-9EE7AFB1854F}" type="pres">
      <dgm:prSet presAssocID="{3A61C485-57AA-4DEE-9FAA-D5E174D76751}" presName="background4" presStyleLbl="node4" presStyleIdx="5" presStyleCnt="10"/>
      <dgm:spPr>
        <a:ln>
          <a:solidFill>
            <a:srgbClr val="703636"/>
          </a:solidFill>
        </a:ln>
      </dgm:spPr>
    </dgm:pt>
    <dgm:pt modelId="{922A6927-8662-4AF2-AF3F-EACB6E7A5A96}" type="pres">
      <dgm:prSet presAssocID="{3A61C485-57AA-4DEE-9FAA-D5E174D76751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C57EF2B-CE52-4D7A-AC7A-1D8598CDC713}" type="pres">
      <dgm:prSet presAssocID="{3A61C485-57AA-4DEE-9FAA-D5E174D76751}" presName="hierChild5" presStyleCnt="0"/>
      <dgm:spPr/>
    </dgm:pt>
    <dgm:pt modelId="{72C7D2CA-FAA0-451F-80E5-A4B91AC36A0E}" type="pres">
      <dgm:prSet presAssocID="{B355287E-3267-4C36-8A04-A40C0421DFAF}" presName="Name23" presStyleLbl="parChTrans1D4" presStyleIdx="6" presStyleCnt="10"/>
      <dgm:spPr/>
      <dgm:t>
        <a:bodyPr/>
        <a:lstStyle/>
        <a:p>
          <a:endParaRPr lang="hu-HU"/>
        </a:p>
      </dgm:t>
    </dgm:pt>
    <dgm:pt modelId="{164B35D1-94C0-47B8-8797-6B703D97B37A}" type="pres">
      <dgm:prSet presAssocID="{E0B1992B-B1D6-431F-8DEC-1F9254D8CBFA}" presName="hierRoot4" presStyleCnt="0"/>
      <dgm:spPr/>
    </dgm:pt>
    <dgm:pt modelId="{02E9054F-C829-40A9-B67E-06E30B5630E9}" type="pres">
      <dgm:prSet presAssocID="{E0B1992B-B1D6-431F-8DEC-1F9254D8CBFA}" presName="composite4" presStyleCnt="0"/>
      <dgm:spPr/>
    </dgm:pt>
    <dgm:pt modelId="{8DE9FB8D-D216-4421-98FB-0856AAAFAF23}" type="pres">
      <dgm:prSet presAssocID="{E0B1992B-B1D6-431F-8DEC-1F9254D8CBFA}" presName="background4" presStyleLbl="node4" presStyleIdx="6" presStyleCnt="10"/>
      <dgm:spPr>
        <a:ln>
          <a:solidFill>
            <a:srgbClr val="703636"/>
          </a:solidFill>
        </a:ln>
      </dgm:spPr>
    </dgm:pt>
    <dgm:pt modelId="{1731D0A9-1D1E-4742-A05A-A3CD6E6F1C03}" type="pres">
      <dgm:prSet presAssocID="{E0B1992B-B1D6-431F-8DEC-1F9254D8CBFA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C0FD3EE-10FB-475C-8F00-4871FAD60F12}" type="pres">
      <dgm:prSet presAssocID="{E0B1992B-B1D6-431F-8DEC-1F9254D8CBFA}" presName="hierChild5" presStyleCnt="0"/>
      <dgm:spPr/>
    </dgm:pt>
    <dgm:pt modelId="{90279F09-1BD9-4D8B-BD6B-8480F6D30B70}" type="pres">
      <dgm:prSet presAssocID="{2EC5F5DE-5880-4257-90FC-AE194F2D2A2D}" presName="Name23" presStyleLbl="parChTrans1D4" presStyleIdx="7" presStyleCnt="10"/>
      <dgm:spPr/>
      <dgm:t>
        <a:bodyPr/>
        <a:lstStyle/>
        <a:p>
          <a:endParaRPr lang="hu-HU"/>
        </a:p>
      </dgm:t>
    </dgm:pt>
    <dgm:pt modelId="{2291B1B8-8C1A-4C15-ABFA-5360DA916E30}" type="pres">
      <dgm:prSet presAssocID="{E1C5FFBE-BF5D-4FD1-B83F-3537893AC09A}" presName="hierRoot4" presStyleCnt="0"/>
      <dgm:spPr/>
    </dgm:pt>
    <dgm:pt modelId="{73DAC275-714E-488F-BEFF-3837DB8A584D}" type="pres">
      <dgm:prSet presAssocID="{E1C5FFBE-BF5D-4FD1-B83F-3537893AC09A}" presName="composite4" presStyleCnt="0"/>
      <dgm:spPr/>
    </dgm:pt>
    <dgm:pt modelId="{94815661-43A8-4FA3-A3CB-FF994165EDD2}" type="pres">
      <dgm:prSet presAssocID="{E1C5FFBE-BF5D-4FD1-B83F-3537893AC09A}" presName="background4" presStyleLbl="node4" presStyleIdx="7" presStyleCnt="10"/>
      <dgm:spPr>
        <a:ln>
          <a:solidFill>
            <a:srgbClr val="703636"/>
          </a:solidFill>
        </a:ln>
      </dgm:spPr>
    </dgm:pt>
    <dgm:pt modelId="{D13EE899-B8CF-48B0-B0BC-0AE06897EA9C}" type="pres">
      <dgm:prSet presAssocID="{E1C5FFBE-BF5D-4FD1-B83F-3537893AC09A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0950BDD-C8D4-491F-AD0B-237BAB0C74FA}" type="pres">
      <dgm:prSet presAssocID="{E1C5FFBE-BF5D-4FD1-B83F-3537893AC09A}" presName="hierChild5" presStyleCnt="0"/>
      <dgm:spPr/>
    </dgm:pt>
    <dgm:pt modelId="{A30B7103-D124-4996-A5D6-12C19D8C0C7E}" type="pres">
      <dgm:prSet presAssocID="{36538E82-F739-4461-BEE8-0A169F66898C}" presName="Name23" presStyleLbl="parChTrans1D4" presStyleIdx="8" presStyleCnt="10"/>
      <dgm:spPr/>
      <dgm:t>
        <a:bodyPr/>
        <a:lstStyle/>
        <a:p>
          <a:endParaRPr lang="hu-HU"/>
        </a:p>
      </dgm:t>
    </dgm:pt>
    <dgm:pt modelId="{15C20EBC-5D95-444E-8139-D3ABA0FA28A1}" type="pres">
      <dgm:prSet presAssocID="{DD06E2AF-86FA-4EA0-9128-C10F290CEA1D}" presName="hierRoot4" presStyleCnt="0"/>
      <dgm:spPr/>
    </dgm:pt>
    <dgm:pt modelId="{FE621C30-1750-42E1-BA13-464B7722CB8B}" type="pres">
      <dgm:prSet presAssocID="{DD06E2AF-86FA-4EA0-9128-C10F290CEA1D}" presName="composite4" presStyleCnt="0"/>
      <dgm:spPr/>
    </dgm:pt>
    <dgm:pt modelId="{12D391E1-A287-4765-AD4F-F8B74FEABB88}" type="pres">
      <dgm:prSet presAssocID="{DD06E2AF-86FA-4EA0-9128-C10F290CEA1D}" presName="background4" presStyleLbl="node4" presStyleIdx="8" presStyleCnt="10"/>
      <dgm:spPr>
        <a:ln>
          <a:solidFill>
            <a:srgbClr val="703636"/>
          </a:solidFill>
        </a:ln>
      </dgm:spPr>
    </dgm:pt>
    <dgm:pt modelId="{A044965F-95BE-4558-A592-35E7185566D5}" type="pres">
      <dgm:prSet presAssocID="{DD06E2AF-86FA-4EA0-9128-C10F290CEA1D}" presName="text4" presStyleLbl="fgAcc4" presStyleIdx="8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6F854B5-358D-420E-B89F-D9403EB43CE4}" type="pres">
      <dgm:prSet presAssocID="{DD06E2AF-86FA-4EA0-9128-C10F290CEA1D}" presName="hierChild5" presStyleCnt="0"/>
      <dgm:spPr/>
    </dgm:pt>
    <dgm:pt modelId="{21D40620-2E19-4BAE-8D48-CF96107E0CFC}" type="pres">
      <dgm:prSet presAssocID="{1A824E58-FD0C-4D18-9B69-16681A84C37D}" presName="Name23" presStyleLbl="parChTrans1D4" presStyleIdx="9" presStyleCnt="10"/>
      <dgm:spPr/>
      <dgm:t>
        <a:bodyPr/>
        <a:lstStyle/>
        <a:p>
          <a:endParaRPr lang="hu-HU"/>
        </a:p>
      </dgm:t>
    </dgm:pt>
    <dgm:pt modelId="{9DB9A276-269B-4287-A488-F30732E2E941}" type="pres">
      <dgm:prSet presAssocID="{A6FBF3D7-AF4B-46A6-B11C-7FBF01C27750}" presName="hierRoot4" presStyleCnt="0"/>
      <dgm:spPr/>
    </dgm:pt>
    <dgm:pt modelId="{54D11ED7-A7A9-4D97-8DC0-9A6601254C59}" type="pres">
      <dgm:prSet presAssocID="{A6FBF3D7-AF4B-46A6-B11C-7FBF01C27750}" presName="composite4" presStyleCnt="0"/>
      <dgm:spPr/>
    </dgm:pt>
    <dgm:pt modelId="{9FB82CC2-8431-4925-80FF-F2C1F1F98638}" type="pres">
      <dgm:prSet presAssocID="{A6FBF3D7-AF4B-46A6-B11C-7FBF01C27750}" presName="background4" presStyleLbl="node4" presStyleIdx="9" presStyleCnt="10"/>
      <dgm:spPr>
        <a:ln>
          <a:solidFill>
            <a:srgbClr val="703636"/>
          </a:solidFill>
        </a:ln>
      </dgm:spPr>
    </dgm:pt>
    <dgm:pt modelId="{0716C364-3D08-4D9B-8A89-C5D27644B85B}" type="pres">
      <dgm:prSet presAssocID="{A6FBF3D7-AF4B-46A6-B11C-7FBF01C27750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D39BE52-2DD0-4CBC-9787-9A61881BD59E}" type="pres">
      <dgm:prSet presAssocID="{A6FBF3D7-AF4B-46A6-B11C-7FBF01C27750}" presName="hierChild5" presStyleCnt="0"/>
      <dgm:spPr/>
    </dgm:pt>
    <dgm:pt modelId="{583C59C5-6936-4C46-80EC-865D0C947B0E}" type="pres">
      <dgm:prSet presAssocID="{0ED578FC-655A-4B56-9B5E-732D58DBB32F}" presName="Name17" presStyleLbl="parChTrans1D3" presStyleIdx="6" presStyleCnt="7"/>
      <dgm:spPr/>
      <dgm:t>
        <a:bodyPr/>
        <a:lstStyle/>
        <a:p>
          <a:endParaRPr lang="hu-HU"/>
        </a:p>
      </dgm:t>
    </dgm:pt>
    <dgm:pt modelId="{ABC2A00F-10A2-4FB5-984A-8A5DEF0F07BA}" type="pres">
      <dgm:prSet presAssocID="{7E9236E9-7065-4730-9895-92FEC8B44D58}" presName="hierRoot3" presStyleCnt="0"/>
      <dgm:spPr/>
    </dgm:pt>
    <dgm:pt modelId="{95BACB2C-B632-4C1C-B873-3A3852B2ADD2}" type="pres">
      <dgm:prSet presAssocID="{7E9236E9-7065-4730-9895-92FEC8B44D58}" presName="composite3" presStyleCnt="0"/>
      <dgm:spPr/>
    </dgm:pt>
    <dgm:pt modelId="{FB7DC9C1-6776-4801-A80D-EE669A0838E6}" type="pres">
      <dgm:prSet presAssocID="{7E9236E9-7065-4730-9895-92FEC8B44D58}" presName="background3" presStyleLbl="node3" presStyleIdx="6" presStyleCnt="7"/>
      <dgm:spPr>
        <a:ln>
          <a:solidFill>
            <a:srgbClr val="703636"/>
          </a:solidFill>
        </a:ln>
      </dgm:spPr>
    </dgm:pt>
    <dgm:pt modelId="{5767F885-0FAD-4ABF-A5E7-8BF34C4EBA55}" type="pres">
      <dgm:prSet presAssocID="{7E9236E9-7065-4730-9895-92FEC8B44D58}" presName="text3" presStyleLbl="fgAcc3" presStyleIdx="6" presStyleCnt="7" custScaleX="14548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B44DC87-EDA1-407B-B961-C313701DC014}" type="pres">
      <dgm:prSet presAssocID="{7E9236E9-7065-4730-9895-92FEC8B44D58}" presName="hierChild4" presStyleCnt="0"/>
      <dgm:spPr/>
    </dgm:pt>
  </dgm:ptLst>
  <dgm:cxnLst>
    <dgm:cxn modelId="{BAACE8F1-B429-4554-8AF7-0B0FF23563E0}" type="presOf" srcId="{523D698A-3A75-4D2A-B7FA-B5382497D235}" destId="{887D0411-8283-43D5-BF8C-9CCD57E39CBF}" srcOrd="0" destOrd="0" presId="urn:microsoft.com/office/officeart/2005/8/layout/hierarchy1"/>
    <dgm:cxn modelId="{29244F12-EBB2-4ADD-9CBD-FED33FDC8F67}" type="presOf" srcId="{A9EFF68A-3493-4EAC-879F-6A7814225B8D}" destId="{5659526E-C45E-4B57-B554-8F4D277CB7FC}" srcOrd="0" destOrd="0" presId="urn:microsoft.com/office/officeart/2005/8/layout/hierarchy1"/>
    <dgm:cxn modelId="{6DAC740C-8532-4AB6-A2EE-60F0FE363131}" type="presOf" srcId="{B355287E-3267-4C36-8A04-A40C0421DFAF}" destId="{72C7D2CA-FAA0-451F-80E5-A4B91AC36A0E}" srcOrd="0" destOrd="0" presId="urn:microsoft.com/office/officeart/2005/8/layout/hierarchy1"/>
    <dgm:cxn modelId="{FE977EA9-B3ED-4F65-A482-405907AB4BA9}" type="presOf" srcId="{BA0798EE-4937-419B-9EA7-5EB42D722FEF}" destId="{063DC3EE-42E4-40A9-808B-60FD4AE1A2A0}" srcOrd="0" destOrd="0" presId="urn:microsoft.com/office/officeart/2005/8/layout/hierarchy1"/>
    <dgm:cxn modelId="{6490B18F-C149-468A-9FC9-5A0C898ED10F}" type="presOf" srcId="{46000E53-F2D4-43A7-B1AC-515BCCCB5A9F}" destId="{52E9164F-5D9C-4747-A376-EA037C743DF5}" srcOrd="0" destOrd="0" presId="urn:microsoft.com/office/officeart/2005/8/layout/hierarchy1"/>
    <dgm:cxn modelId="{7C4BB419-35CB-40ED-9C18-171344CBC942}" type="presOf" srcId="{4107C3FE-0314-4BE9-B922-55676B99315E}" destId="{882C3CE6-51C2-4B8B-95E2-B6C8D8997043}" srcOrd="0" destOrd="0" presId="urn:microsoft.com/office/officeart/2005/8/layout/hierarchy1"/>
    <dgm:cxn modelId="{F6984C1C-7309-4A1B-8BD9-C5655D92FE05}" type="presOf" srcId="{4FAF025C-8C1E-4AFF-8184-7CA3EC17A7CE}" destId="{6C2FD76B-C5AE-4D63-BA40-84CF3D70B646}" srcOrd="0" destOrd="0" presId="urn:microsoft.com/office/officeart/2005/8/layout/hierarchy1"/>
    <dgm:cxn modelId="{0F438157-F873-4A0D-8144-F59247BB4D02}" srcId="{77DB4DB5-53DB-442F-8856-0C95BA5A4A3A}" destId="{5561F917-F34D-4084-B5D1-D4E70F617CEA}" srcOrd="1" destOrd="0" parTransId="{54752C9F-F3BD-419D-A84C-5AF5B874B52E}" sibTransId="{E975EDFA-F184-46DC-A29B-51490201C59B}"/>
    <dgm:cxn modelId="{65805100-D368-4C81-B639-916AD0600403}" type="presOf" srcId="{29013B27-BC1F-4425-BE5B-F315B9666DD1}" destId="{3AAEF8EA-54A5-4782-AE10-044D598355D6}" srcOrd="0" destOrd="0" presId="urn:microsoft.com/office/officeart/2005/8/layout/hierarchy1"/>
    <dgm:cxn modelId="{C432B34F-E6DD-4E43-B4D5-CCAF9D8AEEF6}" srcId="{6F029EF5-E73A-4423-85C1-007F8040DE0D}" destId="{941F9EAE-CF39-4DC1-A497-208CC59548BB}" srcOrd="0" destOrd="0" parTransId="{76C5404C-6411-4452-9463-E793BCD5B682}" sibTransId="{AA73F094-0E8C-4BA5-8FBD-F0FD5EA48268}"/>
    <dgm:cxn modelId="{C4ADBCA9-2E8F-4D9B-8997-62C7CEBE214D}" srcId="{941F9EAE-CF39-4DC1-A497-208CC59548BB}" destId="{9E3FF5C8-4840-48BD-8EE2-D5B776B5F7CA}" srcOrd="1" destOrd="0" parTransId="{37DE567F-B1F0-489E-BBD7-D127D805DE48}" sibTransId="{FD50EF0A-B5E4-44C2-9E76-CED02CCB6F43}"/>
    <dgm:cxn modelId="{581630BD-FCDB-44E7-BD0C-3337361D6A99}" type="presOf" srcId="{E1C5FFBE-BF5D-4FD1-B83F-3537893AC09A}" destId="{D13EE899-B8CF-48B0-B0BC-0AE06897EA9C}" srcOrd="0" destOrd="0" presId="urn:microsoft.com/office/officeart/2005/8/layout/hierarchy1"/>
    <dgm:cxn modelId="{98A810D9-94A6-4B8D-95FC-85DAA1AFCD67}" type="presOf" srcId="{36538E82-F739-4461-BEE8-0A169F66898C}" destId="{A30B7103-D124-4996-A5D6-12C19D8C0C7E}" srcOrd="0" destOrd="0" presId="urn:microsoft.com/office/officeart/2005/8/layout/hierarchy1"/>
    <dgm:cxn modelId="{0CBEBDB6-632F-4D82-80A1-580D35EC653C}" type="presOf" srcId="{9E3FF5C8-4840-48BD-8EE2-D5B776B5F7CA}" destId="{BCB58A0C-2E75-4FB0-943E-AF7CDF2C9F08}" srcOrd="0" destOrd="0" presId="urn:microsoft.com/office/officeart/2005/8/layout/hierarchy1"/>
    <dgm:cxn modelId="{07BC02DE-4173-4AF1-B21B-993D95FCA8DB}" type="presOf" srcId="{941F9EAE-CF39-4DC1-A497-208CC59548BB}" destId="{0B3BB3F5-A927-43A6-90D5-080FABD3DC1C}" srcOrd="0" destOrd="0" presId="urn:microsoft.com/office/officeart/2005/8/layout/hierarchy1"/>
    <dgm:cxn modelId="{1934479A-EE5E-45BB-887D-CAFD01F05E83}" type="presOf" srcId="{BD0C1F47-7F45-464E-A256-B79911486560}" destId="{AA9F53B0-1B8F-4932-A1A0-8F42A3E0BDAF}" srcOrd="0" destOrd="0" presId="urn:microsoft.com/office/officeart/2005/8/layout/hierarchy1"/>
    <dgm:cxn modelId="{A3B7D667-F177-43FE-96B7-F95E72571A67}" type="presOf" srcId="{DD06E2AF-86FA-4EA0-9128-C10F290CEA1D}" destId="{A044965F-95BE-4558-A592-35E7185566D5}" srcOrd="0" destOrd="0" presId="urn:microsoft.com/office/officeart/2005/8/layout/hierarchy1"/>
    <dgm:cxn modelId="{07417178-A2F9-4B48-A3E3-0DC9D6DBC91D}" type="presOf" srcId="{7E9236E9-7065-4730-9895-92FEC8B44D58}" destId="{5767F885-0FAD-4ABF-A5E7-8BF34C4EBA55}" srcOrd="0" destOrd="0" presId="urn:microsoft.com/office/officeart/2005/8/layout/hierarchy1"/>
    <dgm:cxn modelId="{725807D8-ADD0-427B-A583-9C708611752A}" type="presOf" srcId="{B7168BF6-0128-4DE8-A3DE-41F45EC89EF6}" destId="{51CE9870-32A4-4C82-A43E-86F90BC60917}" srcOrd="0" destOrd="0" presId="urn:microsoft.com/office/officeart/2005/8/layout/hierarchy1"/>
    <dgm:cxn modelId="{79C06D2D-6499-4B4F-B128-906DE1B0B826}" type="presOf" srcId="{5FB83109-7BE0-4945-A201-8E50B8E22D2F}" destId="{90734D3B-B805-443E-8A3A-33B41196DEF1}" srcOrd="0" destOrd="0" presId="urn:microsoft.com/office/officeart/2005/8/layout/hierarchy1"/>
    <dgm:cxn modelId="{C0FFC03F-9A0D-4AD3-91E8-C2B2A21B8FDB}" type="presOf" srcId="{438121B9-9EDA-414B-B56B-4A2C46EB8E59}" destId="{D3A5D754-36C2-46B1-BAE8-394F01116F96}" srcOrd="0" destOrd="0" presId="urn:microsoft.com/office/officeart/2005/8/layout/hierarchy1"/>
    <dgm:cxn modelId="{2100E5F4-5A0F-402D-8E2C-2BE38F0E1E0A}" srcId="{77DB4DB5-53DB-442F-8856-0C95BA5A4A3A}" destId="{46000E53-F2D4-43A7-B1AC-515BCCCB5A9F}" srcOrd="3" destOrd="0" parTransId="{621437D5-DAF4-4AF0-B489-802308B8E4CE}" sibTransId="{EA5F3E08-33BD-4FC9-BF0C-E38A9D8F197D}"/>
    <dgm:cxn modelId="{DEF2E77C-E58C-46BD-A5F6-F9128518FE32}" type="presOf" srcId="{3159C8CA-6867-4108-88FF-449FB22004F4}" destId="{010B0FA3-4F9F-4BF0-A951-FCE9C917DDBF}" srcOrd="0" destOrd="0" presId="urn:microsoft.com/office/officeart/2005/8/layout/hierarchy1"/>
    <dgm:cxn modelId="{77A7CAB1-4C93-4CE0-8A64-99AE9B8CD065}" srcId="{77DB4DB5-53DB-442F-8856-0C95BA5A4A3A}" destId="{4F45DC4A-3209-405E-961E-464F47098659}" srcOrd="4" destOrd="0" parTransId="{E75620CB-5AC7-42AC-8C00-4A2A445198C1}" sibTransId="{09915C27-68E0-47AC-A5F8-6E960E0302D6}"/>
    <dgm:cxn modelId="{13F7B3EC-A5B2-4697-8F4F-E5F4BEA3AAF2}" type="presOf" srcId="{1AC7602D-63AA-4895-AD90-AD38BBC3812F}" destId="{0A89BB15-8760-41B5-91BC-56F374E675B1}" srcOrd="0" destOrd="0" presId="urn:microsoft.com/office/officeart/2005/8/layout/hierarchy1"/>
    <dgm:cxn modelId="{DC4B1B24-D2BF-44E2-9C69-D110382FD50A}" type="presOf" srcId="{13BC2EC2-5FB2-47FC-B971-6141D053E961}" destId="{8F4355D0-BBBC-4D77-B493-3B59819CB107}" srcOrd="0" destOrd="0" presId="urn:microsoft.com/office/officeart/2005/8/layout/hierarchy1"/>
    <dgm:cxn modelId="{DED59F57-4458-4499-8353-526338FCBDFC}" srcId="{523D698A-3A75-4D2A-B7FA-B5382497D235}" destId="{B7168BF6-0128-4DE8-A3DE-41F45EC89EF6}" srcOrd="1" destOrd="0" parTransId="{438121B9-9EDA-414B-B56B-4A2C46EB8E59}" sibTransId="{6C22765F-4BF7-4D9D-89A7-41860EEE3528}"/>
    <dgm:cxn modelId="{082FFC86-E323-4CE0-A846-A97E47579B43}" type="presOf" srcId="{3A61C485-57AA-4DEE-9FAA-D5E174D76751}" destId="{922A6927-8662-4AF2-AF3F-EACB6E7A5A96}" srcOrd="0" destOrd="0" presId="urn:microsoft.com/office/officeart/2005/8/layout/hierarchy1"/>
    <dgm:cxn modelId="{10E58A08-9155-42D8-A718-15439C673A70}" type="presOf" srcId="{C2CF2307-6D1A-45BC-A066-7DCFB1387395}" destId="{32D8FBC5-21FA-4A3A-B8DC-D85B8DD73DF5}" srcOrd="0" destOrd="0" presId="urn:microsoft.com/office/officeart/2005/8/layout/hierarchy1"/>
    <dgm:cxn modelId="{A95091CF-4500-4299-A4CD-B90AC6945BF7}" srcId="{77DB4DB5-53DB-442F-8856-0C95BA5A4A3A}" destId="{3A2191E4-48D2-40D0-9ED4-2EED369E755A}" srcOrd="0" destOrd="0" parTransId="{BA0798EE-4937-419B-9EA7-5EB42D722FEF}" sibTransId="{5ECEE92D-8EB3-428F-81BA-289BC69A2837}"/>
    <dgm:cxn modelId="{044826F7-014D-4E91-A08E-A50DDF08143E}" type="presOf" srcId="{0ED578FC-655A-4B56-9B5E-732D58DBB32F}" destId="{583C59C5-6936-4C46-80EC-865D0C947B0E}" srcOrd="0" destOrd="0" presId="urn:microsoft.com/office/officeart/2005/8/layout/hierarchy1"/>
    <dgm:cxn modelId="{01056A30-38B4-42D3-B407-E6D53E032C3D}" type="presOf" srcId="{1A824E58-FD0C-4D18-9B69-16681A84C37D}" destId="{21D40620-2E19-4BAE-8D48-CF96107E0CFC}" srcOrd="0" destOrd="0" presId="urn:microsoft.com/office/officeart/2005/8/layout/hierarchy1"/>
    <dgm:cxn modelId="{71777642-7F91-4842-BBF7-D2E1882BECC3}" srcId="{523D698A-3A75-4D2A-B7FA-B5382497D235}" destId="{1AC7602D-63AA-4895-AD90-AD38BBC3812F}" srcOrd="2" destOrd="0" parTransId="{E180812B-EF7E-4359-9491-DE7BE24DEC9D}" sibTransId="{673B4023-4FF7-4062-B5DC-8E9F15CE9C64}"/>
    <dgm:cxn modelId="{BA3346DA-FBDE-4E51-8089-ADD743618B2A}" srcId="{3A61C485-57AA-4DEE-9FAA-D5E174D76751}" destId="{E1C5FFBE-BF5D-4FD1-B83F-3537893AC09A}" srcOrd="1" destOrd="0" parTransId="{2EC5F5DE-5880-4257-90FC-AE194F2D2A2D}" sibTransId="{B761A04B-DBEF-4002-B4FA-0CA9B2013417}"/>
    <dgm:cxn modelId="{BE835688-D424-4FB7-9743-D3F8B6207703}" type="presOf" srcId="{37DE567F-B1F0-489E-BBD7-D127D805DE48}" destId="{706D5701-5A72-4C92-8D93-90F3B1F54CBB}" srcOrd="0" destOrd="0" presId="urn:microsoft.com/office/officeart/2005/8/layout/hierarchy1"/>
    <dgm:cxn modelId="{4FFAA7D0-06C0-4426-9B76-B835C0DB9D52}" srcId="{9E3FF5C8-4840-48BD-8EE2-D5B776B5F7CA}" destId="{BD0C1F47-7F45-464E-A256-B79911486560}" srcOrd="0" destOrd="0" parTransId="{A9EFF68A-3493-4EAC-879F-6A7814225B8D}" sibTransId="{A2A0E784-DD1A-4D6C-921D-2092D4CC9455}"/>
    <dgm:cxn modelId="{E2284B50-AE62-4212-AB68-5493538F105B}" srcId="{3A61C485-57AA-4DEE-9FAA-D5E174D76751}" destId="{DD06E2AF-86FA-4EA0-9128-C10F290CEA1D}" srcOrd="2" destOrd="0" parTransId="{36538E82-F739-4461-BEE8-0A169F66898C}" sibTransId="{8097071C-2AE5-4E4D-8CD6-8AB7916804F3}"/>
    <dgm:cxn modelId="{AEB29228-40AC-4622-9665-108F5AC1EB3D}" srcId="{523D698A-3A75-4D2A-B7FA-B5382497D235}" destId="{0A7947DD-6229-4635-A912-59741C1676DE}" srcOrd="0" destOrd="0" parTransId="{13BC2EC2-5FB2-47FC-B971-6141D053E961}" sibTransId="{CAF728B6-1751-4BAE-BA08-FF048743BB34}"/>
    <dgm:cxn modelId="{0A26FB8B-0BA7-4961-844D-CE3DA1592B80}" type="presOf" srcId="{F8CCD198-65E0-468C-BA46-F005CE0D98AA}" destId="{AAE26E6E-3693-4EF6-BB3C-E6522F02F94E}" srcOrd="0" destOrd="0" presId="urn:microsoft.com/office/officeart/2005/8/layout/hierarchy1"/>
    <dgm:cxn modelId="{0CB90B0C-CBD2-44F5-B0B5-A9B03182FC50}" srcId="{BD0C1F47-7F45-464E-A256-B79911486560}" destId="{3A61C485-57AA-4DEE-9FAA-D5E174D76751}" srcOrd="2" destOrd="0" parTransId="{3159C8CA-6867-4108-88FF-449FB22004F4}" sibTransId="{8C202E83-728E-4BC0-B485-97AA9FBACD4A}"/>
    <dgm:cxn modelId="{E46D9E0A-8604-434D-9BBF-9E7A27A73F49}" srcId="{BD0C1F47-7F45-464E-A256-B79911486560}" destId="{523D698A-3A75-4D2A-B7FA-B5382497D235}" srcOrd="0" destOrd="0" parTransId="{5FB83109-7BE0-4945-A201-8E50B8E22D2F}" sibTransId="{C97A9C2F-A237-40AE-8D76-3EC4FC9C8BBD}"/>
    <dgm:cxn modelId="{284ACB1D-F46E-4DD6-A677-4485FABDD192}" srcId="{BD0C1F47-7F45-464E-A256-B79911486560}" destId="{29013B27-BC1F-4425-BE5B-F315B9666DD1}" srcOrd="1" destOrd="0" parTransId="{C2CF2307-6D1A-45BC-A066-7DCFB1387395}" sibTransId="{AA891F17-7AC6-4976-B5AE-BE59899A01B4}"/>
    <dgm:cxn modelId="{A9A2DB4D-428D-45FB-895C-CA0B3AE3EA03}" srcId="{9E3FF5C8-4840-48BD-8EE2-D5B776B5F7CA}" destId="{7E9236E9-7065-4730-9895-92FEC8B44D58}" srcOrd="1" destOrd="0" parTransId="{0ED578FC-655A-4B56-9B5E-732D58DBB32F}" sibTransId="{56F005FB-69E8-4057-9588-49B5E5244E40}"/>
    <dgm:cxn modelId="{5E238361-1967-4B04-8F68-5355587E6AC2}" type="presOf" srcId="{E0B1992B-B1D6-431F-8DEC-1F9254D8CBFA}" destId="{1731D0A9-1D1E-4742-A05A-A3CD6E6F1C03}" srcOrd="0" destOrd="0" presId="urn:microsoft.com/office/officeart/2005/8/layout/hierarchy1"/>
    <dgm:cxn modelId="{52224389-A452-434A-8961-6B563B654C68}" srcId="{941F9EAE-CF39-4DC1-A497-208CC59548BB}" destId="{77DB4DB5-53DB-442F-8856-0C95BA5A4A3A}" srcOrd="0" destOrd="0" parTransId="{F8CCD198-65E0-468C-BA46-F005CE0D98AA}" sibTransId="{AFB39B13-C24F-470A-8D29-9297D47CE8D4}"/>
    <dgm:cxn modelId="{2F0E784F-FC8A-478B-8D9A-C49E6F04FD2D}" type="presOf" srcId="{E180812B-EF7E-4359-9491-DE7BE24DEC9D}" destId="{E1B82D28-BE6D-448E-865D-A16FFE21A325}" srcOrd="0" destOrd="0" presId="urn:microsoft.com/office/officeart/2005/8/layout/hierarchy1"/>
    <dgm:cxn modelId="{6FA2DC74-0DAE-47EC-890D-8608650EFCAA}" type="presOf" srcId="{77DB4DB5-53DB-442F-8856-0C95BA5A4A3A}" destId="{56AD01CC-BA98-46A1-8460-35E6007AD711}" srcOrd="0" destOrd="0" presId="urn:microsoft.com/office/officeart/2005/8/layout/hierarchy1"/>
    <dgm:cxn modelId="{EBD9F39A-7647-4739-8CBB-6A824CF281A1}" type="presOf" srcId="{4F45DC4A-3209-405E-961E-464F47098659}" destId="{53A3A45B-9D05-4CC6-A26E-28E620F1FE66}" srcOrd="0" destOrd="0" presId="urn:microsoft.com/office/officeart/2005/8/layout/hierarchy1"/>
    <dgm:cxn modelId="{DCB4A15E-5B17-4881-917A-BA4BEF23D008}" srcId="{3A61C485-57AA-4DEE-9FAA-D5E174D76751}" destId="{E0B1992B-B1D6-431F-8DEC-1F9254D8CBFA}" srcOrd="0" destOrd="0" parTransId="{B355287E-3267-4C36-8A04-A40C0421DFAF}" sibTransId="{ADDC5306-60B0-4024-9CCD-E42BA4AAF397}"/>
    <dgm:cxn modelId="{99E7FC1F-2E18-4A4B-8050-BE84421C23C0}" type="presOf" srcId="{6F029EF5-E73A-4423-85C1-007F8040DE0D}" destId="{C2B89E99-2215-4077-853C-46811B40F70D}" srcOrd="0" destOrd="0" presId="urn:microsoft.com/office/officeart/2005/8/layout/hierarchy1"/>
    <dgm:cxn modelId="{B34982AE-127F-4EA7-BFAF-2C98D4410030}" type="presOf" srcId="{A6FBF3D7-AF4B-46A6-B11C-7FBF01C27750}" destId="{0716C364-3D08-4D9B-8A89-C5D27644B85B}" srcOrd="0" destOrd="0" presId="urn:microsoft.com/office/officeart/2005/8/layout/hierarchy1"/>
    <dgm:cxn modelId="{4DC4363D-A805-4321-BBB0-30A623B1F3F8}" type="presOf" srcId="{5561F917-F34D-4084-B5D1-D4E70F617CEA}" destId="{5F3AD01B-5807-414C-93A1-EB9A6B2D1354}" srcOrd="0" destOrd="0" presId="urn:microsoft.com/office/officeart/2005/8/layout/hierarchy1"/>
    <dgm:cxn modelId="{713B7686-B10A-4EF3-92AA-2FBC6D57B9BA}" type="presOf" srcId="{2EC5F5DE-5880-4257-90FC-AE194F2D2A2D}" destId="{90279F09-1BD9-4D8B-BD6B-8480F6D30B70}" srcOrd="0" destOrd="0" presId="urn:microsoft.com/office/officeart/2005/8/layout/hierarchy1"/>
    <dgm:cxn modelId="{94999D66-92E1-45BB-B8C9-5E283B067022}" type="presOf" srcId="{0A7947DD-6229-4635-A912-59741C1676DE}" destId="{F27A5FD9-BE34-451D-8B69-DA77CB3129D4}" srcOrd="0" destOrd="0" presId="urn:microsoft.com/office/officeart/2005/8/layout/hierarchy1"/>
    <dgm:cxn modelId="{5D7960CD-8A8C-4D9A-BE6B-5E86555AF6E0}" type="presOf" srcId="{54752C9F-F3BD-419D-A84C-5AF5B874B52E}" destId="{0D358045-EA71-4516-9D48-6ECEE1123EFF}" srcOrd="0" destOrd="0" presId="urn:microsoft.com/office/officeart/2005/8/layout/hierarchy1"/>
    <dgm:cxn modelId="{57F9344A-12CA-4F17-88E4-000AD540EB7E}" srcId="{77DB4DB5-53DB-442F-8856-0C95BA5A4A3A}" destId="{4107C3FE-0314-4BE9-B922-55676B99315E}" srcOrd="2" destOrd="0" parTransId="{4FAF025C-8C1E-4AFF-8184-7CA3EC17A7CE}" sibTransId="{B3150A4F-AAE7-47DE-B74B-3E53FEDDF849}"/>
    <dgm:cxn modelId="{48C0F9C2-E425-4D9A-A013-C7CE6BF7A451}" type="presOf" srcId="{E75620CB-5AC7-42AC-8C00-4A2A445198C1}" destId="{A3BEF43E-7845-4006-84A3-C3498F5990FD}" srcOrd="0" destOrd="0" presId="urn:microsoft.com/office/officeart/2005/8/layout/hierarchy1"/>
    <dgm:cxn modelId="{55068A9F-E42A-470B-B68E-E9E941C9A77A}" type="presOf" srcId="{3A2191E4-48D2-40D0-9ED4-2EED369E755A}" destId="{0CD6B0DA-EC52-4F92-B0F3-102426733465}" srcOrd="0" destOrd="0" presId="urn:microsoft.com/office/officeart/2005/8/layout/hierarchy1"/>
    <dgm:cxn modelId="{2CC75751-9B5C-4729-A82F-E42B964E4EC1}" srcId="{BD0C1F47-7F45-464E-A256-B79911486560}" destId="{A6FBF3D7-AF4B-46A6-B11C-7FBF01C27750}" srcOrd="3" destOrd="0" parTransId="{1A824E58-FD0C-4D18-9B69-16681A84C37D}" sibTransId="{A7036C90-E7AC-4972-B251-70618B1158BE}"/>
    <dgm:cxn modelId="{62E3081D-E3FA-4877-B5FB-DB1C2090800C}" type="presOf" srcId="{621437D5-DAF4-4AF0-B489-802308B8E4CE}" destId="{ED123483-3347-429B-81C5-C6EAF9FAB0CB}" srcOrd="0" destOrd="0" presId="urn:microsoft.com/office/officeart/2005/8/layout/hierarchy1"/>
    <dgm:cxn modelId="{B897775B-27C1-47B4-BDA6-C2CBAB16B86E}" type="presParOf" srcId="{C2B89E99-2215-4077-853C-46811B40F70D}" destId="{95847597-7AC9-424C-AB28-55744F7E656B}" srcOrd="0" destOrd="0" presId="urn:microsoft.com/office/officeart/2005/8/layout/hierarchy1"/>
    <dgm:cxn modelId="{3F45516E-FB41-4622-8916-C37688C6277C}" type="presParOf" srcId="{95847597-7AC9-424C-AB28-55744F7E656B}" destId="{491351A0-0FE8-49FC-A4C0-AA99C90AB675}" srcOrd="0" destOrd="0" presId="urn:microsoft.com/office/officeart/2005/8/layout/hierarchy1"/>
    <dgm:cxn modelId="{A6595D75-9A32-47F2-9947-2EF96CFDDAEF}" type="presParOf" srcId="{491351A0-0FE8-49FC-A4C0-AA99C90AB675}" destId="{4273C1BC-624E-4908-81AD-867615672B63}" srcOrd="0" destOrd="0" presId="urn:microsoft.com/office/officeart/2005/8/layout/hierarchy1"/>
    <dgm:cxn modelId="{4D13D0C1-0AF4-46AA-A9BB-A0FFA4D22FAB}" type="presParOf" srcId="{491351A0-0FE8-49FC-A4C0-AA99C90AB675}" destId="{0B3BB3F5-A927-43A6-90D5-080FABD3DC1C}" srcOrd="1" destOrd="0" presId="urn:microsoft.com/office/officeart/2005/8/layout/hierarchy1"/>
    <dgm:cxn modelId="{49BA79F3-D9C3-47EF-A234-94FBAB4FA5F5}" type="presParOf" srcId="{95847597-7AC9-424C-AB28-55744F7E656B}" destId="{9526F217-AA37-4B84-9627-B741F7739179}" srcOrd="1" destOrd="0" presId="urn:microsoft.com/office/officeart/2005/8/layout/hierarchy1"/>
    <dgm:cxn modelId="{0DC44B50-7EAF-4BEA-83B2-A75B1B5DD920}" type="presParOf" srcId="{9526F217-AA37-4B84-9627-B741F7739179}" destId="{AAE26E6E-3693-4EF6-BB3C-E6522F02F94E}" srcOrd="0" destOrd="0" presId="urn:microsoft.com/office/officeart/2005/8/layout/hierarchy1"/>
    <dgm:cxn modelId="{0426C507-16E9-418E-A130-BD8A6253AC0E}" type="presParOf" srcId="{9526F217-AA37-4B84-9627-B741F7739179}" destId="{17D04FA7-412C-4E25-A92A-AD64FDFBF76B}" srcOrd="1" destOrd="0" presId="urn:microsoft.com/office/officeart/2005/8/layout/hierarchy1"/>
    <dgm:cxn modelId="{0C267C18-64F2-4872-9D1D-14AFA1D1F36F}" type="presParOf" srcId="{17D04FA7-412C-4E25-A92A-AD64FDFBF76B}" destId="{65771E56-E485-41BA-BA70-31DE7A26B87B}" srcOrd="0" destOrd="0" presId="urn:microsoft.com/office/officeart/2005/8/layout/hierarchy1"/>
    <dgm:cxn modelId="{06297D90-1DBB-4240-A4C6-C69A86167085}" type="presParOf" srcId="{65771E56-E485-41BA-BA70-31DE7A26B87B}" destId="{28FC6534-6BEE-447A-874D-2C0504A2B9EC}" srcOrd="0" destOrd="0" presId="urn:microsoft.com/office/officeart/2005/8/layout/hierarchy1"/>
    <dgm:cxn modelId="{AF81B204-C8C8-400C-B5EA-16E72077CFE6}" type="presParOf" srcId="{65771E56-E485-41BA-BA70-31DE7A26B87B}" destId="{56AD01CC-BA98-46A1-8460-35E6007AD711}" srcOrd="1" destOrd="0" presId="urn:microsoft.com/office/officeart/2005/8/layout/hierarchy1"/>
    <dgm:cxn modelId="{A3B22457-A9B3-4D1B-9767-9EA3FBA023DC}" type="presParOf" srcId="{17D04FA7-412C-4E25-A92A-AD64FDFBF76B}" destId="{8748221B-B44F-4E22-938D-5F52039ACE28}" srcOrd="1" destOrd="0" presId="urn:microsoft.com/office/officeart/2005/8/layout/hierarchy1"/>
    <dgm:cxn modelId="{7A941F39-8062-4858-93E8-2BB8390670B2}" type="presParOf" srcId="{8748221B-B44F-4E22-938D-5F52039ACE28}" destId="{063DC3EE-42E4-40A9-808B-60FD4AE1A2A0}" srcOrd="0" destOrd="0" presId="urn:microsoft.com/office/officeart/2005/8/layout/hierarchy1"/>
    <dgm:cxn modelId="{60318037-6A03-46C9-A756-7D581FDAD5FE}" type="presParOf" srcId="{8748221B-B44F-4E22-938D-5F52039ACE28}" destId="{F1E162F0-8514-4F82-ADF1-1294A989A9E3}" srcOrd="1" destOrd="0" presId="urn:microsoft.com/office/officeart/2005/8/layout/hierarchy1"/>
    <dgm:cxn modelId="{94F4C91C-A7C2-4246-B8E8-47E6317A17C9}" type="presParOf" srcId="{F1E162F0-8514-4F82-ADF1-1294A989A9E3}" destId="{2391B0AE-4DB8-4BD9-A129-A0BFFE9D621B}" srcOrd="0" destOrd="0" presId="urn:microsoft.com/office/officeart/2005/8/layout/hierarchy1"/>
    <dgm:cxn modelId="{D48AF7CF-CED3-47CC-9C7F-6893D7E56DA9}" type="presParOf" srcId="{2391B0AE-4DB8-4BD9-A129-A0BFFE9D621B}" destId="{6A4A1A85-1F4A-46D2-9F21-C151B2A35922}" srcOrd="0" destOrd="0" presId="urn:microsoft.com/office/officeart/2005/8/layout/hierarchy1"/>
    <dgm:cxn modelId="{8446F8AD-6A90-42F8-8292-7EF4CB50C1BD}" type="presParOf" srcId="{2391B0AE-4DB8-4BD9-A129-A0BFFE9D621B}" destId="{0CD6B0DA-EC52-4F92-B0F3-102426733465}" srcOrd="1" destOrd="0" presId="urn:microsoft.com/office/officeart/2005/8/layout/hierarchy1"/>
    <dgm:cxn modelId="{826DC0E7-1138-4281-A1D4-E99891C29A69}" type="presParOf" srcId="{F1E162F0-8514-4F82-ADF1-1294A989A9E3}" destId="{3E014425-085F-4CCB-B43A-7A8F8DEC33EE}" srcOrd="1" destOrd="0" presId="urn:microsoft.com/office/officeart/2005/8/layout/hierarchy1"/>
    <dgm:cxn modelId="{0B72E4F3-8416-4DA9-B78C-4269A1ADBF7D}" type="presParOf" srcId="{8748221B-B44F-4E22-938D-5F52039ACE28}" destId="{0D358045-EA71-4516-9D48-6ECEE1123EFF}" srcOrd="2" destOrd="0" presId="urn:microsoft.com/office/officeart/2005/8/layout/hierarchy1"/>
    <dgm:cxn modelId="{0BF3BD79-C302-46C7-808D-500DE5300D5E}" type="presParOf" srcId="{8748221B-B44F-4E22-938D-5F52039ACE28}" destId="{217BDA1D-1E60-4233-B411-64395EAEEEFF}" srcOrd="3" destOrd="0" presId="urn:microsoft.com/office/officeart/2005/8/layout/hierarchy1"/>
    <dgm:cxn modelId="{C9FD2273-A4F1-433D-82AD-7F92BA3A445E}" type="presParOf" srcId="{217BDA1D-1E60-4233-B411-64395EAEEEFF}" destId="{5627128B-253F-4E30-A3E9-611A592312FF}" srcOrd="0" destOrd="0" presId="urn:microsoft.com/office/officeart/2005/8/layout/hierarchy1"/>
    <dgm:cxn modelId="{7DE5AC20-0895-40A6-BC86-A17968C1932D}" type="presParOf" srcId="{5627128B-253F-4E30-A3E9-611A592312FF}" destId="{B74C9B91-3163-465D-B701-FBEF61C99FBA}" srcOrd="0" destOrd="0" presId="urn:microsoft.com/office/officeart/2005/8/layout/hierarchy1"/>
    <dgm:cxn modelId="{5110F54E-A1E6-4335-9B7C-2A029F6A9B6A}" type="presParOf" srcId="{5627128B-253F-4E30-A3E9-611A592312FF}" destId="{5F3AD01B-5807-414C-93A1-EB9A6B2D1354}" srcOrd="1" destOrd="0" presId="urn:microsoft.com/office/officeart/2005/8/layout/hierarchy1"/>
    <dgm:cxn modelId="{4DC7E13E-3152-4854-A3DF-413BBC63E067}" type="presParOf" srcId="{217BDA1D-1E60-4233-B411-64395EAEEEFF}" destId="{8EE9FABA-DCC0-4CD2-8BB4-060EC9A7AD1E}" srcOrd="1" destOrd="0" presId="urn:microsoft.com/office/officeart/2005/8/layout/hierarchy1"/>
    <dgm:cxn modelId="{7BBA4392-71A0-4365-9DFD-4CB57B4FB5B5}" type="presParOf" srcId="{8748221B-B44F-4E22-938D-5F52039ACE28}" destId="{6C2FD76B-C5AE-4D63-BA40-84CF3D70B646}" srcOrd="4" destOrd="0" presId="urn:microsoft.com/office/officeart/2005/8/layout/hierarchy1"/>
    <dgm:cxn modelId="{C6470A62-FDB6-4718-855D-7D317F54FBCB}" type="presParOf" srcId="{8748221B-B44F-4E22-938D-5F52039ACE28}" destId="{B08EBE47-6C3A-4609-A127-BCF2E432FB11}" srcOrd="5" destOrd="0" presId="urn:microsoft.com/office/officeart/2005/8/layout/hierarchy1"/>
    <dgm:cxn modelId="{E9272B38-E07D-45FA-8A72-4138FEA5C339}" type="presParOf" srcId="{B08EBE47-6C3A-4609-A127-BCF2E432FB11}" destId="{4EEF856B-DE47-45BC-AAB2-6EB4553EF617}" srcOrd="0" destOrd="0" presId="urn:microsoft.com/office/officeart/2005/8/layout/hierarchy1"/>
    <dgm:cxn modelId="{B3831340-D447-4107-B4E8-4366E9F91D2D}" type="presParOf" srcId="{4EEF856B-DE47-45BC-AAB2-6EB4553EF617}" destId="{17326403-8717-45F7-9749-04AD6890C310}" srcOrd="0" destOrd="0" presId="urn:microsoft.com/office/officeart/2005/8/layout/hierarchy1"/>
    <dgm:cxn modelId="{CD87869A-B76E-42F3-9BC4-A744A64B7D1B}" type="presParOf" srcId="{4EEF856B-DE47-45BC-AAB2-6EB4553EF617}" destId="{882C3CE6-51C2-4B8B-95E2-B6C8D8997043}" srcOrd="1" destOrd="0" presId="urn:microsoft.com/office/officeart/2005/8/layout/hierarchy1"/>
    <dgm:cxn modelId="{DA455E6C-9C8F-4977-91D7-51678E6C3E6E}" type="presParOf" srcId="{B08EBE47-6C3A-4609-A127-BCF2E432FB11}" destId="{7B555629-AFB7-4699-A992-95849E67AAFD}" srcOrd="1" destOrd="0" presId="urn:microsoft.com/office/officeart/2005/8/layout/hierarchy1"/>
    <dgm:cxn modelId="{04794284-7626-476D-95ED-FC3616378CE6}" type="presParOf" srcId="{8748221B-B44F-4E22-938D-5F52039ACE28}" destId="{ED123483-3347-429B-81C5-C6EAF9FAB0CB}" srcOrd="6" destOrd="0" presId="urn:microsoft.com/office/officeart/2005/8/layout/hierarchy1"/>
    <dgm:cxn modelId="{0031A800-8378-4C8F-92DC-E05D3E93BC0F}" type="presParOf" srcId="{8748221B-B44F-4E22-938D-5F52039ACE28}" destId="{80FDFD27-370A-4500-B627-B90C6648BDB3}" srcOrd="7" destOrd="0" presId="urn:microsoft.com/office/officeart/2005/8/layout/hierarchy1"/>
    <dgm:cxn modelId="{17E87402-2759-4DCB-A373-B4253E9F7A9E}" type="presParOf" srcId="{80FDFD27-370A-4500-B627-B90C6648BDB3}" destId="{D9D6929E-D699-47F8-85C6-B13199853311}" srcOrd="0" destOrd="0" presId="urn:microsoft.com/office/officeart/2005/8/layout/hierarchy1"/>
    <dgm:cxn modelId="{A2391F94-FCF7-434D-ADD3-FD3F04AB62B8}" type="presParOf" srcId="{D9D6929E-D699-47F8-85C6-B13199853311}" destId="{6B2EDC79-0C15-4AA7-8305-D58AB977BDEB}" srcOrd="0" destOrd="0" presId="urn:microsoft.com/office/officeart/2005/8/layout/hierarchy1"/>
    <dgm:cxn modelId="{63842AE6-B602-482E-A580-5E18D523CCF2}" type="presParOf" srcId="{D9D6929E-D699-47F8-85C6-B13199853311}" destId="{52E9164F-5D9C-4747-A376-EA037C743DF5}" srcOrd="1" destOrd="0" presId="urn:microsoft.com/office/officeart/2005/8/layout/hierarchy1"/>
    <dgm:cxn modelId="{A5EA7C84-A6F0-400E-AE78-EDA27F17EF13}" type="presParOf" srcId="{80FDFD27-370A-4500-B627-B90C6648BDB3}" destId="{02AAD18A-F8D6-42C2-8134-6AE08829F8D8}" srcOrd="1" destOrd="0" presId="urn:microsoft.com/office/officeart/2005/8/layout/hierarchy1"/>
    <dgm:cxn modelId="{BF371A86-AD75-4DD8-A4B3-1CFC73513236}" type="presParOf" srcId="{8748221B-B44F-4E22-938D-5F52039ACE28}" destId="{A3BEF43E-7845-4006-84A3-C3498F5990FD}" srcOrd="8" destOrd="0" presId="urn:microsoft.com/office/officeart/2005/8/layout/hierarchy1"/>
    <dgm:cxn modelId="{CC76EBF1-EFA1-4406-8DB6-BF7A18AA999B}" type="presParOf" srcId="{8748221B-B44F-4E22-938D-5F52039ACE28}" destId="{3EE52D05-200F-4086-A2E1-B0F3F4871948}" srcOrd="9" destOrd="0" presId="urn:microsoft.com/office/officeart/2005/8/layout/hierarchy1"/>
    <dgm:cxn modelId="{ED932B25-BCA3-41C9-B441-49BF0664BA33}" type="presParOf" srcId="{3EE52D05-200F-4086-A2E1-B0F3F4871948}" destId="{26D28B21-2CB4-42D9-9E7F-80EEB2B22937}" srcOrd="0" destOrd="0" presId="urn:microsoft.com/office/officeart/2005/8/layout/hierarchy1"/>
    <dgm:cxn modelId="{3D1BE1EC-F23F-432B-A1DA-1BC938EFA2E2}" type="presParOf" srcId="{26D28B21-2CB4-42D9-9E7F-80EEB2B22937}" destId="{08EB71ED-C709-4013-B2AA-94FCD2EC993F}" srcOrd="0" destOrd="0" presId="urn:microsoft.com/office/officeart/2005/8/layout/hierarchy1"/>
    <dgm:cxn modelId="{3BDA4798-B359-4C3D-AD04-3B261D7ACA8A}" type="presParOf" srcId="{26D28B21-2CB4-42D9-9E7F-80EEB2B22937}" destId="{53A3A45B-9D05-4CC6-A26E-28E620F1FE66}" srcOrd="1" destOrd="0" presId="urn:microsoft.com/office/officeart/2005/8/layout/hierarchy1"/>
    <dgm:cxn modelId="{28BFB5EF-FF72-444E-B435-2E770AB580F8}" type="presParOf" srcId="{3EE52D05-200F-4086-A2E1-B0F3F4871948}" destId="{FBEBCDFD-0894-4475-95A4-3051589374BA}" srcOrd="1" destOrd="0" presId="urn:microsoft.com/office/officeart/2005/8/layout/hierarchy1"/>
    <dgm:cxn modelId="{BC914F07-5F8A-4119-88E1-4A0145BF722F}" type="presParOf" srcId="{9526F217-AA37-4B84-9627-B741F7739179}" destId="{706D5701-5A72-4C92-8D93-90F3B1F54CBB}" srcOrd="2" destOrd="0" presId="urn:microsoft.com/office/officeart/2005/8/layout/hierarchy1"/>
    <dgm:cxn modelId="{9C5B41E0-AD96-4FB1-971B-C9CBBFEE946D}" type="presParOf" srcId="{9526F217-AA37-4B84-9627-B741F7739179}" destId="{B410B707-9694-4DD7-8375-F12D6CE99618}" srcOrd="3" destOrd="0" presId="urn:microsoft.com/office/officeart/2005/8/layout/hierarchy1"/>
    <dgm:cxn modelId="{8E97136E-1DBF-4069-ADEF-704BFB67619F}" type="presParOf" srcId="{B410B707-9694-4DD7-8375-F12D6CE99618}" destId="{9DEBED30-362F-4870-BD1F-DE56FD18750F}" srcOrd="0" destOrd="0" presId="urn:microsoft.com/office/officeart/2005/8/layout/hierarchy1"/>
    <dgm:cxn modelId="{45A5834B-BDB2-412B-8323-A4D4A42C1CCC}" type="presParOf" srcId="{9DEBED30-362F-4870-BD1F-DE56FD18750F}" destId="{B0EB8793-5E7C-4EFC-95C3-F9EA42D366D0}" srcOrd="0" destOrd="0" presId="urn:microsoft.com/office/officeart/2005/8/layout/hierarchy1"/>
    <dgm:cxn modelId="{C83694F7-33DE-46AC-9A85-062DD48F6E93}" type="presParOf" srcId="{9DEBED30-362F-4870-BD1F-DE56FD18750F}" destId="{BCB58A0C-2E75-4FB0-943E-AF7CDF2C9F08}" srcOrd="1" destOrd="0" presId="urn:microsoft.com/office/officeart/2005/8/layout/hierarchy1"/>
    <dgm:cxn modelId="{F04A900E-0E56-498E-BF30-D5BC607D4C99}" type="presParOf" srcId="{B410B707-9694-4DD7-8375-F12D6CE99618}" destId="{75C533BD-7FF5-4A34-9F79-A48E135EB3F7}" srcOrd="1" destOrd="0" presId="urn:microsoft.com/office/officeart/2005/8/layout/hierarchy1"/>
    <dgm:cxn modelId="{B604DAE0-D13C-4A3B-8EEF-E69692DB89C2}" type="presParOf" srcId="{75C533BD-7FF5-4A34-9F79-A48E135EB3F7}" destId="{5659526E-C45E-4B57-B554-8F4D277CB7FC}" srcOrd="0" destOrd="0" presId="urn:microsoft.com/office/officeart/2005/8/layout/hierarchy1"/>
    <dgm:cxn modelId="{FE5C3B65-9485-40CB-B12A-602A8CA69534}" type="presParOf" srcId="{75C533BD-7FF5-4A34-9F79-A48E135EB3F7}" destId="{3E495ADA-FDC7-4C05-AB7C-DF4A99E2AA3D}" srcOrd="1" destOrd="0" presId="urn:microsoft.com/office/officeart/2005/8/layout/hierarchy1"/>
    <dgm:cxn modelId="{63A63178-C6CD-4D04-AE7E-D54BAE973C93}" type="presParOf" srcId="{3E495ADA-FDC7-4C05-AB7C-DF4A99E2AA3D}" destId="{1424461E-D51E-46F1-81B1-D453404BFE3B}" srcOrd="0" destOrd="0" presId="urn:microsoft.com/office/officeart/2005/8/layout/hierarchy1"/>
    <dgm:cxn modelId="{4D48A247-9E62-488E-ADCD-599D7624B505}" type="presParOf" srcId="{1424461E-D51E-46F1-81B1-D453404BFE3B}" destId="{D2B600AC-0184-4898-9434-138070084672}" srcOrd="0" destOrd="0" presId="urn:microsoft.com/office/officeart/2005/8/layout/hierarchy1"/>
    <dgm:cxn modelId="{B2BB5428-82FB-44B9-970A-2415293B0584}" type="presParOf" srcId="{1424461E-D51E-46F1-81B1-D453404BFE3B}" destId="{AA9F53B0-1B8F-4932-A1A0-8F42A3E0BDAF}" srcOrd="1" destOrd="0" presId="urn:microsoft.com/office/officeart/2005/8/layout/hierarchy1"/>
    <dgm:cxn modelId="{A7DF7B63-C77E-4F86-A5BA-6892F217016C}" type="presParOf" srcId="{3E495ADA-FDC7-4C05-AB7C-DF4A99E2AA3D}" destId="{1BF536EE-E37C-4737-B78B-7C5C90B0B13F}" srcOrd="1" destOrd="0" presId="urn:microsoft.com/office/officeart/2005/8/layout/hierarchy1"/>
    <dgm:cxn modelId="{D78ABAEB-8D72-472A-936E-ABEC96D8A026}" type="presParOf" srcId="{1BF536EE-E37C-4737-B78B-7C5C90B0B13F}" destId="{90734D3B-B805-443E-8A3A-33B41196DEF1}" srcOrd="0" destOrd="0" presId="urn:microsoft.com/office/officeart/2005/8/layout/hierarchy1"/>
    <dgm:cxn modelId="{D66EE3F8-4286-4034-9FDE-01413D8DDE4E}" type="presParOf" srcId="{1BF536EE-E37C-4737-B78B-7C5C90B0B13F}" destId="{EEACD01D-6E9B-4C67-B486-8595C0CABD16}" srcOrd="1" destOrd="0" presId="urn:microsoft.com/office/officeart/2005/8/layout/hierarchy1"/>
    <dgm:cxn modelId="{89A8AA62-41E8-4869-A42D-D84F450EDA18}" type="presParOf" srcId="{EEACD01D-6E9B-4C67-B486-8595C0CABD16}" destId="{EF302C64-5938-4456-A3F2-08BFAF5453CA}" srcOrd="0" destOrd="0" presId="urn:microsoft.com/office/officeart/2005/8/layout/hierarchy1"/>
    <dgm:cxn modelId="{BF31ABFC-4F9B-48BD-9CF7-72CDF9B831A5}" type="presParOf" srcId="{EF302C64-5938-4456-A3F2-08BFAF5453CA}" destId="{5BFB0C8A-9F76-420F-9244-1D211FAD0618}" srcOrd="0" destOrd="0" presId="urn:microsoft.com/office/officeart/2005/8/layout/hierarchy1"/>
    <dgm:cxn modelId="{BEAF99FE-152C-4877-AE2B-0B575227CA86}" type="presParOf" srcId="{EF302C64-5938-4456-A3F2-08BFAF5453CA}" destId="{887D0411-8283-43D5-BF8C-9CCD57E39CBF}" srcOrd="1" destOrd="0" presId="urn:microsoft.com/office/officeart/2005/8/layout/hierarchy1"/>
    <dgm:cxn modelId="{3D02838A-B6F5-4B1B-98E8-08B122E9D238}" type="presParOf" srcId="{EEACD01D-6E9B-4C67-B486-8595C0CABD16}" destId="{D2E1C036-54B9-4F72-AA8F-FBBCAFE18235}" srcOrd="1" destOrd="0" presId="urn:microsoft.com/office/officeart/2005/8/layout/hierarchy1"/>
    <dgm:cxn modelId="{F72E1809-F8D5-4A6B-B567-A44A3914E96F}" type="presParOf" srcId="{D2E1C036-54B9-4F72-AA8F-FBBCAFE18235}" destId="{8F4355D0-BBBC-4D77-B493-3B59819CB107}" srcOrd="0" destOrd="0" presId="urn:microsoft.com/office/officeart/2005/8/layout/hierarchy1"/>
    <dgm:cxn modelId="{03B4EE32-0745-4C5D-BBEC-972AE668666D}" type="presParOf" srcId="{D2E1C036-54B9-4F72-AA8F-FBBCAFE18235}" destId="{B738C59C-01B0-446D-88E7-456EE1E38859}" srcOrd="1" destOrd="0" presId="urn:microsoft.com/office/officeart/2005/8/layout/hierarchy1"/>
    <dgm:cxn modelId="{A099708C-86BF-4251-8B26-ADD7AF7860B7}" type="presParOf" srcId="{B738C59C-01B0-446D-88E7-456EE1E38859}" destId="{33F08D9C-ADF6-45A4-813C-C9E8952BC529}" srcOrd="0" destOrd="0" presId="urn:microsoft.com/office/officeart/2005/8/layout/hierarchy1"/>
    <dgm:cxn modelId="{999EFBDC-FB7B-4C67-8767-DCB77E7A14B6}" type="presParOf" srcId="{33F08D9C-ADF6-45A4-813C-C9E8952BC529}" destId="{163D8706-BACC-4815-BA11-15BA5A6420DE}" srcOrd="0" destOrd="0" presId="urn:microsoft.com/office/officeart/2005/8/layout/hierarchy1"/>
    <dgm:cxn modelId="{34972AA2-68FB-452A-A5C5-126A8A4A6747}" type="presParOf" srcId="{33F08D9C-ADF6-45A4-813C-C9E8952BC529}" destId="{F27A5FD9-BE34-451D-8B69-DA77CB3129D4}" srcOrd="1" destOrd="0" presId="urn:microsoft.com/office/officeart/2005/8/layout/hierarchy1"/>
    <dgm:cxn modelId="{67497DFD-F66A-4C5E-B942-8868B3B510B7}" type="presParOf" srcId="{B738C59C-01B0-446D-88E7-456EE1E38859}" destId="{3EFA66FC-B18A-4B12-B527-161B7E4941D1}" srcOrd="1" destOrd="0" presId="urn:microsoft.com/office/officeart/2005/8/layout/hierarchy1"/>
    <dgm:cxn modelId="{E0B57822-6320-4343-9FEE-BB7C1CCEA790}" type="presParOf" srcId="{D2E1C036-54B9-4F72-AA8F-FBBCAFE18235}" destId="{D3A5D754-36C2-46B1-BAE8-394F01116F96}" srcOrd="2" destOrd="0" presId="urn:microsoft.com/office/officeart/2005/8/layout/hierarchy1"/>
    <dgm:cxn modelId="{B0C6FAD2-DAE2-4803-B52A-90906906FFE7}" type="presParOf" srcId="{D2E1C036-54B9-4F72-AA8F-FBBCAFE18235}" destId="{110320B0-DCF7-4D02-9795-B731544EBAB3}" srcOrd="3" destOrd="0" presId="urn:microsoft.com/office/officeart/2005/8/layout/hierarchy1"/>
    <dgm:cxn modelId="{2FB518B4-27DD-4E00-A06F-B007233DB1A8}" type="presParOf" srcId="{110320B0-DCF7-4D02-9795-B731544EBAB3}" destId="{85F63456-22DE-4A82-9249-2A16C175128C}" srcOrd="0" destOrd="0" presId="urn:microsoft.com/office/officeart/2005/8/layout/hierarchy1"/>
    <dgm:cxn modelId="{8B49C4FB-9836-46A9-A857-5A0B537822C1}" type="presParOf" srcId="{85F63456-22DE-4A82-9249-2A16C175128C}" destId="{379A7337-2875-4697-AE14-AB1C3AB964E5}" srcOrd="0" destOrd="0" presId="urn:microsoft.com/office/officeart/2005/8/layout/hierarchy1"/>
    <dgm:cxn modelId="{8DCF6D1A-1E47-4F4B-B3ED-8E60A76DDE63}" type="presParOf" srcId="{85F63456-22DE-4A82-9249-2A16C175128C}" destId="{51CE9870-32A4-4C82-A43E-86F90BC60917}" srcOrd="1" destOrd="0" presId="urn:microsoft.com/office/officeart/2005/8/layout/hierarchy1"/>
    <dgm:cxn modelId="{85C7CFFF-3751-46D7-A624-D6E3F311E8F1}" type="presParOf" srcId="{110320B0-DCF7-4D02-9795-B731544EBAB3}" destId="{B45CB029-897D-4285-97D7-4B6C30705D1F}" srcOrd="1" destOrd="0" presId="urn:microsoft.com/office/officeart/2005/8/layout/hierarchy1"/>
    <dgm:cxn modelId="{7726AB4E-550C-4417-B531-2D6A333C649B}" type="presParOf" srcId="{D2E1C036-54B9-4F72-AA8F-FBBCAFE18235}" destId="{E1B82D28-BE6D-448E-865D-A16FFE21A325}" srcOrd="4" destOrd="0" presId="urn:microsoft.com/office/officeart/2005/8/layout/hierarchy1"/>
    <dgm:cxn modelId="{D0B976FF-1996-4E9E-A5EA-D4699C5BDF66}" type="presParOf" srcId="{D2E1C036-54B9-4F72-AA8F-FBBCAFE18235}" destId="{86D87E2E-0DD9-46D1-962A-CE8D996B3CA1}" srcOrd="5" destOrd="0" presId="urn:microsoft.com/office/officeart/2005/8/layout/hierarchy1"/>
    <dgm:cxn modelId="{673AE119-9196-473A-A29C-D1883BD2D5B8}" type="presParOf" srcId="{86D87E2E-0DD9-46D1-962A-CE8D996B3CA1}" destId="{57010BE1-7C37-486B-A69F-3A2DD95F9226}" srcOrd="0" destOrd="0" presId="urn:microsoft.com/office/officeart/2005/8/layout/hierarchy1"/>
    <dgm:cxn modelId="{14447807-F389-4B18-9EBF-0F877E7563D5}" type="presParOf" srcId="{57010BE1-7C37-486B-A69F-3A2DD95F9226}" destId="{69081A5F-FF87-449B-B097-8C4774BA4836}" srcOrd="0" destOrd="0" presId="urn:microsoft.com/office/officeart/2005/8/layout/hierarchy1"/>
    <dgm:cxn modelId="{370D7F5C-BD92-4D43-B741-37D15CDF1EEC}" type="presParOf" srcId="{57010BE1-7C37-486B-A69F-3A2DD95F9226}" destId="{0A89BB15-8760-41B5-91BC-56F374E675B1}" srcOrd="1" destOrd="0" presId="urn:microsoft.com/office/officeart/2005/8/layout/hierarchy1"/>
    <dgm:cxn modelId="{1BE3D253-507F-45EA-A274-F2C341AC5F61}" type="presParOf" srcId="{86D87E2E-0DD9-46D1-962A-CE8D996B3CA1}" destId="{A65196AD-9393-4A84-A950-2088068417B3}" srcOrd="1" destOrd="0" presId="urn:microsoft.com/office/officeart/2005/8/layout/hierarchy1"/>
    <dgm:cxn modelId="{DBEC71F8-D30A-45D4-9B64-B4845B8A24FA}" type="presParOf" srcId="{1BF536EE-E37C-4737-B78B-7C5C90B0B13F}" destId="{32D8FBC5-21FA-4A3A-B8DC-D85B8DD73DF5}" srcOrd="2" destOrd="0" presId="urn:microsoft.com/office/officeart/2005/8/layout/hierarchy1"/>
    <dgm:cxn modelId="{52D6F50A-2E71-4A2C-9CB0-2C07651D97A4}" type="presParOf" srcId="{1BF536EE-E37C-4737-B78B-7C5C90B0B13F}" destId="{A49DAE0B-A2B2-4FD0-BEF8-84EECC2DC8F1}" srcOrd="3" destOrd="0" presId="urn:microsoft.com/office/officeart/2005/8/layout/hierarchy1"/>
    <dgm:cxn modelId="{07372471-113B-4BDD-92C2-7AB1111B6B1A}" type="presParOf" srcId="{A49DAE0B-A2B2-4FD0-BEF8-84EECC2DC8F1}" destId="{ADF67B92-8E66-4847-A382-B889C908245F}" srcOrd="0" destOrd="0" presId="urn:microsoft.com/office/officeart/2005/8/layout/hierarchy1"/>
    <dgm:cxn modelId="{C78F151B-5CB3-4F9F-8F0E-323800C90609}" type="presParOf" srcId="{ADF67B92-8E66-4847-A382-B889C908245F}" destId="{3EADF77C-708C-471C-8428-1FD3C69D2A41}" srcOrd="0" destOrd="0" presId="urn:microsoft.com/office/officeart/2005/8/layout/hierarchy1"/>
    <dgm:cxn modelId="{1F376700-1135-42C8-9820-45DD80509A12}" type="presParOf" srcId="{ADF67B92-8E66-4847-A382-B889C908245F}" destId="{3AAEF8EA-54A5-4782-AE10-044D598355D6}" srcOrd="1" destOrd="0" presId="urn:microsoft.com/office/officeart/2005/8/layout/hierarchy1"/>
    <dgm:cxn modelId="{94BC7CA9-7227-4493-8338-481C260BAE31}" type="presParOf" srcId="{A49DAE0B-A2B2-4FD0-BEF8-84EECC2DC8F1}" destId="{AE1B47EF-7302-40C8-89FD-F8099009ACEB}" srcOrd="1" destOrd="0" presId="urn:microsoft.com/office/officeart/2005/8/layout/hierarchy1"/>
    <dgm:cxn modelId="{4602CD4B-2465-4CFA-9374-6532668525BC}" type="presParOf" srcId="{1BF536EE-E37C-4737-B78B-7C5C90B0B13F}" destId="{010B0FA3-4F9F-4BF0-A951-FCE9C917DDBF}" srcOrd="4" destOrd="0" presId="urn:microsoft.com/office/officeart/2005/8/layout/hierarchy1"/>
    <dgm:cxn modelId="{541D90EF-F253-4197-84EF-BF7D015070E2}" type="presParOf" srcId="{1BF536EE-E37C-4737-B78B-7C5C90B0B13F}" destId="{28C2E3B5-1A87-4A95-9B15-8633D8E2CC25}" srcOrd="5" destOrd="0" presId="urn:microsoft.com/office/officeart/2005/8/layout/hierarchy1"/>
    <dgm:cxn modelId="{09584772-612E-41C2-A198-DB0D488DB7CB}" type="presParOf" srcId="{28C2E3B5-1A87-4A95-9B15-8633D8E2CC25}" destId="{A5112135-C0B5-48BC-B0C7-133BD96E99CA}" srcOrd="0" destOrd="0" presId="urn:microsoft.com/office/officeart/2005/8/layout/hierarchy1"/>
    <dgm:cxn modelId="{F86C33FC-5032-47DC-BF85-EBFF70812DD4}" type="presParOf" srcId="{A5112135-C0B5-48BC-B0C7-133BD96E99CA}" destId="{8D8C77A3-9424-47EC-8F0F-9EE7AFB1854F}" srcOrd="0" destOrd="0" presId="urn:microsoft.com/office/officeart/2005/8/layout/hierarchy1"/>
    <dgm:cxn modelId="{BEC6CF5A-5789-4361-9F66-04A2C20143AC}" type="presParOf" srcId="{A5112135-C0B5-48BC-B0C7-133BD96E99CA}" destId="{922A6927-8662-4AF2-AF3F-EACB6E7A5A96}" srcOrd="1" destOrd="0" presId="urn:microsoft.com/office/officeart/2005/8/layout/hierarchy1"/>
    <dgm:cxn modelId="{650C7CB6-A3FA-45F7-B909-9FFEC0B4D3C7}" type="presParOf" srcId="{28C2E3B5-1A87-4A95-9B15-8633D8E2CC25}" destId="{5C57EF2B-CE52-4D7A-AC7A-1D8598CDC713}" srcOrd="1" destOrd="0" presId="urn:microsoft.com/office/officeart/2005/8/layout/hierarchy1"/>
    <dgm:cxn modelId="{1346A3EB-564A-4711-8E8C-A0DB341560B1}" type="presParOf" srcId="{5C57EF2B-CE52-4D7A-AC7A-1D8598CDC713}" destId="{72C7D2CA-FAA0-451F-80E5-A4B91AC36A0E}" srcOrd="0" destOrd="0" presId="urn:microsoft.com/office/officeart/2005/8/layout/hierarchy1"/>
    <dgm:cxn modelId="{869EB1DF-FA03-4DC0-ADBD-F1CF7FC895D8}" type="presParOf" srcId="{5C57EF2B-CE52-4D7A-AC7A-1D8598CDC713}" destId="{164B35D1-94C0-47B8-8797-6B703D97B37A}" srcOrd="1" destOrd="0" presId="urn:microsoft.com/office/officeart/2005/8/layout/hierarchy1"/>
    <dgm:cxn modelId="{7DB1BF01-CBB4-4DDF-9AA6-E6669F4B6FE1}" type="presParOf" srcId="{164B35D1-94C0-47B8-8797-6B703D97B37A}" destId="{02E9054F-C829-40A9-B67E-06E30B5630E9}" srcOrd="0" destOrd="0" presId="urn:microsoft.com/office/officeart/2005/8/layout/hierarchy1"/>
    <dgm:cxn modelId="{DD4125AA-B886-4D17-A94F-0531BB5CA0DE}" type="presParOf" srcId="{02E9054F-C829-40A9-B67E-06E30B5630E9}" destId="{8DE9FB8D-D216-4421-98FB-0856AAAFAF23}" srcOrd="0" destOrd="0" presId="urn:microsoft.com/office/officeart/2005/8/layout/hierarchy1"/>
    <dgm:cxn modelId="{84E54417-00B1-41B6-9D47-AF3241713D07}" type="presParOf" srcId="{02E9054F-C829-40A9-B67E-06E30B5630E9}" destId="{1731D0A9-1D1E-4742-A05A-A3CD6E6F1C03}" srcOrd="1" destOrd="0" presId="urn:microsoft.com/office/officeart/2005/8/layout/hierarchy1"/>
    <dgm:cxn modelId="{0D58F167-C371-4B82-87B5-C58CA27A38E2}" type="presParOf" srcId="{164B35D1-94C0-47B8-8797-6B703D97B37A}" destId="{9C0FD3EE-10FB-475C-8F00-4871FAD60F12}" srcOrd="1" destOrd="0" presId="urn:microsoft.com/office/officeart/2005/8/layout/hierarchy1"/>
    <dgm:cxn modelId="{D2258BD6-D199-4368-8B1F-84EFD13E97C3}" type="presParOf" srcId="{5C57EF2B-CE52-4D7A-AC7A-1D8598CDC713}" destId="{90279F09-1BD9-4D8B-BD6B-8480F6D30B70}" srcOrd="2" destOrd="0" presId="urn:microsoft.com/office/officeart/2005/8/layout/hierarchy1"/>
    <dgm:cxn modelId="{8852AEE4-28EA-4E36-A627-CEBEC4E5B736}" type="presParOf" srcId="{5C57EF2B-CE52-4D7A-AC7A-1D8598CDC713}" destId="{2291B1B8-8C1A-4C15-ABFA-5360DA916E30}" srcOrd="3" destOrd="0" presId="urn:microsoft.com/office/officeart/2005/8/layout/hierarchy1"/>
    <dgm:cxn modelId="{57585C60-FAAB-495E-91BC-A30B1FD3ADF4}" type="presParOf" srcId="{2291B1B8-8C1A-4C15-ABFA-5360DA916E30}" destId="{73DAC275-714E-488F-BEFF-3837DB8A584D}" srcOrd="0" destOrd="0" presId="urn:microsoft.com/office/officeart/2005/8/layout/hierarchy1"/>
    <dgm:cxn modelId="{3F93563D-0388-42A5-90F8-59538E9B4FD9}" type="presParOf" srcId="{73DAC275-714E-488F-BEFF-3837DB8A584D}" destId="{94815661-43A8-4FA3-A3CB-FF994165EDD2}" srcOrd="0" destOrd="0" presId="urn:microsoft.com/office/officeart/2005/8/layout/hierarchy1"/>
    <dgm:cxn modelId="{545A33CB-7A44-4D78-AE92-DB5BFF383815}" type="presParOf" srcId="{73DAC275-714E-488F-BEFF-3837DB8A584D}" destId="{D13EE899-B8CF-48B0-B0BC-0AE06897EA9C}" srcOrd="1" destOrd="0" presId="urn:microsoft.com/office/officeart/2005/8/layout/hierarchy1"/>
    <dgm:cxn modelId="{1F53C2C5-A0F5-4FF9-BCAD-22706CE3CEEB}" type="presParOf" srcId="{2291B1B8-8C1A-4C15-ABFA-5360DA916E30}" destId="{40950BDD-C8D4-491F-AD0B-237BAB0C74FA}" srcOrd="1" destOrd="0" presId="urn:microsoft.com/office/officeart/2005/8/layout/hierarchy1"/>
    <dgm:cxn modelId="{1C27D988-2739-47A0-A4C7-0C57D16FB090}" type="presParOf" srcId="{5C57EF2B-CE52-4D7A-AC7A-1D8598CDC713}" destId="{A30B7103-D124-4996-A5D6-12C19D8C0C7E}" srcOrd="4" destOrd="0" presId="urn:microsoft.com/office/officeart/2005/8/layout/hierarchy1"/>
    <dgm:cxn modelId="{206CA0B2-E62C-42C2-BC97-2F4DD896A9A7}" type="presParOf" srcId="{5C57EF2B-CE52-4D7A-AC7A-1D8598CDC713}" destId="{15C20EBC-5D95-444E-8139-D3ABA0FA28A1}" srcOrd="5" destOrd="0" presId="urn:microsoft.com/office/officeart/2005/8/layout/hierarchy1"/>
    <dgm:cxn modelId="{8C6BBC1D-5A72-4C82-852D-9D9B34ECE4C0}" type="presParOf" srcId="{15C20EBC-5D95-444E-8139-D3ABA0FA28A1}" destId="{FE621C30-1750-42E1-BA13-464B7722CB8B}" srcOrd="0" destOrd="0" presId="urn:microsoft.com/office/officeart/2005/8/layout/hierarchy1"/>
    <dgm:cxn modelId="{D1356331-9653-4F3D-8875-D5804900B58C}" type="presParOf" srcId="{FE621C30-1750-42E1-BA13-464B7722CB8B}" destId="{12D391E1-A287-4765-AD4F-F8B74FEABB88}" srcOrd="0" destOrd="0" presId="urn:microsoft.com/office/officeart/2005/8/layout/hierarchy1"/>
    <dgm:cxn modelId="{15E4581E-A55E-48EC-B301-5F05E028FE52}" type="presParOf" srcId="{FE621C30-1750-42E1-BA13-464B7722CB8B}" destId="{A044965F-95BE-4558-A592-35E7185566D5}" srcOrd="1" destOrd="0" presId="urn:microsoft.com/office/officeart/2005/8/layout/hierarchy1"/>
    <dgm:cxn modelId="{40442E12-4F9C-49AE-A5E1-F410468EB123}" type="presParOf" srcId="{15C20EBC-5D95-444E-8139-D3ABA0FA28A1}" destId="{06F854B5-358D-420E-B89F-D9403EB43CE4}" srcOrd="1" destOrd="0" presId="urn:microsoft.com/office/officeart/2005/8/layout/hierarchy1"/>
    <dgm:cxn modelId="{F55B1346-7631-4956-9B32-DC0D5FEEDD77}" type="presParOf" srcId="{1BF536EE-E37C-4737-B78B-7C5C90B0B13F}" destId="{21D40620-2E19-4BAE-8D48-CF96107E0CFC}" srcOrd="6" destOrd="0" presId="urn:microsoft.com/office/officeart/2005/8/layout/hierarchy1"/>
    <dgm:cxn modelId="{C65A187D-1A13-42F1-8F1C-CC19E00003F4}" type="presParOf" srcId="{1BF536EE-E37C-4737-B78B-7C5C90B0B13F}" destId="{9DB9A276-269B-4287-A488-F30732E2E941}" srcOrd="7" destOrd="0" presId="urn:microsoft.com/office/officeart/2005/8/layout/hierarchy1"/>
    <dgm:cxn modelId="{CD2D66D3-DA41-4A18-ADBA-FA46484B107E}" type="presParOf" srcId="{9DB9A276-269B-4287-A488-F30732E2E941}" destId="{54D11ED7-A7A9-4D97-8DC0-9A6601254C59}" srcOrd="0" destOrd="0" presId="urn:microsoft.com/office/officeart/2005/8/layout/hierarchy1"/>
    <dgm:cxn modelId="{6462C124-7924-4326-912A-DED12784A9C3}" type="presParOf" srcId="{54D11ED7-A7A9-4D97-8DC0-9A6601254C59}" destId="{9FB82CC2-8431-4925-80FF-F2C1F1F98638}" srcOrd="0" destOrd="0" presId="urn:microsoft.com/office/officeart/2005/8/layout/hierarchy1"/>
    <dgm:cxn modelId="{2C36C55E-72B0-445D-B5B4-48958C4BE007}" type="presParOf" srcId="{54D11ED7-A7A9-4D97-8DC0-9A6601254C59}" destId="{0716C364-3D08-4D9B-8A89-C5D27644B85B}" srcOrd="1" destOrd="0" presId="urn:microsoft.com/office/officeart/2005/8/layout/hierarchy1"/>
    <dgm:cxn modelId="{FB5DD9CE-0C7A-4B29-A434-CF601610F3B6}" type="presParOf" srcId="{9DB9A276-269B-4287-A488-F30732E2E941}" destId="{0D39BE52-2DD0-4CBC-9787-9A61881BD59E}" srcOrd="1" destOrd="0" presId="urn:microsoft.com/office/officeart/2005/8/layout/hierarchy1"/>
    <dgm:cxn modelId="{548176CB-B76B-43C6-8A2C-CEB12EE3DCE4}" type="presParOf" srcId="{75C533BD-7FF5-4A34-9F79-A48E135EB3F7}" destId="{583C59C5-6936-4C46-80EC-865D0C947B0E}" srcOrd="2" destOrd="0" presId="urn:microsoft.com/office/officeart/2005/8/layout/hierarchy1"/>
    <dgm:cxn modelId="{94B99482-9BBA-4B7C-B72D-92F861B77D87}" type="presParOf" srcId="{75C533BD-7FF5-4A34-9F79-A48E135EB3F7}" destId="{ABC2A00F-10A2-4FB5-984A-8A5DEF0F07BA}" srcOrd="3" destOrd="0" presId="urn:microsoft.com/office/officeart/2005/8/layout/hierarchy1"/>
    <dgm:cxn modelId="{1D9DF3D6-AFE2-44CF-9A0A-87E933B20A0C}" type="presParOf" srcId="{ABC2A00F-10A2-4FB5-984A-8A5DEF0F07BA}" destId="{95BACB2C-B632-4C1C-B873-3A3852B2ADD2}" srcOrd="0" destOrd="0" presId="urn:microsoft.com/office/officeart/2005/8/layout/hierarchy1"/>
    <dgm:cxn modelId="{E6DC036F-FCC9-45B1-8075-77D235D0803C}" type="presParOf" srcId="{95BACB2C-B632-4C1C-B873-3A3852B2ADD2}" destId="{FB7DC9C1-6776-4801-A80D-EE669A0838E6}" srcOrd="0" destOrd="0" presId="urn:microsoft.com/office/officeart/2005/8/layout/hierarchy1"/>
    <dgm:cxn modelId="{DA7A7981-4E2C-4CE2-A138-6A5212A78301}" type="presParOf" srcId="{95BACB2C-B632-4C1C-B873-3A3852B2ADD2}" destId="{5767F885-0FAD-4ABF-A5E7-8BF34C4EBA55}" srcOrd="1" destOrd="0" presId="urn:microsoft.com/office/officeart/2005/8/layout/hierarchy1"/>
    <dgm:cxn modelId="{D4DC247A-CAB5-42CD-ADBC-EE13246F56E8}" type="presParOf" srcId="{ABC2A00F-10A2-4FB5-984A-8A5DEF0F07BA}" destId="{DB44DC87-EDA1-407B-B961-C313701DC014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35A1A-E9C8-4405-9D36-0ED3055CB292}">
      <dsp:nvSpPr>
        <dsp:cNvPr id="0" name=""/>
        <dsp:cNvSpPr/>
      </dsp:nvSpPr>
      <dsp:spPr>
        <a:xfrm>
          <a:off x="3012077" y="47660"/>
          <a:ext cx="2663992" cy="1472404"/>
        </a:xfrm>
        <a:prstGeom prst="roundRect">
          <a:avLst>
            <a:gd name="adj" fmla="val 10000"/>
          </a:avLst>
        </a:prstGeom>
        <a:solidFill>
          <a:srgbClr val="7036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likviditás</a:t>
          </a:r>
          <a:endParaRPr lang="hu-HU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5202" y="90785"/>
        <a:ext cx="2577742" cy="1386154"/>
      </dsp:txXfrm>
    </dsp:sp>
    <dsp:sp modelId="{0386815B-E25E-43CA-B76D-4BBA851D6531}">
      <dsp:nvSpPr>
        <dsp:cNvPr id="0" name=""/>
        <dsp:cNvSpPr/>
      </dsp:nvSpPr>
      <dsp:spPr>
        <a:xfrm rot="2751880">
          <a:off x="4980815" y="1872971"/>
          <a:ext cx="1197448" cy="36844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5091348" y="1946660"/>
        <a:ext cx="976382" cy="221065"/>
      </dsp:txXfrm>
    </dsp:sp>
    <dsp:sp modelId="{8C2CC476-270D-4752-83BF-7B9BBDBEE292}">
      <dsp:nvSpPr>
        <dsp:cNvPr id="0" name=""/>
        <dsp:cNvSpPr/>
      </dsp:nvSpPr>
      <dsp:spPr>
        <a:xfrm>
          <a:off x="5481154" y="2594321"/>
          <a:ext cx="2666539" cy="1471204"/>
        </a:xfrm>
        <a:prstGeom prst="roundRect">
          <a:avLst>
            <a:gd name="adj" fmla="val 10000"/>
          </a:avLst>
        </a:prstGeom>
        <a:solidFill>
          <a:srgbClr val="7036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jövedelmezőség</a:t>
          </a:r>
          <a:endParaRPr lang="hu-HU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4244" y="2637411"/>
        <a:ext cx="2580359" cy="1385024"/>
      </dsp:txXfrm>
    </dsp:sp>
    <dsp:sp modelId="{100744D3-51DC-49C5-A9C0-DF16F40A48DA}">
      <dsp:nvSpPr>
        <dsp:cNvPr id="0" name=""/>
        <dsp:cNvSpPr/>
      </dsp:nvSpPr>
      <dsp:spPr>
        <a:xfrm rot="10794858">
          <a:off x="3444271" y="3131009"/>
          <a:ext cx="1752118" cy="40528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 rot="10800000">
        <a:off x="3565857" y="3212066"/>
        <a:ext cx="1508946" cy="243173"/>
      </dsp:txXfrm>
    </dsp:sp>
    <dsp:sp modelId="{69D7BC64-983B-4EFE-8DA5-D0ACE9C65C32}">
      <dsp:nvSpPr>
        <dsp:cNvPr id="0" name=""/>
        <dsp:cNvSpPr/>
      </dsp:nvSpPr>
      <dsp:spPr>
        <a:xfrm>
          <a:off x="495513" y="2599379"/>
          <a:ext cx="2663992" cy="1476004"/>
        </a:xfrm>
        <a:prstGeom prst="roundRect">
          <a:avLst>
            <a:gd name="adj" fmla="val 10000"/>
          </a:avLst>
        </a:prstGeom>
        <a:solidFill>
          <a:srgbClr val="7036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biztonság</a:t>
          </a:r>
          <a:endParaRPr lang="hu-HU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744" y="2642610"/>
        <a:ext cx="2577530" cy="1389542"/>
      </dsp:txXfrm>
    </dsp:sp>
    <dsp:sp modelId="{6C3A5A11-0C1F-4142-8BBC-BA29A50B486F}">
      <dsp:nvSpPr>
        <dsp:cNvPr id="0" name=""/>
        <dsp:cNvSpPr/>
      </dsp:nvSpPr>
      <dsp:spPr>
        <a:xfrm rot="18874943">
          <a:off x="2428082" y="1857078"/>
          <a:ext cx="1317193" cy="40528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2549668" y="1938135"/>
        <a:ext cx="1074021" cy="243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9168-E01F-4572-9FE1-4B60694E01CD}">
      <dsp:nvSpPr>
        <dsp:cNvPr id="0" name=""/>
        <dsp:cNvSpPr/>
      </dsp:nvSpPr>
      <dsp:spPr>
        <a:xfrm>
          <a:off x="2170572" y="0"/>
          <a:ext cx="3394075" cy="3394075"/>
        </a:xfrm>
        <a:prstGeom prst="triangle">
          <a:avLst/>
        </a:prstGeom>
        <a:gradFill flip="none" rotWithShape="0">
          <a:gsLst>
            <a:gs pos="0">
              <a:srgbClr val="703636">
                <a:shade val="30000"/>
                <a:satMod val="115000"/>
              </a:srgbClr>
            </a:gs>
            <a:gs pos="50000">
              <a:srgbClr val="703636">
                <a:shade val="67500"/>
                <a:satMod val="115000"/>
              </a:srgbClr>
            </a:gs>
            <a:gs pos="100000">
              <a:srgbClr val="703636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B525A-FA35-498F-B2B9-D701FA90A549}">
      <dsp:nvSpPr>
        <dsp:cNvPr id="0" name=""/>
        <dsp:cNvSpPr/>
      </dsp:nvSpPr>
      <dsp:spPr>
        <a:xfrm>
          <a:off x="3860244" y="341230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63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solidFill>
                <a:srgbClr val="703636"/>
              </a:solidFill>
            </a:rPr>
            <a:t>likviditás</a:t>
          </a:r>
          <a:endParaRPr lang="hu-HU" sz="3200" kern="1200" dirty="0">
            <a:solidFill>
              <a:srgbClr val="703636"/>
            </a:solidFill>
          </a:endParaRPr>
        </a:p>
      </dsp:txBody>
      <dsp:txXfrm>
        <a:off x="3899465" y="380451"/>
        <a:ext cx="2127706" cy="724999"/>
      </dsp:txXfrm>
    </dsp:sp>
    <dsp:sp modelId="{55316BCD-F58E-45EA-B606-81E57259F027}">
      <dsp:nvSpPr>
        <dsp:cNvPr id="0" name=""/>
        <dsp:cNvSpPr/>
      </dsp:nvSpPr>
      <dsp:spPr>
        <a:xfrm>
          <a:off x="3860244" y="1245101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63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>
              <a:solidFill>
                <a:srgbClr val="703636"/>
              </a:solidFill>
            </a:rPr>
            <a:t>szolvencia</a:t>
          </a:r>
          <a:endParaRPr lang="hu-HU" sz="3200" kern="1200" dirty="0">
            <a:solidFill>
              <a:srgbClr val="703636"/>
            </a:solidFill>
          </a:endParaRPr>
        </a:p>
      </dsp:txBody>
      <dsp:txXfrm>
        <a:off x="3899465" y="1284322"/>
        <a:ext cx="2127706" cy="724999"/>
      </dsp:txXfrm>
    </dsp:sp>
    <dsp:sp modelId="{A5BF743E-EF9D-416A-9527-8D4607222644}">
      <dsp:nvSpPr>
        <dsp:cNvPr id="0" name=""/>
        <dsp:cNvSpPr/>
      </dsp:nvSpPr>
      <dsp:spPr>
        <a:xfrm>
          <a:off x="3860244" y="2148973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63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>
              <a:solidFill>
                <a:srgbClr val="703636"/>
              </a:solidFill>
            </a:rPr>
            <a:t>prudencia</a:t>
          </a:r>
          <a:endParaRPr lang="hu-HU" sz="3200" kern="1200" dirty="0">
            <a:solidFill>
              <a:srgbClr val="703636"/>
            </a:solidFill>
          </a:endParaRPr>
        </a:p>
      </dsp:txBody>
      <dsp:txXfrm>
        <a:off x="3899465" y="2188194"/>
        <a:ext cx="2127706" cy="724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C6B38-BD35-435B-AB92-DF4B9E096BAB}">
      <dsp:nvSpPr>
        <dsp:cNvPr id="0" name=""/>
        <dsp:cNvSpPr/>
      </dsp:nvSpPr>
      <dsp:spPr>
        <a:xfrm>
          <a:off x="1186" y="1831543"/>
          <a:ext cx="1572959" cy="1572959"/>
        </a:xfrm>
        <a:prstGeom prst="ellipse">
          <a:avLst/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Kockáztatott érték</a:t>
          </a:r>
          <a:endParaRPr lang="hu-HU" sz="1400" b="1" kern="1200" dirty="0"/>
        </a:p>
      </dsp:txBody>
      <dsp:txXfrm>
        <a:off x="231541" y="2061898"/>
        <a:ext cx="1112249" cy="1112249"/>
      </dsp:txXfrm>
    </dsp:sp>
    <dsp:sp modelId="{6D9895F8-4149-4E22-AE94-D301898F4A32}">
      <dsp:nvSpPr>
        <dsp:cNvPr id="0" name=""/>
        <dsp:cNvSpPr/>
      </dsp:nvSpPr>
      <dsp:spPr>
        <a:xfrm rot="18816012">
          <a:off x="1701870" y="2161864"/>
          <a:ext cx="912316" cy="912316"/>
        </a:xfrm>
        <a:prstGeom prst="mathPlus">
          <a:avLst/>
        </a:prstGeom>
        <a:solidFill>
          <a:srgbClr val="00B05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1822797" y="2510734"/>
        <a:ext cx="670462" cy="214576"/>
      </dsp:txXfrm>
    </dsp:sp>
    <dsp:sp modelId="{17667770-5C67-4237-95EB-25AE5048E7FC}">
      <dsp:nvSpPr>
        <dsp:cNvPr id="0" name=""/>
        <dsp:cNvSpPr/>
      </dsp:nvSpPr>
      <dsp:spPr>
        <a:xfrm>
          <a:off x="2741912" y="1831543"/>
          <a:ext cx="1572959" cy="1572959"/>
        </a:xfrm>
        <a:prstGeom prst="ellipse">
          <a:avLst/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Bekövetkezési valószínűség</a:t>
          </a:r>
          <a:endParaRPr lang="hu-HU" sz="1400" b="1" kern="1200" dirty="0"/>
        </a:p>
      </dsp:txBody>
      <dsp:txXfrm>
        <a:off x="2972267" y="2061898"/>
        <a:ext cx="1112249" cy="1112249"/>
      </dsp:txXfrm>
    </dsp:sp>
    <dsp:sp modelId="{390024CC-BE40-40DC-9115-9694F16964B4}">
      <dsp:nvSpPr>
        <dsp:cNvPr id="0" name=""/>
        <dsp:cNvSpPr/>
      </dsp:nvSpPr>
      <dsp:spPr>
        <a:xfrm>
          <a:off x="4442596" y="2161864"/>
          <a:ext cx="912316" cy="912316"/>
        </a:xfrm>
        <a:prstGeom prst="mathEqual">
          <a:avLst/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0" kern="1200"/>
        </a:p>
      </dsp:txBody>
      <dsp:txXfrm>
        <a:off x="4563523" y="2349801"/>
        <a:ext cx="670462" cy="536442"/>
      </dsp:txXfrm>
    </dsp:sp>
    <dsp:sp modelId="{6E640990-B914-4E56-9455-000B26C92FE6}">
      <dsp:nvSpPr>
        <dsp:cNvPr id="0" name=""/>
        <dsp:cNvSpPr/>
      </dsp:nvSpPr>
      <dsp:spPr>
        <a:xfrm>
          <a:off x="5482637" y="1831543"/>
          <a:ext cx="1572959" cy="1572959"/>
        </a:xfrm>
        <a:prstGeom prst="ellipse">
          <a:avLst/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KOCKÁZAT</a:t>
          </a:r>
          <a:endParaRPr lang="hu-HU" sz="1400" b="1" kern="1200" dirty="0"/>
        </a:p>
      </dsp:txBody>
      <dsp:txXfrm>
        <a:off x="5712992" y="2061898"/>
        <a:ext cx="1112249" cy="1112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C59C5-6936-4C46-80EC-865D0C947B0E}">
      <dsp:nvSpPr>
        <dsp:cNvPr id="0" name=""/>
        <dsp:cNvSpPr/>
      </dsp:nvSpPr>
      <dsp:spPr>
        <a:xfrm>
          <a:off x="7035765" y="1996385"/>
          <a:ext cx="703269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703269" y="175906"/>
              </a:lnTo>
              <a:lnTo>
                <a:pt x="703269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0620-2E19-4BAE-8D48-CF96107E0CFC}">
      <dsp:nvSpPr>
        <dsp:cNvPr id="0" name=""/>
        <dsp:cNvSpPr/>
      </dsp:nvSpPr>
      <dsp:spPr>
        <a:xfrm>
          <a:off x="6291527" y="2818104"/>
          <a:ext cx="2200073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2200073" y="175906"/>
              </a:lnTo>
              <a:lnTo>
                <a:pt x="2200073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7103-D124-4996-A5D6-12C19D8C0C7E}">
      <dsp:nvSpPr>
        <dsp:cNvPr id="0" name=""/>
        <dsp:cNvSpPr/>
      </dsp:nvSpPr>
      <dsp:spPr>
        <a:xfrm>
          <a:off x="7406824" y="3639822"/>
          <a:ext cx="1084776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1084776" y="175906"/>
              </a:lnTo>
              <a:lnTo>
                <a:pt x="1084776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79F09-1BD9-4D8B-BD6B-8480F6D30B70}">
      <dsp:nvSpPr>
        <dsp:cNvPr id="0" name=""/>
        <dsp:cNvSpPr/>
      </dsp:nvSpPr>
      <dsp:spPr>
        <a:xfrm>
          <a:off x="7361104" y="3639822"/>
          <a:ext cx="91440" cy="2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D2CA-FAA0-451F-80E5-A4B91AC36A0E}">
      <dsp:nvSpPr>
        <dsp:cNvPr id="0" name=""/>
        <dsp:cNvSpPr/>
      </dsp:nvSpPr>
      <dsp:spPr>
        <a:xfrm>
          <a:off x="6322048" y="3639822"/>
          <a:ext cx="1084776" cy="258127"/>
        </a:xfrm>
        <a:custGeom>
          <a:avLst/>
          <a:gdLst/>
          <a:ahLst/>
          <a:cxnLst/>
          <a:rect l="0" t="0" r="0" b="0"/>
          <a:pathLst>
            <a:path>
              <a:moveTo>
                <a:pt x="1084776" y="0"/>
              </a:moveTo>
              <a:lnTo>
                <a:pt x="1084776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0FA3-4F9F-4BF0-A951-FCE9C917DDBF}">
      <dsp:nvSpPr>
        <dsp:cNvPr id="0" name=""/>
        <dsp:cNvSpPr/>
      </dsp:nvSpPr>
      <dsp:spPr>
        <a:xfrm>
          <a:off x="6291527" y="2818104"/>
          <a:ext cx="1115297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1115297" y="175906"/>
              </a:lnTo>
              <a:lnTo>
                <a:pt x="1115297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8FBC5-21FA-4A3A-B8DC-D85B8DD73DF5}">
      <dsp:nvSpPr>
        <dsp:cNvPr id="0" name=""/>
        <dsp:cNvSpPr/>
      </dsp:nvSpPr>
      <dsp:spPr>
        <a:xfrm>
          <a:off x="5296892" y="2818104"/>
          <a:ext cx="994635" cy="258127"/>
        </a:xfrm>
        <a:custGeom>
          <a:avLst/>
          <a:gdLst/>
          <a:ahLst/>
          <a:cxnLst/>
          <a:rect l="0" t="0" r="0" b="0"/>
          <a:pathLst>
            <a:path>
              <a:moveTo>
                <a:pt x="994635" y="0"/>
              </a:moveTo>
              <a:lnTo>
                <a:pt x="994635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82D28-BE6D-448E-865D-A16FFE21A325}">
      <dsp:nvSpPr>
        <dsp:cNvPr id="0" name=""/>
        <dsp:cNvSpPr/>
      </dsp:nvSpPr>
      <dsp:spPr>
        <a:xfrm>
          <a:off x="4151784" y="3639822"/>
          <a:ext cx="1084776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1084776" y="175906"/>
              </a:lnTo>
              <a:lnTo>
                <a:pt x="1084776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5D754-36C2-46B1-BAE8-394F01116F96}">
      <dsp:nvSpPr>
        <dsp:cNvPr id="0" name=""/>
        <dsp:cNvSpPr/>
      </dsp:nvSpPr>
      <dsp:spPr>
        <a:xfrm>
          <a:off x="4105354" y="3639822"/>
          <a:ext cx="91440" cy="258127"/>
        </a:xfrm>
        <a:custGeom>
          <a:avLst/>
          <a:gdLst/>
          <a:ahLst/>
          <a:cxnLst/>
          <a:rect l="0" t="0" r="0" b="0"/>
          <a:pathLst>
            <a:path>
              <a:moveTo>
                <a:pt x="46430" y="0"/>
              </a:moveTo>
              <a:lnTo>
                <a:pt x="46430" y="175906"/>
              </a:lnTo>
              <a:lnTo>
                <a:pt x="45720" y="175906"/>
              </a:lnTo>
              <a:lnTo>
                <a:pt x="4572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355D0-BBBC-4D77-B493-3B59819CB107}">
      <dsp:nvSpPr>
        <dsp:cNvPr id="0" name=""/>
        <dsp:cNvSpPr/>
      </dsp:nvSpPr>
      <dsp:spPr>
        <a:xfrm>
          <a:off x="3066298" y="3639822"/>
          <a:ext cx="1085486" cy="258127"/>
        </a:xfrm>
        <a:custGeom>
          <a:avLst/>
          <a:gdLst/>
          <a:ahLst/>
          <a:cxnLst/>
          <a:rect l="0" t="0" r="0" b="0"/>
          <a:pathLst>
            <a:path>
              <a:moveTo>
                <a:pt x="1085486" y="0"/>
              </a:moveTo>
              <a:lnTo>
                <a:pt x="1085486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34D3B-B805-443E-8A3A-33B41196DEF1}">
      <dsp:nvSpPr>
        <dsp:cNvPr id="0" name=""/>
        <dsp:cNvSpPr/>
      </dsp:nvSpPr>
      <dsp:spPr>
        <a:xfrm>
          <a:off x="4151784" y="2818104"/>
          <a:ext cx="2139742" cy="258127"/>
        </a:xfrm>
        <a:custGeom>
          <a:avLst/>
          <a:gdLst/>
          <a:ahLst/>
          <a:cxnLst/>
          <a:rect l="0" t="0" r="0" b="0"/>
          <a:pathLst>
            <a:path>
              <a:moveTo>
                <a:pt x="2139742" y="0"/>
              </a:moveTo>
              <a:lnTo>
                <a:pt x="2139742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526E-C45E-4B57-B554-8F4D277CB7FC}">
      <dsp:nvSpPr>
        <dsp:cNvPr id="0" name=""/>
        <dsp:cNvSpPr/>
      </dsp:nvSpPr>
      <dsp:spPr>
        <a:xfrm>
          <a:off x="6291527" y="1996385"/>
          <a:ext cx="744238" cy="258127"/>
        </a:xfrm>
        <a:custGeom>
          <a:avLst/>
          <a:gdLst/>
          <a:ahLst/>
          <a:cxnLst/>
          <a:rect l="0" t="0" r="0" b="0"/>
          <a:pathLst>
            <a:path>
              <a:moveTo>
                <a:pt x="744238" y="0"/>
              </a:moveTo>
              <a:lnTo>
                <a:pt x="744238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D5701-5A72-4C92-8D93-90F3B1F54CBB}">
      <dsp:nvSpPr>
        <dsp:cNvPr id="0" name=""/>
        <dsp:cNvSpPr/>
      </dsp:nvSpPr>
      <dsp:spPr>
        <a:xfrm>
          <a:off x="4891093" y="1095291"/>
          <a:ext cx="2144672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2144672" y="175906"/>
              </a:lnTo>
              <a:lnTo>
                <a:pt x="2144672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EF43E-7845-4006-84A3-C3498F5990FD}">
      <dsp:nvSpPr>
        <dsp:cNvPr id="0" name=""/>
        <dsp:cNvSpPr/>
      </dsp:nvSpPr>
      <dsp:spPr>
        <a:xfrm>
          <a:off x="2746074" y="1996385"/>
          <a:ext cx="2299795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2299795" y="175906"/>
              </a:lnTo>
              <a:lnTo>
                <a:pt x="2299795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23483-3347-429B-81C5-C6EAF9FAB0CB}">
      <dsp:nvSpPr>
        <dsp:cNvPr id="0" name=""/>
        <dsp:cNvSpPr/>
      </dsp:nvSpPr>
      <dsp:spPr>
        <a:xfrm>
          <a:off x="2746074" y="1996385"/>
          <a:ext cx="1167083" cy="2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6"/>
              </a:lnTo>
              <a:lnTo>
                <a:pt x="1167083" y="175906"/>
              </a:lnTo>
              <a:lnTo>
                <a:pt x="1167083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D76B-C5AE-4D63-BA40-84CF3D70B646}">
      <dsp:nvSpPr>
        <dsp:cNvPr id="0" name=""/>
        <dsp:cNvSpPr/>
      </dsp:nvSpPr>
      <dsp:spPr>
        <a:xfrm>
          <a:off x="2691407" y="1996385"/>
          <a:ext cx="91440" cy="258127"/>
        </a:xfrm>
        <a:custGeom>
          <a:avLst/>
          <a:gdLst/>
          <a:ahLst/>
          <a:cxnLst/>
          <a:rect l="0" t="0" r="0" b="0"/>
          <a:pathLst>
            <a:path>
              <a:moveTo>
                <a:pt x="54666" y="0"/>
              </a:moveTo>
              <a:lnTo>
                <a:pt x="54666" y="175906"/>
              </a:lnTo>
              <a:lnTo>
                <a:pt x="45720" y="175906"/>
              </a:lnTo>
              <a:lnTo>
                <a:pt x="4572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58045-EA71-4516-9D48-6ECEE1123EFF}">
      <dsp:nvSpPr>
        <dsp:cNvPr id="0" name=""/>
        <dsp:cNvSpPr/>
      </dsp:nvSpPr>
      <dsp:spPr>
        <a:xfrm>
          <a:off x="1609034" y="1996385"/>
          <a:ext cx="1137039" cy="258127"/>
        </a:xfrm>
        <a:custGeom>
          <a:avLst/>
          <a:gdLst/>
          <a:ahLst/>
          <a:cxnLst/>
          <a:rect l="0" t="0" r="0" b="0"/>
          <a:pathLst>
            <a:path>
              <a:moveTo>
                <a:pt x="1137039" y="0"/>
              </a:moveTo>
              <a:lnTo>
                <a:pt x="1137039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DC3EE-42E4-40A9-808B-60FD4AE1A2A0}">
      <dsp:nvSpPr>
        <dsp:cNvPr id="0" name=""/>
        <dsp:cNvSpPr/>
      </dsp:nvSpPr>
      <dsp:spPr>
        <a:xfrm>
          <a:off x="485268" y="1996385"/>
          <a:ext cx="2260806" cy="258127"/>
        </a:xfrm>
        <a:custGeom>
          <a:avLst/>
          <a:gdLst/>
          <a:ahLst/>
          <a:cxnLst/>
          <a:rect l="0" t="0" r="0" b="0"/>
          <a:pathLst>
            <a:path>
              <a:moveTo>
                <a:pt x="2260806" y="0"/>
              </a:moveTo>
              <a:lnTo>
                <a:pt x="2260806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26E6E-3693-4EF6-BB3C-E6522F02F94E}">
      <dsp:nvSpPr>
        <dsp:cNvPr id="0" name=""/>
        <dsp:cNvSpPr/>
      </dsp:nvSpPr>
      <dsp:spPr>
        <a:xfrm>
          <a:off x="2746074" y="1095291"/>
          <a:ext cx="2145018" cy="258127"/>
        </a:xfrm>
        <a:custGeom>
          <a:avLst/>
          <a:gdLst/>
          <a:ahLst/>
          <a:cxnLst/>
          <a:rect l="0" t="0" r="0" b="0"/>
          <a:pathLst>
            <a:path>
              <a:moveTo>
                <a:pt x="2145018" y="0"/>
              </a:moveTo>
              <a:lnTo>
                <a:pt x="2145018" y="175906"/>
              </a:lnTo>
              <a:lnTo>
                <a:pt x="0" y="175906"/>
              </a:lnTo>
              <a:lnTo>
                <a:pt x="0" y="258127"/>
              </a:lnTo>
            </a:path>
          </a:pathLst>
        </a:custGeom>
        <a:noFill/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3C1BC-624E-4908-81AD-867615672B63}">
      <dsp:nvSpPr>
        <dsp:cNvPr id="0" name=""/>
        <dsp:cNvSpPr/>
      </dsp:nvSpPr>
      <dsp:spPr>
        <a:xfrm>
          <a:off x="4116959" y="269309"/>
          <a:ext cx="1548268" cy="82598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B3F5-A927-43A6-90D5-080FABD3DC1C}">
      <dsp:nvSpPr>
        <dsp:cNvPr id="0" name=""/>
        <dsp:cNvSpPr/>
      </dsp:nvSpPr>
      <dsp:spPr>
        <a:xfrm>
          <a:off x="4215575" y="362995"/>
          <a:ext cx="1548268" cy="825981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bg1"/>
              </a:solidFill>
            </a:rPr>
            <a:t>Banki kockázatok fajtái</a:t>
          </a:r>
          <a:endParaRPr lang="hu-HU" sz="1800" b="1" kern="1200" dirty="0">
            <a:solidFill>
              <a:schemeClr val="bg1"/>
            </a:solidFill>
          </a:endParaRPr>
        </a:p>
      </dsp:txBody>
      <dsp:txXfrm>
        <a:off x="4239767" y="387187"/>
        <a:ext cx="1499884" cy="777597"/>
      </dsp:txXfrm>
    </dsp:sp>
    <dsp:sp modelId="{28FC6534-6BEE-447A-874D-2C0504A2B9EC}">
      <dsp:nvSpPr>
        <dsp:cNvPr id="0" name=""/>
        <dsp:cNvSpPr/>
      </dsp:nvSpPr>
      <dsp:spPr>
        <a:xfrm>
          <a:off x="2136961" y="1353419"/>
          <a:ext cx="1218225" cy="642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D01CC-BA98-46A1-8460-35E6007AD711}">
      <dsp:nvSpPr>
        <dsp:cNvPr id="0" name=""/>
        <dsp:cNvSpPr/>
      </dsp:nvSpPr>
      <dsp:spPr>
        <a:xfrm>
          <a:off x="2235577" y="1447104"/>
          <a:ext cx="1218225" cy="642966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1"/>
              </a:solidFill>
            </a:rPr>
            <a:t>Működésből eredő kockázatok</a:t>
          </a:r>
          <a:endParaRPr lang="hu-HU" sz="1500" b="1" kern="1200" dirty="0">
            <a:solidFill>
              <a:schemeClr val="bg1"/>
            </a:solidFill>
          </a:endParaRPr>
        </a:p>
      </dsp:txBody>
      <dsp:txXfrm>
        <a:off x="2254409" y="1465936"/>
        <a:ext cx="1180561" cy="605302"/>
      </dsp:txXfrm>
    </dsp:sp>
    <dsp:sp modelId="{6A4A1A85-1F4A-46D2-9F21-C151B2A35922}">
      <dsp:nvSpPr>
        <dsp:cNvPr id="0" name=""/>
        <dsp:cNvSpPr/>
      </dsp:nvSpPr>
      <dsp:spPr>
        <a:xfrm>
          <a:off x="2506" y="2254513"/>
          <a:ext cx="965524" cy="512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B0DA-EC52-4F92-B0F3-102426733465}">
      <dsp:nvSpPr>
        <dsp:cNvPr id="0" name=""/>
        <dsp:cNvSpPr/>
      </dsp:nvSpPr>
      <dsp:spPr>
        <a:xfrm>
          <a:off x="101122" y="2348198"/>
          <a:ext cx="965524" cy="512354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Technológiai</a:t>
          </a:r>
          <a:r>
            <a:rPr lang="hu-HU" sz="1200" b="1" kern="1200" dirty="0" smtClean="0"/>
            <a:t> </a:t>
          </a:r>
          <a:r>
            <a:rPr lang="hu-HU" sz="1200" b="1" kern="1200" dirty="0" smtClean="0">
              <a:solidFill>
                <a:schemeClr val="bg1"/>
              </a:solidFill>
            </a:rPr>
            <a:t>kockázat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116128" y="2363204"/>
        <a:ext cx="935512" cy="482342"/>
      </dsp:txXfrm>
    </dsp:sp>
    <dsp:sp modelId="{B74C9B91-3163-465D-B701-FBEF61C99FBA}">
      <dsp:nvSpPr>
        <dsp:cNvPr id="0" name=""/>
        <dsp:cNvSpPr/>
      </dsp:nvSpPr>
      <dsp:spPr>
        <a:xfrm>
          <a:off x="1165262" y="2254513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D01B-5807-414C-93A1-EB9A6B2D1354}">
      <dsp:nvSpPr>
        <dsp:cNvPr id="0" name=""/>
        <dsp:cNvSpPr/>
      </dsp:nvSpPr>
      <dsp:spPr>
        <a:xfrm>
          <a:off x="1263878" y="2348198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Piaci stratégia kockázata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1280385" y="2364705"/>
        <a:ext cx="854530" cy="530576"/>
      </dsp:txXfrm>
    </dsp:sp>
    <dsp:sp modelId="{17326403-8717-45F7-9749-04AD6890C310}">
      <dsp:nvSpPr>
        <dsp:cNvPr id="0" name=""/>
        <dsp:cNvSpPr/>
      </dsp:nvSpPr>
      <dsp:spPr>
        <a:xfrm>
          <a:off x="2250039" y="2254513"/>
          <a:ext cx="974177" cy="538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C3CE6-51C2-4B8B-95E2-B6C8D8997043}">
      <dsp:nvSpPr>
        <dsp:cNvPr id="0" name=""/>
        <dsp:cNvSpPr/>
      </dsp:nvSpPr>
      <dsp:spPr>
        <a:xfrm>
          <a:off x="2348655" y="2348198"/>
          <a:ext cx="974177" cy="538792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Működési hatékonyság kockázata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2364436" y="2363979"/>
        <a:ext cx="942615" cy="507230"/>
      </dsp:txXfrm>
    </dsp:sp>
    <dsp:sp modelId="{6B2EDC79-0C15-4AA7-8305-D58AB977BDEB}">
      <dsp:nvSpPr>
        <dsp:cNvPr id="0" name=""/>
        <dsp:cNvSpPr/>
      </dsp:nvSpPr>
      <dsp:spPr>
        <a:xfrm>
          <a:off x="3421448" y="2254513"/>
          <a:ext cx="983417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9164F-5D9C-4747-A376-EA037C743DF5}">
      <dsp:nvSpPr>
        <dsp:cNvPr id="0" name=""/>
        <dsp:cNvSpPr/>
      </dsp:nvSpPr>
      <dsp:spPr>
        <a:xfrm>
          <a:off x="3520065" y="2348198"/>
          <a:ext cx="983417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Szabályozási kockázat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3536572" y="2364705"/>
        <a:ext cx="950403" cy="530576"/>
      </dsp:txXfrm>
    </dsp:sp>
    <dsp:sp modelId="{08EB71ED-C709-4013-B2AA-94FCD2EC993F}">
      <dsp:nvSpPr>
        <dsp:cNvPr id="0" name=""/>
        <dsp:cNvSpPr/>
      </dsp:nvSpPr>
      <dsp:spPr>
        <a:xfrm>
          <a:off x="4602098" y="2254513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3A45B-9D05-4CC6-A26E-28E620F1FE66}">
      <dsp:nvSpPr>
        <dsp:cNvPr id="0" name=""/>
        <dsp:cNvSpPr/>
      </dsp:nvSpPr>
      <dsp:spPr>
        <a:xfrm>
          <a:off x="4700714" y="2348198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Csalás kockázata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4717221" y="2364705"/>
        <a:ext cx="854530" cy="530576"/>
      </dsp:txXfrm>
    </dsp:sp>
    <dsp:sp modelId="{B0EB8793-5E7C-4EFC-95C3-F9EA42D366D0}">
      <dsp:nvSpPr>
        <dsp:cNvPr id="0" name=""/>
        <dsp:cNvSpPr/>
      </dsp:nvSpPr>
      <dsp:spPr>
        <a:xfrm>
          <a:off x="6426306" y="1353419"/>
          <a:ext cx="1218918" cy="642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58A0C-2E75-4FB0-943E-AF7CDF2C9F08}">
      <dsp:nvSpPr>
        <dsp:cNvPr id="0" name=""/>
        <dsp:cNvSpPr/>
      </dsp:nvSpPr>
      <dsp:spPr>
        <a:xfrm>
          <a:off x="6524922" y="1447104"/>
          <a:ext cx="1218918" cy="642966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1"/>
              </a:solidFill>
            </a:rPr>
            <a:t>Portfólió kockázat</a:t>
          </a:r>
          <a:endParaRPr lang="hu-HU" sz="1500" b="1" kern="1200" dirty="0">
            <a:solidFill>
              <a:schemeClr val="bg1"/>
            </a:solidFill>
          </a:endParaRPr>
        </a:p>
      </dsp:txBody>
      <dsp:txXfrm>
        <a:off x="6543754" y="1465936"/>
        <a:ext cx="1181254" cy="605302"/>
      </dsp:txXfrm>
    </dsp:sp>
    <dsp:sp modelId="{D2B600AC-0184-4898-9434-138070084672}">
      <dsp:nvSpPr>
        <dsp:cNvPr id="0" name=""/>
        <dsp:cNvSpPr/>
      </dsp:nvSpPr>
      <dsp:spPr>
        <a:xfrm>
          <a:off x="5686874" y="2254513"/>
          <a:ext cx="1209306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F53B0-1B8F-4932-A1A0-8F42A3E0BDAF}">
      <dsp:nvSpPr>
        <dsp:cNvPr id="0" name=""/>
        <dsp:cNvSpPr/>
      </dsp:nvSpPr>
      <dsp:spPr>
        <a:xfrm>
          <a:off x="5785490" y="2348198"/>
          <a:ext cx="1209306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Mérlegtételek kockázata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5801997" y="2364705"/>
        <a:ext cx="1176292" cy="530576"/>
      </dsp:txXfrm>
    </dsp:sp>
    <dsp:sp modelId="{5BFB0C8A-9F76-420F-9244-1D211FAD0618}">
      <dsp:nvSpPr>
        <dsp:cNvPr id="0" name=""/>
        <dsp:cNvSpPr/>
      </dsp:nvSpPr>
      <dsp:spPr>
        <a:xfrm>
          <a:off x="3647681" y="3076231"/>
          <a:ext cx="1008206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D0411-8283-43D5-BF8C-9CCD57E39CBF}">
      <dsp:nvSpPr>
        <dsp:cNvPr id="0" name=""/>
        <dsp:cNvSpPr/>
      </dsp:nvSpPr>
      <dsp:spPr>
        <a:xfrm>
          <a:off x="3746297" y="3169917"/>
          <a:ext cx="1008206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bg1"/>
              </a:solidFill>
            </a:rPr>
            <a:t>Hitelkockázat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3762804" y="3186424"/>
        <a:ext cx="975192" cy="530576"/>
      </dsp:txXfrm>
    </dsp:sp>
    <dsp:sp modelId="{163D8706-BACC-4815-BA11-15BA5A6420DE}">
      <dsp:nvSpPr>
        <dsp:cNvPr id="0" name=""/>
        <dsp:cNvSpPr/>
      </dsp:nvSpPr>
      <dsp:spPr>
        <a:xfrm>
          <a:off x="2622526" y="3897950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5FD9-BE34-451D-8B69-DA77CB3129D4}">
      <dsp:nvSpPr>
        <dsp:cNvPr id="0" name=""/>
        <dsp:cNvSpPr/>
      </dsp:nvSpPr>
      <dsp:spPr>
        <a:xfrm>
          <a:off x="2721142" y="3991635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Ország-kockázat</a:t>
          </a:r>
          <a:endParaRPr lang="hu-HU" sz="1200" i="1" kern="1200" dirty="0">
            <a:solidFill>
              <a:schemeClr val="bg1"/>
            </a:solidFill>
          </a:endParaRPr>
        </a:p>
      </dsp:txBody>
      <dsp:txXfrm>
        <a:off x="2737649" y="4008142"/>
        <a:ext cx="854530" cy="530576"/>
      </dsp:txXfrm>
    </dsp:sp>
    <dsp:sp modelId="{379A7337-2875-4697-AE14-AB1C3AB964E5}">
      <dsp:nvSpPr>
        <dsp:cNvPr id="0" name=""/>
        <dsp:cNvSpPr/>
      </dsp:nvSpPr>
      <dsp:spPr>
        <a:xfrm>
          <a:off x="3707302" y="3897950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E9870-32A4-4C82-A43E-86F90BC60917}">
      <dsp:nvSpPr>
        <dsp:cNvPr id="0" name=""/>
        <dsp:cNvSpPr/>
      </dsp:nvSpPr>
      <dsp:spPr>
        <a:xfrm>
          <a:off x="3805918" y="3991635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Ágazati kockázat</a:t>
          </a:r>
          <a:endParaRPr lang="hu-HU" sz="1200" i="1" kern="1200" dirty="0">
            <a:solidFill>
              <a:schemeClr val="bg1"/>
            </a:solidFill>
          </a:endParaRPr>
        </a:p>
      </dsp:txBody>
      <dsp:txXfrm>
        <a:off x="3822425" y="4008142"/>
        <a:ext cx="854530" cy="530576"/>
      </dsp:txXfrm>
    </dsp:sp>
    <dsp:sp modelId="{69081A5F-FF87-449B-B097-8C4774BA4836}">
      <dsp:nvSpPr>
        <dsp:cNvPr id="0" name=""/>
        <dsp:cNvSpPr/>
      </dsp:nvSpPr>
      <dsp:spPr>
        <a:xfrm>
          <a:off x="4792079" y="3897950"/>
          <a:ext cx="88896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9BB15-8760-41B5-91BC-56F374E675B1}">
      <dsp:nvSpPr>
        <dsp:cNvPr id="0" name=""/>
        <dsp:cNvSpPr/>
      </dsp:nvSpPr>
      <dsp:spPr>
        <a:xfrm>
          <a:off x="4890695" y="3991635"/>
          <a:ext cx="88896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Egyedi  kockázat</a:t>
          </a:r>
          <a:endParaRPr lang="hu-HU" sz="1100" i="1" kern="1200" dirty="0">
            <a:solidFill>
              <a:schemeClr val="bg1"/>
            </a:solidFill>
          </a:endParaRPr>
        </a:p>
      </dsp:txBody>
      <dsp:txXfrm>
        <a:off x="4907202" y="4008142"/>
        <a:ext cx="855950" cy="530576"/>
      </dsp:txXfrm>
    </dsp:sp>
    <dsp:sp modelId="{3EADF77C-708C-471C-8428-1FD3C69D2A41}">
      <dsp:nvSpPr>
        <dsp:cNvPr id="0" name=""/>
        <dsp:cNvSpPr/>
      </dsp:nvSpPr>
      <dsp:spPr>
        <a:xfrm>
          <a:off x="4853120" y="3076231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EF8EA-54A5-4782-AE10-044D598355D6}">
      <dsp:nvSpPr>
        <dsp:cNvPr id="0" name=""/>
        <dsp:cNvSpPr/>
      </dsp:nvSpPr>
      <dsp:spPr>
        <a:xfrm>
          <a:off x="4951736" y="3169917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bg1"/>
              </a:solidFill>
            </a:rPr>
            <a:t>Saját tőke kockázata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4968243" y="3186424"/>
        <a:ext cx="854530" cy="530576"/>
      </dsp:txXfrm>
    </dsp:sp>
    <dsp:sp modelId="{8D8C77A3-9424-47EC-8F0F-9EE7AFB1854F}">
      <dsp:nvSpPr>
        <dsp:cNvPr id="0" name=""/>
        <dsp:cNvSpPr/>
      </dsp:nvSpPr>
      <dsp:spPr>
        <a:xfrm>
          <a:off x="6963052" y="3076231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A6927-8662-4AF2-AF3F-EACB6E7A5A96}">
      <dsp:nvSpPr>
        <dsp:cNvPr id="0" name=""/>
        <dsp:cNvSpPr/>
      </dsp:nvSpPr>
      <dsp:spPr>
        <a:xfrm>
          <a:off x="7061668" y="3169917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bg1"/>
              </a:solidFill>
            </a:rPr>
            <a:t>Piaci kockázat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7078175" y="3186424"/>
        <a:ext cx="854530" cy="530576"/>
      </dsp:txXfrm>
    </dsp:sp>
    <dsp:sp modelId="{8DE9FB8D-D216-4421-98FB-0856AAAFAF23}">
      <dsp:nvSpPr>
        <dsp:cNvPr id="0" name=""/>
        <dsp:cNvSpPr/>
      </dsp:nvSpPr>
      <dsp:spPr>
        <a:xfrm>
          <a:off x="5878275" y="3897950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1D0A9-1D1E-4742-A05A-A3CD6E6F1C03}">
      <dsp:nvSpPr>
        <dsp:cNvPr id="0" name=""/>
        <dsp:cNvSpPr/>
      </dsp:nvSpPr>
      <dsp:spPr>
        <a:xfrm>
          <a:off x="5976892" y="3991635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Kamatláb-kockáza</a:t>
          </a:r>
          <a:r>
            <a:rPr lang="hu-HU" sz="1200" kern="1200" dirty="0" smtClean="0">
              <a:solidFill>
                <a:schemeClr val="bg1"/>
              </a:solidFill>
            </a:rPr>
            <a:t>t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5993399" y="4008142"/>
        <a:ext cx="854530" cy="530576"/>
      </dsp:txXfrm>
    </dsp:sp>
    <dsp:sp modelId="{94815661-43A8-4FA3-A3CB-FF994165EDD2}">
      <dsp:nvSpPr>
        <dsp:cNvPr id="0" name=""/>
        <dsp:cNvSpPr/>
      </dsp:nvSpPr>
      <dsp:spPr>
        <a:xfrm>
          <a:off x="6963052" y="3897950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E899-B8CF-48B0-B0BC-0AE06897EA9C}">
      <dsp:nvSpPr>
        <dsp:cNvPr id="0" name=""/>
        <dsp:cNvSpPr/>
      </dsp:nvSpPr>
      <dsp:spPr>
        <a:xfrm>
          <a:off x="7061668" y="3991635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Árfolyam-kockázat</a:t>
          </a:r>
          <a:endParaRPr lang="hu-HU" sz="1200" i="1" kern="1200" dirty="0">
            <a:solidFill>
              <a:schemeClr val="bg1"/>
            </a:solidFill>
          </a:endParaRPr>
        </a:p>
      </dsp:txBody>
      <dsp:txXfrm>
        <a:off x="7078175" y="4008142"/>
        <a:ext cx="854530" cy="530576"/>
      </dsp:txXfrm>
    </dsp:sp>
    <dsp:sp modelId="{12D391E1-A287-4765-AD4F-F8B74FEABB88}">
      <dsp:nvSpPr>
        <dsp:cNvPr id="0" name=""/>
        <dsp:cNvSpPr/>
      </dsp:nvSpPr>
      <dsp:spPr>
        <a:xfrm>
          <a:off x="8047829" y="3897950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4965F-95BE-4558-A592-35E7185566D5}">
      <dsp:nvSpPr>
        <dsp:cNvPr id="0" name=""/>
        <dsp:cNvSpPr/>
      </dsp:nvSpPr>
      <dsp:spPr>
        <a:xfrm>
          <a:off x="8146445" y="3991635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i="1" kern="1200" dirty="0" smtClean="0">
              <a:solidFill>
                <a:schemeClr val="bg1"/>
              </a:solidFill>
            </a:rPr>
            <a:t>Tőzsdei ár kockázata</a:t>
          </a:r>
          <a:endParaRPr lang="hu-HU" sz="1200" i="1" kern="1200" dirty="0">
            <a:solidFill>
              <a:schemeClr val="bg1"/>
            </a:solidFill>
          </a:endParaRPr>
        </a:p>
      </dsp:txBody>
      <dsp:txXfrm>
        <a:off x="8162952" y="4008142"/>
        <a:ext cx="854530" cy="530576"/>
      </dsp:txXfrm>
    </dsp:sp>
    <dsp:sp modelId="{9FB82CC2-8431-4925-80FF-F2C1F1F98638}">
      <dsp:nvSpPr>
        <dsp:cNvPr id="0" name=""/>
        <dsp:cNvSpPr/>
      </dsp:nvSpPr>
      <dsp:spPr>
        <a:xfrm>
          <a:off x="8047829" y="3076231"/>
          <a:ext cx="8875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6C364-3D08-4D9B-8A89-C5D27644B85B}">
      <dsp:nvSpPr>
        <dsp:cNvPr id="0" name=""/>
        <dsp:cNvSpPr/>
      </dsp:nvSpPr>
      <dsp:spPr>
        <a:xfrm>
          <a:off x="8146445" y="3169917"/>
          <a:ext cx="8875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bg1"/>
              </a:solidFill>
            </a:rPr>
            <a:t>Likviditási kockázat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8162952" y="3186424"/>
        <a:ext cx="854530" cy="530576"/>
      </dsp:txXfrm>
    </dsp:sp>
    <dsp:sp modelId="{FB7DC9C1-6776-4801-A80D-EE669A0838E6}">
      <dsp:nvSpPr>
        <dsp:cNvPr id="0" name=""/>
        <dsp:cNvSpPr/>
      </dsp:nvSpPr>
      <dsp:spPr>
        <a:xfrm>
          <a:off x="7093412" y="2254513"/>
          <a:ext cx="1291244" cy="56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7F885-0FAD-4ABF-A5E7-8BF34C4EBA55}">
      <dsp:nvSpPr>
        <dsp:cNvPr id="0" name=""/>
        <dsp:cNvSpPr/>
      </dsp:nvSpPr>
      <dsp:spPr>
        <a:xfrm>
          <a:off x="7192028" y="2348198"/>
          <a:ext cx="1291244" cy="563590"/>
        </a:xfrm>
        <a:prstGeom prst="roundRect">
          <a:avLst>
            <a:gd name="adj" fmla="val 10000"/>
          </a:avLst>
        </a:prstGeom>
        <a:solidFill>
          <a:srgbClr val="703636">
            <a:alpha val="90000"/>
          </a:srgb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Mérlegen kívüli tételek kockázata</a:t>
          </a:r>
          <a:endParaRPr lang="hu-HU" sz="1200" b="1" kern="1200" dirty="0">
            <a:solidFill>
              <a:schemeClr val="bg1"/>
            </a:solidFill>
          </a:endParaRPr>
        </a:p>
      </dsp:txBody>
      <dsp:txXfrm>
        <a:off x="7208535" y="2364705"/>
        <a:ext cx="1258230" cy="53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A bankműködés három alapvető szempontja:</a:t>
            </a:r>
            <a:endParaRPr lang="hu-HU" altLang="hu-HU" sz="1200" dirty="0" smtClean="0">
              <a:solidFill>
                <a:srgbClr val="70363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hu-HU" altLang="hu-HU" sz="1200" b="1" dirty="0" smtClean="0">
                <a:solidFill>
                  <a:srgbClr val="703636"/>
                </a:solidFill>
                <a:cs typeface="Times New Roman" pitchFamily="18" charset="0"/>
              </a:rPr>
              <a:t>Likviditás</a:t>
            </a:r>
            <a:r>
              <a:rPr lang="hu-HU" altLang="hu-HU" sz="1200" i="1" dirty="0" smtClean="0">
                <a:solidFill>
                  <a:srgbClr val="703636"/>
                </a:solidFill>
                <a:cs typeface="Times New Roman" pitchFamily="18" charset="0"/>
              </a:rPr>
              <a:t>: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Kötelezettségeinek mindenkor, betéteseinek és hitelezőinek igényei szerint eleget tudjon tenni. </a:t>
            </a:r>
            <a:endParaRPr lang="hu-HU" altLang="hu-HU" sz="1200" dirty="0" smtClean="0">
              <a:solidFill>
                <a:srgbClr val="70363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hu-HU" altLang="hu-HU" sz="1200" b="1" dirty="0" smtClean="0">
                <a:solidFill>
                  <a:srgbClr val="703636"/>
                </a:solidFill>
                <a:cs typeface="Times New Roman" pitchFamily="18" charset="0"/>
              </a:rPr>
              <a:t>Jövedelmezőség</a:t>
            </a:r>
            <a:r>
              <a:rPr lang="hu-HU" altLang="hu-HU" sz="1200" i="1" dirty="0" smtClean="0">
                <a:solidFill>
                  <a:srgbClr val="703636"/>
                </a:solidFill>
                <a:cs typeface="Times New Roman" pitchFamily="18" charset="0"/>
              </a:rPr>
              <a:t>: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az üzletágak jövedelme haladja meg ráfordításokat.</a:t>
            </a:r>
          </a:p>
          <a:p>
            <a:pPr algn="just">
              <a:lnSpc>
                <a:spcPct val="80000"/>
              </a:lnSpc>
            </a:pPr>
            <a:r>
              <a:rPr lang="hu-HU" altLang="hu-HU" sz="1200" b="1" dirty="0" smtClean="0">
                <a:solidFill>
                  <a:srgbClr val="703636"/>
                </a:solidFill>
                <a:cs typeface="Times New Roman" pitchFamily="18" charset="0"/>
              </a:rPr>
              <a:t>Biztonság: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A bank részvényeseinek, hitelezőinek és betéteseinek pénzét legfeljebb saját tőkéje, hitelkockázati és egyéb tartalékai terhére kockáztathatja. </a:t>
            </a:r>
            <a:endParaRPr lang="hu-HU" altLang="hu-HU" sz="1200" dirty="0" smtClean="0">
              <a:solidFill>
                <a:srgbClr val="70363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A hármas cél belső ellentmondása, hogy magas jövedelmezőség gyakran kockázatos, tehát kevésbé biztonságos (vice versa), és a likvid eszközök nem túl jövedelmezőek.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9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Három jelzőt szoktak idézni a megbízható működéssel kapcsolatban: </a:t>
            </a:r>
            <a:r>
              <a:rPr lang="hu-HU" altLang="hu-HU" sz="1200" b="1" dirty="0" smtClean="0">
                <a:solidFill>
                  <a:srgbClr val="703636"/>
                </a:solidFill>
                <a:cs typeface="Times New Roman" pitchFamily="18" charset="0"/>
              </a:rPr>
              <a:t>likviditás, </a:t>
            </a:r>
            <a:r>
              <a:rPr lang="hu-HU" altLang="hu-HU" sz="1200" b="1" dirty="0" err="1" smtClean="0">
                <a:solidFill>
                  <a:srgbClr val="703636"/>
                </a:solidFill>
                <a:cs typeface="Times New Roman" pitchFamily="18" charset="0"/>
              </a:rPr>
              <a:t>szolvencia</a:t>
            </a:r>
            <a:r>
              <a:rPr lang="hu-HU" altLang="hu-HU" sz="1200" b="1" dirty="0" smtClean="0">
                <a:solidFill>
                  <a:srgbClr val="703636"/>
                </a:solidFill>
                <a:cs typeface="Times New Roman" pitchFamily="18" charset="0"/>
              </a:rPr>
              <a:t> és </a:t>
            </a:r>
            <a:r>
              <a:rPr lang="hu-HU" altLang="hu-HU" sz="1200" b="1" dirty="0" err="1" smtClean="0">
                <a:solidFill>
                  <a:srgbClr val="703636"/>
                </a:solidFill>
                <a:cs typeface="Times New Roman" pitchFamily="18" charset="0"/>
              </a:rPr>
              <a:t>prudencia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. A likviditás az azonnali (= minden napi), a </a:t>
            </a:r>
            <a:r>
              <a:rPr lang="hu-HU" altLang="hu-HU" sz="1200" dirty="0" err="1" smtClean="0">
                <a:solidFill>
                  <a:srgbClr val="703636"/>
                </a:solidFill>
                <a:cs typeface="Times New Roman" pitchFamily="18" charset="0"/>
              </a:rPr>
              <a:t>szolvencia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</a:t>
            </a:r>
            <a:r>
              <a:rPr lang="hu-HU" altLang="hu-HU" sz="1200" dirty="0" err="1" smtClean="0">
                <a:solidFill>
                  <a:srgbClr val="703636"/>
                </a:solidFill>
                <a:cs typeface="Times New Roman" pitchFamily="18" charset="0"/>
              </a:rPr>
              <a:t>a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tartós, hosszú távú (=mindenkori) fizetőképességet jelenti. A </a:t>
            </a:r>
            <a:r>
              <a:rPr lang="hu-HU" altLang="hu-HU" sz="1200" dirty="0" err="1" smtClean="0">
                <a:solidFill>
                  <a:srgbClr val="703636"/>
                </a:solidFill>
                <a:cs typeface="Times New Roman" pitchFamily="18" charset="0"/>
              </a:rPr>
              <a:t>szolvencia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követelménye másként azt jelenti, hogy a követelések értéke mindig haladja meg a kötelezettségek értékét. Ez a jövedelmező működéssel is összefügg.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A </a:t>
            </a:r>
            <a:r>
              <a:rPr lang="hu-HU" altLang="hu-HU" sz="1200" dirty="0" err="1" smtClean="0">
                <a:solidFill>
                  <a:srgbClr val="703636"/>
                </a:solidFill>
                <a:cs typeface="Times New Roman" pitchFamily="18" charset="0"/>
              </a:rPr>
              <a:t>prudens</a:t>
            </a:r>
            <a:r>
              <a:rPr lang="hu-HU" altLang="hu-HU" sz="1200" dirty="0" smtClean="0">
                <a:solidFill>
                  <a:srgbClr val="703636"/>
                </a:solidFill>
                <a:cs typeface="Times New Roman" pitchFamily="18" charset="0"/>
              </a:rPr>
              <a:t> az óvatos, biztonságos működés követelményének szem előtt tartását jelenti, és a külső és belső szabályok betartását.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31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A5C11E-540C-488B-B718-84796C0B45F1}" type="slidenum">
              <a:rPr lang="hu-HU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4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hu-HU" sz="1800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3960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15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hu-HU" sz="1800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839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77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72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86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42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61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013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3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05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859472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7477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410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39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2018.04.05.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9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i="1" dirty="0">
                <a:solidFill>
                  <a:srgbClr val="703636"/>
                </a:solidFill>
              </a:rPr>
              <a:t>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       6.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pt-BR" altLang="hu-HU" sz="2400" b="1" spc="-50" dirty="0">
                <a:solidFill>
                  <a:srgbClr val="703636"/>
                </a:solidFill>
              </a:rPr>
              <a:t>A </a:t>
            </a:r>
            <a:r>
              <a:rPr lang="hu-HU" altLang="hu-HU" sz="2400" b="1" spc="-50" dirty="0" smtClean="0">
                <a:solidFill>
                  <a:srgbClr val="703636"/>
                </a:solidFill>
              </a:rPr>
              <a:t>kereskedelmi bankok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                      Zene: „100 bolha” Müller Péter Sziámi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 kereskedelmi bankok működése és kockázatai</a:t>
            </a:r>
            <a:endParaRPr lang="hu-HU" sz="4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2" name="Picture 2" descr="Képtalálat a következ&amp;odblac;re: „soltvadkert és vidéke takarékszövetkeze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61" y="1707287"/>
            <a:ext cx="4971678" cy="33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0360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600" b="1" dirty="0" smtClean="0">
                <a:solidFill>
                  <a:srgbClr val="703636"/>
                </a:solidFill>
                <a:cs typeface="Times New Roman" pitchFamily="18" charset="0"/>
              </a:rPr>
              <a:t>A bankműködés alapvető szempontjai</a:t>
            </a:r>
            <a:endParaRPr lang="hu-HU" altLang="hu-HU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7460"/>
            <a:ext cx="9144000" cy="4698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rgbClr val="703636"/>
              </a:solidFill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0594418"/>
              </p:ext>
            </p:extLst>
          </p:nvPr>
        </p:nvGraphicFramePr>
        <p:xfrm>
          <a:off x="251520" y="843558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10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hu-HU" sz="4000" b="1" dirty="0" smtClean="0">
                <a:solidFill>
                  <a:srgbClr val="703636"/>
                </a:solidFill>
              </a:rPr>
              <a:t>A megbízható banki működés hármas követelménye</a:t>
            </a:r>
            <a:endParaRPr lang="hu-HU" sz="4000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22632"/>
              </p:ext>
            </p:extLst>
          </p:nvPr>
        </p:nvGraphicFramePr>
        <p:xfrm>
          <a:off x="467544" y="141962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8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065"/>
            <a:ext cx="8229600" cy="857250"/>
          </a:xfrm>
        </p:spPr>
        <p:txBody>
          <a:bodyPr/>
          <a:lstStyle/>
          <a:p>
            <a:r>
              <a:rPr lang="hu-HU" sz="4000" b="1" dirty="0" smtClean="0">
                <a:solidFill>
                  <a:srgbClr val="703636"/>
                </a:solidFill>
              </a:rPr>
              <a:t>A bankok kockázata</a:t>
            </a:r>
            <a:endParaRPr lang="hu-HU" sz="4000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15566"/>
            <a:ext cx="9144000" cy="2307703"/>
          </a:xfrm>
        </p:spPr>
        <p:txBody>
          <a:bodyPr/>
          <a:lstStyle/>
          <a:p>
            <a:pPr marL="0" indent="0">
              <a:buNone/>
            </a:pPr>
            <a:r>
              <a:rPr lang="hu-HU" sz="2400" b="1" spc="-40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Kockázat:</a:t>
            </a:r>
            <a:r>
              <a:rPr lang="hu-HU" sz="2400" spc="-40" dirty="0" smtClean="0">
                <a:solidFill>
                  <a:srgbClr val="703636"/>
                </a:solidFill>
              </a:rPr>
              <a:t> valamilyen várt </a:t>
            </a:r>
            <a:r>
              <a:rPr lang="hu-HU" sz="2400" spc="-40" dirty="0">
                <a:solidFill>
                  <a:srgbClr val="703636"/>
                </a:solidFill>
              </a:rPr>
              <a:t>eredmény bekövetkezése körüli </a:t>
            </a:r>
            <a:r>
              <a:rPr lang="hu-HU" sz="2400" spc="-40" dirty="0" smtClean="0">
                <a:solidFill>
                  <a:srgbClr val="703636"/>
                </a:solidFill>
              </a:rPr>
              <a:t>bizonytalanság</a:t>
            </a:r>
          </a:p>
          <a:p>
            <a:pPr marL="0" indent="0">
              <a:buNone/>
            </a:pPr>
            <a:r>
              <a:rPr lang="hu-HU" sz="2400" u="sng" dirty="0" smtClean="0">
                <a:solidFill>
                  <a:srgbClr val="703636"/>
                </a:solidFill>
              </a:rPr>
              <a:t>Alapvető okai:</a:t>
            </a:r>
          </a:p>
          <a:p>
            <a:pPr lvl="0"/>
            <a:r>
              <a:rPr lang="hu-HU" sz="2400" dirty="0">
                <a:solidFill>
                  <a:srgbClr val="703636"/>
                </a:solidFill>
              </a:rPr>
              <a:t>a nem kielégítő </a:t>
            </a:r>
            <a:r>
              <a:rPr lang="hu-HU" sz="2400" dirty="0" smtClean="0">
                <a:solidFill>
                  <a:srgbClr val="703636"/>
                </a:solidFill>
              </a:rPr>
              <a:t>diverzifikálás</a:t>
            </a:r>
            <a:endParaRPr lang="hu-HU" sz="2400" dirty="0">
              <a:solidFill>
                <a:srgbClr val="703636"/>
              </a:solidFill>
            </a:endParaRPr>
          </a:p>
          <a:p>
            <a:pPr lvl="0"/>
            <a:r>
              <a:rPr lang="hu-HU" sz="2400" dirty="0">
                <a:solidFill>
                  <a:srgbClr val="703636"/>
                </a:solidFill>
              </a:rPr>
              <a:t>a nem kielégítő </a:t>
            </a:r>
            <a:r>
              <a:rPr lang="hu-HU" sz="2400" dirty="0" smtClean="0">
                <a:solidFill>
                  <a:srgbClr val="703636"/>
                </a:solidFill>
              </a:rPr>
              <a:t>likviditás</a:t>
            </a:r>
            <a:endParaRPr lang="hu-HU" sz="2400" dirty="0">
              <a:solidFill>
                <a:srgbClr val="703636"/>
              </a:solidFill>
            </a:endParaRPr>
          </a:p>
          <a:p>
            <a:pPr lvl="0"/>
            <a:r>
              <a:rPr lang="hu-HU" sz="2400" dirty="0">
                <a:solidFill>
                  <a:srgbClr val="703636"/>
                </a:solidFill>
              </a:rPr>
              <a:t>a túlzott kockázatviselési </a:t>
            </a:r>
            <a:r>
              <a:rPr lang="hu-HU" sz="2400" dirty="0" smtClean="0">
                <a:solidFill>
                  <a:srgbClr val="703636"/>
                </a:solidFill>
              </a:rPr>
              <a:t>étvágy</a:t>
            </a:r>
          </a:p>
          <a:p>
            <a:pPr marL="0" lvl="0" indent="0">
              <a:buNone/>
            </a:pPr>
            <a:r>
              <a:rPr lang="hu-HU" sz="2400" dirty="0" smtClean="0">
                <a:solidFill>
                  <a:srgbClr val="703636"/>
                </a:solidFill>
              </a:rPr>
              <a:t> </a:t>
            </a:r>
            <a:endParaRPr lang="hu-HU" sz="2400" dirty="0">
              <a:solidFill>
                <a:srgbClr val="703636"/>
              </a:solidFill>
            </a:endParaRPr>
          </a:p>
          <a:p>
            <a:endParaRPr lang="hu-HU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9540937"/>
              </p:ext>
            </p:extLst>
          </p:nvPr>
        </p:nvGraphicFramePr>
        <p:xfrm>
          <a:off x="827584" y="1347614"/>
          <a:ext cx="7056784" cy="523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475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85725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703636"/>
                </a:solidFill>
              </a:rPr>
              <a:t>A banki kockázatok csoportosítása</a:t>
            </a:r>
            <a:endParaRPr lang="hu-HU" sz="3200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75653"/>
              </p:ext>
            </p:extLst>
          </p:nvPr>
        </p:nvGraphicFramePr>
        <p:xfrm>
          <a:off x="0" y="411510"/>
          <a:ext cx="90364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160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0338"/>
            <a:ext cx="6336704" cy="157733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6" name="AutoShape 2" descr="Képtalálat a következ&amp;odblac;re: „mnb”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&amp;odblac;re: „mnb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579296" cy="339447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Huszti E. (1996): </a:t>
            </a:r>
            <a:r>
              <a:rPr lang="hu-HU" i="1" dirty="0" smtClean="0">
                <a:solidFill>
                  <a:srgbClr val="703636"/>
                </a:solidFill>
              </a:rPr>
              <a:t>Banktan</a:t>
            </a:r>
            <a:r>
              <a:rPr lang="hu-HU" dirty="0" smtClean="0">
                <a:solidFill>
                  <a:srgbClr val="703636"/>
                </a:solidFill>
              </a:rPr>
              <a:t>. </a:t>
            </a:r>
            <a:r>
              <a:rPr lang="hu-HU" dirty="0">
                <a:solidFill>
                  <a:srgbClr val="703636"/>
                </a:solidFill>
              </a:rPr>
              <a:t>Tas Kft</a:t>
            </a:r>
            <a:r>
              <a:rPr lang="hu-HU" dirty="0" smtClean="0">
                <a:solidFill>
                  <a:srgbClr val="703636"/>
                </a:solidFill>
              </a:rPr>
              <a:t>., Bp.</a:t>
            </a:r>
            <a:endParaRPr lang="hu-HU" dirty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 </a:t>
            </a:r>
          </a:p>
          <a:p>
            <a:pPr marL="0" indent="0">
              <a:buNone/>
            </a:pPr>
            <a:endParaRPr lang="hu-HU" dirty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Ligeti S. – Sulyok-Pap M. (2003): </a:t>
            </a:r>
          </a:p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Banküzemtan.</a:t>
            </a:r>
            <a:r>
              <a:rPr lang="hu-HU" dirty="0" smtClean="0">
                <a:solidFill>
                  <a:srgbClr val="703636"/>
                </a:solidFill>
              </a:rPr>
              <a:t> Tanszék Kiadó, Bp.</a:t>
            </a:r>
            <a:endParaRPr lang="hu-HU" dirty="0">
              <a:solidFill>
                <a:srgbClr val="703636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703636"/>
              </a:solidFill>
            </a:endParaRPr>
          </a:p>
        </p:txBody>
      </p:sp>
      <p:sp>
        <p:nvSpPr>
          <p:cNvPr id="4" name="AutoShape 2" descr="Hitel, pénz, t&amp;odblac;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155575" y="-7318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307975" y="-5794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0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460375" y="-4270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2" descr="Képtalálat"/>
          <p:cNvSpPr>
            <a:spLocks noChangeAspect="1" noChangeArrowheads="1"/>
          </p:cNvSpPr>
          <p:nvPr/>
        </p:nvSpPr>
        <p:spPr bwMode="auto">
          <a:xfrm>
            <a:off x="155575" y="-2286000"/>
            <a:ext cx="3305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1801"/>
            <a:ext cx="1549636" cy="20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uszti Ern&amp;odblac;: Bank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74" y="345613"/>
            <a:ext cx="1510097" cy="21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860675256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349</Words>
  <Application>Microsoft Office PowerPoint</Application>
  <PresentationFormat>Diavetítés a képernyőre (16:9 oldalarány)</PresentationFormat>
  <Paragraphs>81</Paragraphs>
  <Slides>8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Alapértelmezett terv</vt:lpstr>
      <vt:lpstr>1_SZTE</vt:lpstr>
      <vt:lpstr>Pénzügyi alapismeretek </vt:lpstr>
      <vt:lpstr>PowerPoint bemutató</vt:lpstr>
      <vt:lpstr>A bankműködés alapvető szempontjai</vt:lpstr>
      <vt:lpstr>A megbízható banki működés hármas követelménye</vt:lpstr>
      <vt:lpstr>A bankok kockázata</vt:lpstr>
      <vt:lpstr>A banki kockázatok csoportosítása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Farkas Zsoka</cp:lastModifiedBy>
  <cp:revision>245</cp:revision>
  <dcterms:created xsi:type="dcterms:W3CDTF">2002-09-12T08:02:34Z</dcterms:created>
  <dcterms:modified xsi:type="dcterms:W3CDTF">2018-04-05T14:40:02Z</dcterms:modified>
</cp:coreProperties>
</file>