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B5216-CD5D-41C5-857E-DBF312A9286A}" type="datetimeFigureOut">
              <a:rPr lang="hu-HU" smtClean="0"/>
              <a:t>2021. 03. 11.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BA366-0E0B-467E-B16A-413F6A19865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67309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B5216-CD5D-41C5-857E-DBF312A9286A}" type="datetimeFigureOut">
              <a:rPr lang="hu-HU" smtClean="0"/>
              <a:t>2021. 03. 11.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BA366-0E0B-467E-B16A-413F6A19865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23155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B5216-CD5D-41C5-857E-DBF312A9286A}" type="datetimeFigureOut">
              <a:rPr lang="hu-HU" smtClean="0"/>
              <a:t>2021. 03. 11.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BA366-0E0B-467E-B16A-413F6A19865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80537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B5216-CD5D-41C5-857E-DBF312A9286A}" type="datetimeFigureOut">
              <a:rPr lang="hu-HU" smtClean="0"/>
              <a:t>2021. 03. 11.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BA366-0E0B-467E-B16A-413F6A19865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68725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B5216-CD5D-41C5-857E-DBF312A9286A}" type="datetimeFigureOut">
              <a:rPr lang="hu-HU" smtClean="0"/>
              <a:t>2021. 03. 11.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BA366-0E0B-467E-B16A-413F6A19865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13621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B5216-CD5D-41C5-857E-DBF312A9286A}" type="datetimeFigureOut">
              <a:rPr lang="hu-HU" smtClean="0"/>
              <a:t>2021. 03. 11.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BA366-0E0B-467E-B16A-413F6A19865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94021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B5216-CD5D-41C5-857E-DBF312A9286A}" type="datetimeFigureOut">
              <a:rPr lang="hu-HU" smtClean="0"/>
              <a:t>2021. 03. 11.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BA366-0E0B-467E-B16A-413F6A19865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77366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B5216-CD5D-41C5-857E-DBF312A9286A}" type="datetimeFigureOut">
              <a:rPr lang="hu-HU" smtClean="0"/>
              <a:t>2021. 03. 11.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BA366-0E0B-467E-B16A-413F6A19865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71978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B5216-CD5D-41C5-857E-DBF312A9286A}" type="datetimeFigureOut">
              <a:rPr lang="hu-HU" smtClean="0"/>
              <a:t>2021. 03. 11.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BA366-0E0B-467E-B16A-413F6A19865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37513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B5216-CD5D-41C5-857E-DBF312A9286A}" type="datetimeFigureOut">
              <a:rPr lang="hu-HU" smtClean="0"/>
              <a:t>2021. 03. 11.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BA366-0E0B-467E-B16A-413F6A19865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84839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B5216-CD5D-41C5-857E-DBF312A9286A}" type="datetimeFigureOut">
              <a:rPr lang="hu-HU" smtClean="0"/>
              <a:t>2021. 03. 11.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BA366-0E0B-467E-B16A-413F6A19865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14341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1B5216-CD5D-41C5-857E-DBF312A9286A}" type="datetimeFigureOut">
              <a:rPr lang="hu-HU" smtClean="0"/>
              <a:t>2021. 03. 11.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BA366-0E0B-467E-B16A-413F6A19865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18315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Zálogjog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/>
              <a:t>Jelen tananyag a Szegedi Tudományegyetemen készült az Európai Unió támogatásával. Projekt azonosító: EFOP-3.4.3-16-2016-00014</a:t>
            </a:r>
            <a:endParaRPr lang="hu-HU" dirty="0" smtClean="0">
              <a:effectLst/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96865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Zálogjog fogalma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smtClean="0"/>
              <a:t>Zálogjog fogalma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 smtClean="0"/>
              <a:t>Dologi hitelbiztosíték</a:t>
            </a:r>
            <a:endParaRPr lang="hu-HU" dirty="0"/>
          </a:p>
        </p:txBody>
      </p:sp>
      <p:pic>
        <p:nvPicPr>
          <p:cNvPr id="4" name="Rögzített ha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812360" y="58772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180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80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Zálogfajták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arenR"/>
            </a:pPr>
            <a:r>
              <a:rPr lang="hu-HU" i="1" dirty="0" err="1" smtClean="0"/>
              <a:t>Fiducia</a:t>
            </a:r>
            <a:r>
              <a:rPr lang="hu-HU" i="1" dirty="0" smtClean="0"/>
              <a:t> cum </a:t>
            </a:r>
            <a:r>
              <a:rPr lang="hu-HU" i="1" dirty="0" err="1" smtClean="0"/>
              <a:t>creditore</a:t>
            </a:r>
            <a:r>
              <a:rPr lang="hu-HU" i="1" dirty="0" smtClean="0"/>
              <a:t> </a:t>
            </a:r>
            <a:r>
              <a:rPr lang="hu-HU" i="1" dirty="0" err="1" smtClean="0"/>
              <a:t>contracta</a:t>
            </a:r>
            <a:endParaRPr lang="hu-HU" i="1" dirty="0" smtClean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 smtClean="0"/>
              <a:t>„tulajdonzálog”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 err="1" smtClean="0"/>
              <a:t>Remancipációs</a:t>
            </a:r>
            <a:r>
              <a:rPr lang="hu-HU" dirty="0" smtClean="0"/>
              <a:t> kötelezettség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 smtClean="0"/>
              <a:t>Kötelmi kereset (</a:t>
            </a:r>
            <a:r>
              <a:rPr lang="hu-HU" dirty="0" err="1" smtClean="0"/>
              <a:t>actio</a:t>
            </a:r>
            <a:r>
              <a:rPr lang="hu-HU" dirty="0" smtClean="0"/>
              <a:t> </a:t>
            </a:r>
            <a:r>
              <a:rPr lang="hu-HU" dirty="0" err="1" smtClean="0"/>
              <a:t>fiduciae</a:t>
            </a:r>
            <a:r>
              <a:rPr lang="hu-HU" dirty="0" smtClean="0"/>
              <a:t>)</a:t>
            </a:r>
            <a:endParaRPr lang="hu-HU" dirty="0"/>
          </a:p>
        </p:txBody>
      </p:sp>
      <p:pic>
        <p:nvPicPr>
          <p:cNvPr id="4" name="Rögzített ha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40352" y="60212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908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432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Zálogfajták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smtClean="0"/>
              <a:t>2) </a:t>
            </a:r>
            <a:r>
              <a:rPr lang="hu-HU" i="1" dirty="0" err="1" smtClean="0"/>
              <a:t>Pignus</a:t>
            </a:r>
            <a:r>
              <a:rPr lang="hu-HU" i="1" dirty="0" smtClean="0"/>
              <a:t> </a:t>
            </a:r>
            <a:r>
              <a:rPr lang="hu-HU" i="1" dirty="0"/>
              <a:t>é</a:t>
            </a:r>
            <a:r>
              <a:rPr lang="hu-HU" i="1" dirty="0" smtClean="0"/>
              <a:t>s </a:t>
            </a:r>
            <a:r>
              <a:rPr lang="hu-HU" i="1" dirty="0" err="1" smtClean="0"/>
              <a:t>hypotheca</a:t>
            </a:r>
            <a:endParaRPr lang="hu-HU" i="1" dirty="0" smtClean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 smtClean="0"/>
              <a:t>Kézizálog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 smtClean="0"/>
              <a:t>Jelzálog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 err="1" smtClean="0"/>
              <a:t>Actio</a:t>
            </a:r>
            <a:r>
              <a:rPr lang="hu-HU" dirty="0" smtClean="0"/>
              <a:t> </a:t>
            </a:r>
            <a:r>
              <a:rPr lang="hu-HU" dirty="0" err="1" smtClean="0"/>
              <a:t>Serviana</a:t>
            </a:r>
            <a:endParaRPr lang="hu-HU" dirty="0"/>
          </a:p>
        </p:txBody>
      </p:sp>
      <p:pic>
        <p:nvPicPr>
          <p:cNvPr id="4" name="Rögzített ha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68344" y="57332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124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792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043608" y="1700808"/>
            <a:ext cx="66247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>
                <a:latin typeface="Times New Roman" panose="02020603050405020304" pitchFamily="18" charset="0"/>
                <a:ea typeface="Times New Roman" panose="02020603050405020304" pitchFamily="18" charset="0"/>
              </a:rPr>
              <a:t>Széchenyi 2020. Készült a Szegedi Tudományegyetem megbízásából.</a:t>
            </a:r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796598"/>
            <a:ext cx="4866903" cy="3362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7278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57</Words>
  <Application>Microsoft Office PowerPoint</Application>
  <PresentationFormat>Diavetítés a képernyőre (4:3 oldalarány)</PresentationFormat>
  <Paragraphs>23</Paragraphs>
  <Slides>5</Slides>
  <Notes>0</Notes>
  <HiddenSlides>0</HiddenSlides>
  <MMClips>3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5</vt:i4>
      </vt:variant>
    </vt:vector>
  </HeadingPairs>
  <TitlesOfParts>
    <vt:vector size="9" baseType="lpstr">
      <vt:lpstr>Arial</vt:lpstr>
      <vt:lpstr>Calibri</vt:lpstr>
      <vt:lpstr>Times New Roman</vt:lpstr>
      <vt:lpstr>Office-téma</vt:lpstr>
      <vt:lpstr>Zálogjog</vt:lpstr>
      <vt:lpstr>Zálogjog fogalma</vt:lpstr>
      <vt:lpstr>Zálogfajták</vt:lpstr>
      <vt:lpstr>Zálogfajták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Zálogjog</dc:title>
  <dc:creator>Pozsonyi Norbert</dc:creator>
  <cp:lastModifiedBy>Windows-felhasználó</cp:lastModifiedBy>
  <cp:revision>5</cp:revision>
  <dcterms:created xsi:type="dcterms:W3CDTF">2021-03-11T10:17:46Z</dcterms:created>
  <dcterms:modified xsi:type="dcterms:W3CDTF">2021-03-11T12:17:30Z</dcterms:modified>
</cp:coreProperties>
</file>