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7"/>
  </p:notesMasterIdLst>
  <p:sldIdLst>
    <p:sldId id="256" r:id="rId2"/>
    <p:sldId id="308" r:id="rId3"/>
    <p:sldId id="309" r:id="rId4"/>
    <p:sldId id="310" r:id="rId5"/>
    <p:sldId id="305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A0B69-2FC8-42C6-91D7-8867ABBD0E0B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A068-47A5-4B27-A8EC-75A914A0BD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7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44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3E02-C614-405E-AA9A-ADC31AD3B2C6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3D42076-DD06-4A54-B9F9-E24A5C60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86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3E02-C614-405E-AA9A-ADC31AD3B2C6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3D42076-DD06-4A54-B9F9-E24A5C60FC0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7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3E02-C614-405E-AA9A-ADC31AD3B2C6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3D42076-DD06-4A54-B9F9-E24A5C60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27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3E02-C614-405E-AA9A-ADC31AD3B2C6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3D42076-DD06-4A54-B9F9-E24A5C60FC0C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61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3E02-C614-405E-AA9A-ADC31AD3B2C6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3D42076-DD06-4A54-B9F9-E24A5C60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34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81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64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80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15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8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51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5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3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51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3E02-C614-405E-AA9A-ADC31AD3B2C6}" type="datetimeFigureOut">
              <a:rPr lang="hu-HU" smtClean="0"/>
              <a:t>2020.10.14.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D42076-DD06-4A54-B9F9-E24A5C60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1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599" y="1268760"/>
            <a:ext cx="7571267" cy="2448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Beszámoló összeállítás és elemzés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1. Beszámoló összeállítás - </a:t>
            </a:r>
            <a:r>
              <a:rPr lang="hu-HU" dirty="0" err="1"/>
              <a:t>Rádóczi</a:t>
            </a:r>
            <a:r>
              <a:rPr lang="hu-HU" dirty="0"/>
              <a:t> Zsolt</a:t>
            </a:r>
          </a:p>
          <a:p>
            <a:r>
              <a:rPr lang="hu-HU" dirty="0"/>
              <a:t>2. Beszámoló elemzés - Tóth Balázs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571267" cy="1440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Beszámoló összeállítás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1635975"/>
            <a:ext cx="6851187" cy="1754583"/>
          </a:xfrm>
        </p:spPr>
        <p:txBody>
          <a:bodyPr/>
          <a:lstStyle/>
          <a:p>
            <a:r>
              <a:rPr lang="hu-HU" dirty="0"/>
              <a:t>Korábbi tanulmányok ismereteire alapozunk</a:t>
            </a:r>
          </a:p>
          <a:p>
            <a:r>
              <a:rPr lang="hu-HU" dirty="0"/>
              <a:t>Egy esettanulmányon keresztül fogjuk megismerni a beszámolóösszeállítást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408712" cy="36049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0659"/>
            <a:ext cx="3785633" cy="21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920880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Beszámoló összeállítás lépései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1760" y="2708920"/>
            <a:ext cx="6851187" cy="1754583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hu-HU" dirty="0"/>
              <a:t>Záráshoz kapcsolódó gazdasági események könyvelése</a:t>
            </a:r>
          </a:p>
          <a:p>
            <a:pPr marL="342900" indent="-342900">
              <a:buAutoNum type="arabicParenR"/>
            </a:pPr>
            <a:r>
              <a:rPr lang="hu-HU" dirty="0"/>
              <a:t>Eredménykimutatás összeállítása</a:t>
            </a:r>
          </a:p>
          <a:p>
            <a:pPr marL="342900" indent="-342900">
              <a:buAutoNum type="arabicParenR"/>
            </a:pPr>
            <a:r>
              <a:rPr lang="hu-HU" dirty="0"/>
              <a:t>Mérleg elkészítése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09120"/>
            <a:ext cx="25336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1844824"/>
            <a:ext cx="6589199" cy="1280890"/>
          </a:xfrm>
        </p:spPr>
        <p:txBody>
          <a:bodyPr/>
          <a:lstStyle/>
          <a:p>
            <a:r>
              <a:rPr lang="hu-HU" dirty="0"/>
              <a:t>Jó munkát kívánunk!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3234680" cy="24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artalom helye 4">
            <a:extLst>
              <a:ext uri="{FF2B5EF4-FFF2-40B4-BE49-F238E27FC236}">
                <a16:creationId xmlns:a16="http://schemas.microsoft.com/office/drawing/2014/main" id="{F8A59D78-4FFB-4BB1-8D1F-A25784529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688" y="2175011"/>
            <a:ext cx="6818312" cy="4708525"/>
          </a:xfrm>
        </p:spPr>
      </p:pic>
      <p:sp>
        <p:nvSpPr>
          <p:cNvPr id="22531" name="Szövegdoboz 1">
            <a:extLst>
              <a:ext uri="{FF2B5EF4-FFF2-40B4-BE49-F238E27FC236}">
                <a16:creationId xmlns:a16="http://schemas.microsoft.com/office/drawing/2014/main" id="{010F1480-C1C6-4459-B152-0FA98E8B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1340768"/>
            <a:ext cx="7777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dirty="0"/>
              <a:t>Jelen tananyag a Szegedi Tudományegyetemen készült az Európai Unió támogatásával. Projekt azonosító: EFOP-3.4.3-16-2016-00014</a:t>
            </a:r>
          </a:p>
          <a:p>
            <a:endParaRPr lang="hu-HU" alt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901</TotalTime>
  <Words>63</Words>
  <Application>Microsoft Office PowerPoint</Application>
  <PresentationFormat>Diavetítés a képernyőre (4:3 oldalarány)</PresentationFormat>
  <Paragraphs>12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Szálak</vt:lpstr>
      <vt:lpstr>Beszámoló összeállítás és elemzés</vt:lpstr>
      <vt:lpstr>Beszámoló összeállítás</vt:lpstr>
      <vt:lpstr>Beszámoló összeállítás lépései</vt:lpstr>
      <vt:lpstr>Jó munkát kívánunk!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Beszámoló-összeállítás</dc:title>
  <dc:creator>Balog</dc:creator>
  <cp:lastModifiedBy>Zsolt Rádóczi</cp:lastModifiedBy>
  <cp:revision>95</cp:revision>
  <dcterms:created xsi:type="dcterms:W3CDTF">2015-09-12T07:27:16Z</dcterms:created>
  <dcterms:modified xsi:type="dcterms:W3CDTF">2020-10-14T16:57:39Z</dcterms:modified>
</cp:coreProperties>
</file>