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6" r:id="rId2"/>
    <p:sldId id="347" r:id="rId3"/>
    <p:sldId id="360" r:id="rId4"/>
    <p:sldId id="361" r:id="rId5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78330" autoAdjust="0"/>
  </p:normalViewPr>
  <p:slideViewPr>
    <p:cSldViewPr>
      <p:cViewPr varScale="1">
        <p:scale>
          <a:sx n="88" d="100"/>
          <a:sy n="88" d="100"/>
        </p:scale>
        <p:origin x="924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9997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437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755576" y="91391"/>
            <a:ext cx="8388424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Az aktív fix kamatozású portfóliókezelési stratégiák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869" y="1707654"/>
            <a:ext cx="4265838" cy="32050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08433"/>
            <a:ext cx="9448126" cy="85725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703636"/>
                </a:solidFill>
              </a:rPr>
              <a:t>Fix kamatozású portfóliókezelési stratégiák</a:t>
            </a:r>
            <a:endParaRPr lang="hu-HU" sz="3600" b="1" dirty="0">
              <a:solidFill>
                <a:srgbClr val="703636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73" y="897533"/>
            <a:ext cx="5575987" cy="4127489"/>
          </a:xfrm>
          <a:prstGeom prst="rect">
            <a:avLst/>
          </a:prstGeom>
        </p:spPr>
      </p:pic>
      <p:cxnSp>
        <p:nvCxnSpPr>
          <p:cNvPr id="11" name="Egyenes összekötő 10"/>
          <p:cNvCxnSpPr/>
          <p:nvPr/>
        </p:nvCxnSpPr>
        <p:spPr bwMode="auto">
          <a:xfrm flipV="1">
            <a:off x="1403648" y="1923678"/>
            <a:ext cx="432048" cy="5760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Egyenes összekötő 12"/>
          <p:cNvCxnSpPr/>
          <p:nvPr/>
        </p:nvCxnSpPr>
        <p:spPr bwMode="auto">
          <a:xfrm>
            <a:off x="1403696" y="2923737"/>
            <a:ext cx="432000" cy="576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gyenes összekötő 15"/>
          <p:cNvCxnSpPr/>
          <p:nvPr/>
        </p:nvCxnSpPr>
        <p:spPr bwMode="auto">
          <a:xfrm flipV="1">
            <a:off x="2972138" y="1446325"/>
            <a:ext cx="504056" cy="263153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Egyenes összekötő 17"/>
          <p:cNvCxnSpPr/>
          <p:nvPr/>
        </p:nvCxnSpPr>
        <p:spPr bwMode="auto">
          <a:xfrm>
            <a:off x="2972138" y="1923678"/>
            <a:ext cx="504000" cy="2628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Egyenes összekötő 19"/>
          <p:cNvCxnSpPr/>
          <p:nvPr/>
        </p:nvCxnSpPr>
        <p:spPr bwMode="auto">
          <a:xfrm flipV="1">
            <a:off x="2972138" y="3238767"/>
            <a:ext cx="504056" cy="263153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Egyenes összekötő 20"/>
          <p:cNvCxnSpPr/>
          <p:nvPr/>
        </p:nvCxnSpPr>
        <p:spPr bwMode="auto">
          <a:xfrm>
            <a:off x="2972138" y="3769396"/>
            <a:ext cx="504000" cy="2628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Egyenes összekötő 22"/>
          <p:cNvCxnSpPr/>
          <p:nvPr/>
        </p:nvCxnSpPr>
        <p:spPr bwMode="auto">
          <a:xfrm flipH="1">
            <a:off x="4211960" y="4299942"/>
            <a:ext cx="504056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Egyenes összekötő 23"/>
          <p:cNvCxnSpPr/>
          <p:nvPr/>
        </p:nvCxnSpPr>
        <p:spPr bwMode="auto">
          <a:xfrm>
            <a:off x="4716016" y="4299942"/>
            <a:ext cx="504000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2" name="Kép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826" y="1313191"/>
            <a:ext cx="3161003" cy="2986751"/>
          </a:xfrm>
          <a:prstGeom prst="rect">
            <a:avLst/>
          </a:prstGeom>
        </p:spPr>
      </p:pic>
      <p:cxnSp>
        <p:nvCxnSpPr>
          <p:cNvPr id="34" name="Egyenes összekötő 33"/>
          <p:cNvCxnSpPr/>
          <p:nvPr/>
        </p:nvCxnSpPr>
        <p:spPr bwMode="auto">
          <a:xfrm flipH="1">
            <a:off x="123654" y="2715766"/>
            <a:ext cx="312462" cy="9361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Egyenes összekötő 34"/>
          <p:cNvCxnSpPr/>
          <p:nvPr/>
        </p:nvCxnSpPr>
        <p:spPr bwMode="auto">
          <a:xfrm flipH="1" flipV="1">
            <a:off x="123654" y="3651870"/>
            <a:ext cx="312462" cy="112362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Egyenes összekötő 37"/>
          <p:cNvCxnSpPr/>
          <p:nvPr/>
        </p:nvCxnSpPr>
        <p:spPr bwMode="auto">
          <a:xfrm flipH="1" flipV="1">
            <a:off x="123598" y="3651870"/>
            <a:ext cx="312518" cy="56181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zis 40"/>
          <p:cNvSpPr/>
          <p:nvPr/>
        </p:nvSpPr>
        <p:spPr bwMode="auto">
          <a:xfrm>
            <a:off x="35159" y="4032196"/>
            <a:ext cx="1368489" cy="343248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57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b="1" dirty="0" smtClean="0">
                <a:solidFill>
                  <a:srgbClr val="703636"/>
                </a:solidFill>
              </a:rPr>
              <a:t>Aktív </a:t>
            </a:r>
            <a:r>
              <a:rPr lang="hu-HU" b="1" dirty="0" smtClean="0">
                <a:solidFill>
                  <a:srgbClr val="703636"/>
                </a:solidFill>
              </a:rPr>
              <a:t>stratégiák fajtái</a:t>
            </a:r>
            <a:endParaRPr lang="hu-HU" b="1" dirty="0">
              <a:solidFill>
                <a:srgbClr val="70363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rgbClr val="703636"/>
                </a:solidFill>
              </a:rPr>
              <a:t>Helyettesítési csere</a:t>
            </a:r>
          </a:p>
          <a:p>
            <a:pPr>
              <a:defRPr/>
            </a:pPr>
            <a:r>
              <a:rPr lang="hu-HU" dirty="0" smtClean="0">
                <a:solidFill>
                  <a:srgbClr val="703636"/>
                </a:solidFill>
              </a:rPr>
              <a:t>Piacközi különbözeti csere</a:t>
            </a:r>
          </a:p>
          <a:p>
            <a:pPr>
              <a:defRPr/>
            </a:pPr>
            <a:r>
              <a:rPr lang="hu-HU" dirty="0" smtClean="0">
                <a:solidFill>
                  <a:srgbClr val="703636"/>
                </a:solidFill>
              </a:rPr>
              <a:t>Kamatlábvárakozási csere</a:t>
            </a:r>
          </a:p>
          <a:p>
            <a:pPr>
              <a:defRPr/>
            </a:pPr>
            <a:r>
              <a:rPr lang="hu-HU" dirty="0" smtClean="0">
                <a:solidFill>
                  <a:srgbClr val="703636"/>
                </a:solidFill>
              </a:rPr>
              <a:t>Hozamnövelő csere</a:t>
            </a:r>
          </a:p>
          <a:p>
            <a:pPr>
              <a:defRPr/>
            </a:pPr>
            <a:r>
              <a:rPr lang="hu-HU" dirty="0" smtClean="0">
                <a:solidFill>
                  <a:srgbClr val="703636"/>
                </a:solidFill>
              </a:rPr>
              <a:t>Adómegtakarítási csere</a:t>
            </a:r>
            <a:endParaRPr lang="hu-HU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1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15119</TotalTime>
  <Words>57</Words>
  <Application>Microsoft Office PowerPoint</Application>
  <PresentationFormat>Diavetítés a képernyőre (16:9 oldalarány)</PresentationFormat>
  <Paragraphs>22</Paragraphs>
  <Slides>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6" baseType="lpstr">
      <vt:lpstr>Times New Roman</vt:lpstr>
      <vt:lpstr>Alapértelmezett terv</vt:lpstr>
      <vt:lpstr>Értékpapírpiacok </vt:lpstr>
      <vt:lpstr>PowerPoint-bemutató</vt:lpstr>
      <vt:lpstr>Fix kamatozású portfóliókezelési stratégiák</vt:lpstr>
      <vt:lpstr>Aktív stratégiák fajtái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311</cp:revision>
  <dcterms:created xsi:type="dcterms:W3CDTF">2002-09-12T08:02:34Z</dcterms:created>
  <dcterms:modified xsi:type="dcterms:W3CDTF">2020-05-02T08:28:13Z</dcterms:modified>
</cp:coreProperties>
</file>