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47" r:id="rId3"/>
    <p:sldId id="360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99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91391"/>
            <a:ext cx="8388424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Az immunizáció korlátai és a </a:t>
            </a:r>
          </a:p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dedikációs stratégia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33" y="1779662"/>
            <a:ext cx="4669110" cy="3112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598" y="408433"/>
            <a:ext cx="9324528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Fix kamatozású portfóliókezelési stratégiák</a:t>
            </a:r>
            <a:endParaRPr lang="hu-HU" sz="3600" b="1" dirty="0">
              <a:solidFill>
                <a:srgbClr val="703636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3" y="897533"/>
            <a:ext cx="5575987" cy="4127489"/>
          </a:xfrm>
          <a:prstGeom prst="rect">
            <a:avLst/>
          </a:prstGeom>
        </p:spPr>
      </p:pic>
      <p:cxnSp>
        <p:nvCxnSpPr>
          <p:cNvPr id="11" name="Egyenes összekötő 10"/>
          <p:cNvCxnSpPr/>
          <p:nvPr/>
        </p:nvCxnSpPr>
        <p:spPr bwMode="auto">
          <a:xfrm flipV="1">
            <a:off x="1403648" y="1923678"/>
            <a:ext cx="432048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403696" y="2923737"/>
            <a:ext cx="432000" cy="57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/>
          <p:nvPr/>
        </p:nvCxnSpPr>
        <p:spPr bwMode="auto">
          <a:xfrm flipV="1">
            <a:off x="2972138" y="1446325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2972138" y="1923678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 flipV="1">
            <a:off x="2972138" y="3238767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20"/>
          <p:cNvCxnSpPr/>
          <p:nvPr/>
        </p:nvCxnSpPr>
        <p:spPr bwMode="auto">
          <a:xfrm>
            <a:off x="2972138" y="3769396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22"/>
          <p:cNvCxnSpPr/>
          <p:nvPr/>
        </p:nvCxnSpPr>
        <p:spPr bwMode="auto">
          <a:xfrm flipH="1">
            <a:off x="4211960" y="4299942"/>
            <a:ext cx="504056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4716016" y="4299942"/>
            <a:ext cx="50400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Kép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03" y="1363202"/>
            <a:ext cx="3161003" cy="2986751"/>
          </a:xfrm>
          <a:prstGeom prst="rect">
            <a:avLst/>
          </a:prstGeom>
        </p:spPr>
      </p:pic>
      <p:cxnSp>
        <p:nvCxnSpPr>
          <p:cNvPr id="34" name="Egyenes összekötő 33"/>
          <p:cNvCxnSpPr/>
          <p:nvPr/>
        </p:nvCxnSpPr>
        <p:spPr bwMode="auto">
          <a:xfrm flipH="1">
            <a:off x="123654" y="2715766"/>
            <a:ext cx="312462" cy="936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34"/>
          <p:cNvCxnSpPr/>
          <p:nvPr/>
        </p:nvCxnSpPr>
        <p:spPr bwMode="auto">
          <a:xfrm flipH="1" flipV="1">
            <a:off x="123654" y="3651870"/>
            <a:ext cx="312462" cy="1123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gyenes összekötő 37"/>
          <p:cNvCxnSpPr/>
          <p:nvPr/>
        </p:nvCxnSpPr>
        <p:spPr bwMode="auto">
          <a:xfrm flipH="1" flipV="1">
            <a:off x="123598" y="3651870"/>
            <a:ext cx="312518" cy="5618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zis 40"/>
          <p:cNvSpPr/>
          <p:nvPr/>
        </p:nvSpPr>
        <p:spPr bwMode="auto">
          <a:xfrm>
            <a:off x="3561726" y="4731990"/>
            <a:ext cx="2306418" cy="293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14445</TotalTime>
  <Words>43</Words>
  <Application>Microsoft Office PowerPoint</Application>
  <PresentationFormat>Diavetítés a képernyőre (16:9 oldalarány)</PresentationFormat>
  <Paragraphs>16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Fix kamatozású portfóliókezelési stratégiák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307</cp:revision>
  <dcterms:created xsi:type="dcterms:W3CDTF">2002-09-12T08:02:34Z</dcterms:created>
  <dcterms:modified xsi:type="dcterms:W3CDTF">2020-05-01T21:14:06Z</dcterms:modified>
</cp:coreProperties>
</file>