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67" r:id="rId4"/>
    <p:sldId id="368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9022" autoAdjust="0"/>
  </p:normalViewPr>
  <p:slideViewPr>
    <p:cSldViewPr>
      <p:cViewPr varScale="1">
        <p:scale>
          <a:sx n="88" d="100"/>
          <a:sy n="88" d="100"/>
        </p:scale>
        <p:origin x="924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546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14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01861" y="442724"/>
            <a:ext cx="8736904" cy="3019802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Fix kamatozású portfóliók kezelése – bevezetés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3521"/>
            <a:ext cx="3011341" cy="33799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8954" y="18975"/>
            <a:ext cx="8229600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A piaci hatékonyság</a:t>
            </a:r>
            <a:endParaRPr lang="hu-HU" sz="3600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87574"/>
            <a:ext cx="8712968" cy="33944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hu-HU" sz="2000" dirty="0" smtClean="0">
                <a:solidFill>
                  <a:srgbClr val="703636"/>
                </a:solidFill>
              </a:rPr>
              <a:t>A piac </a:t>
            </a:r>
            <a:r>
              <a:rPr lang="hu-HU" sz="2000" b="1" dirty="0" smtClean="0">
                <a:solidFill>
                  <a:srgbClr val="703636"/>
                </a:solidFill>
              </a:rPr>
              <a:t>hatékonyan</a:t>
            </a:r>
            <a:r>
              <a:rPr lang="hu-HU" sz="2000" dirty="0" smtClean="0">
                <a:solidFill>
                  <a:srgbClr val="703636"/>
                </a:solidFill>
              </a:rPr>
              <a:t> működik, ha az értékpapírok piaci árfolyama minden elérhető információt azonnal tükröz.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u="sng" dirty="0" smtClean="0">
                <a:solidFill>
                  <a:srgbClr val="703636"/>
                </a:solidFill>
              </a:rPr>
              <a:t>A piaci hatékonyság fokozatai: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b="1" dirty="0" smtClean="0">
                <a:solidFill>
                  <a:srgbClr val="703636"/>
                </a:solidFill>
              </a:rPr>
              <a:t>gyenge hatékonyság</a:t>
            </a:r>
            <a:r>
              <a:rPr lang="hu-HU" sz="2000" dirty="0" smtClean="0">
                <a:solidFill>
                  <a:srgbClr val="703636"/>
                </a:solidFill>
              </a:rPr>
              <a:t>: a múltbeli árfolyam alakulás tanulmányozásával nem juthatunk többletinformációhoz arról, hogy egy értékpapír alul- vagy felülárazott-e.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b="1" dirty="0" smtClean="0">
                <a:solidFill>
                  <a:srgbClr val="703636"/>
                </a:solidFill>
              </a:rPr>
              <a:t>közepesen erős hatékonyság</a:t>
            </a:r>
            <a:r>
              <a:rPr lang="hu-HU" sz="2000" dirty="0" smtClean="0">
                <a:solidFill>
                  <a:srgbClr val="703636"/>
                </a:solidFill>
              </a:rPr>
              <a:t>: a nyilvánosan elérhető információk </a:t>
            </a:r>
            <a:r>
              <a:rPr lang="hu-HU" sz="2000" dirty="0">
                <a:solidFill>
                  <a:srgbClr val="703636"/>
                </a:solidFill>
              </a:rPr>
              <a:t>tanulmányozásával nem juthatunk többletinformációhoz arról, hogy egy értékpapír alul- vagy </a:t>
            </a:r>
            <a:r>
              <a:rPr lang="hu-HU" sz="2000" dirty="0" smtClean="0">
                <a:solidFill>
                  <a:srgbClr val="703636"/>
                </a:solidFill>
              </a:rPr>
              <a:t>felülárazott-e.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b="1" dirty="0">
                <a:solidFill>
                  <a:srgbClr val="703636"/>
                </a:solidFill>
              </a:rPr>
              <a:t>e</a:t>
            </a:r>
            <a:r>
              <a:rPr lang="hu-HU" sz="2000" b="1" dirty="0" smtClean="0">
                <a:solidFill>
                  <a:srgbClr val="703636"/>
                </a:solidFill>
              </a:rPr>
              <a:t>rős hatékonyság</a:t>
            </a:r>
            <a:r>
              <a:rPr lang="hu-HU" sz="2000" dirty="0" smtClean="0">
                <a:solidFill>
                  <a:srgbClr val="703636"/>
                </a:solidFill>
              </a:rPr>
              <a:t>: bennfentes információk révén sem juthatunk </a:t>
            </a:r>
            <a:r>
              <a:rPr lang="hu-HU" sz="2000" dirty="0">
                <a:solidFill>
                  <a:srgbClr val="703636"/>
                </a:solidFill>
              </a:rPr>
              <a:t>többletinformációhoz arról, hogy egy értékpapír alul- vagy </a:t>
            </a:r>
            <a:r>
              <a:rPr lang="hu-HU" sz="2000" dirty="0" smtClean="0">
                <a:solidFill>
                  <a:srgbClr val="703636"/>
                </a:solidFill>
              </a:rPr>
              <a:t>felülárazott-e</a:t>
            </a:r>
            <a:r>
              <a:rPr lang="hu-HU" sz="2000" dirty="0">
                <a:solidFill>
                  <a:srgbClr val="703636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hu-HU" sz="2000" dirty="0">
              <a:solidFill>
                <a:srgbClr val="703636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u-HU" sz="2000" dirty="0" smtClean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8954" y="18975"/>
            <a:ext cx="8229600" cy="85725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703636"/>
                </a:solidFill>
              </a:rPr>
              <a:t>A fix kamatozású portfóliók kezelésével kapcsolatos </a:t>
            </a:r>
            <a:r>
              <a:rPr lang="hu-HU" sz="3600" b="1" dirty="0" smtClean="0">
                <a:solidFill>
                  <a:srgbClr val="703636"/>
                </a:solidFill>
              </a:rPr>
              <a:t>stratégiák típusai</a:t>
            </a:r>
            <a:endParaRPr lang="hu-HU" sz="3600" b="1" dirty="0">
              <a:solidFill>
                <a:srgbClr val="70363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7270" y="1563638"/>
            <a:ext cx="8712968" cy="3394472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hu-HU" sz="2000" b="1" dirty="0" smtClean="0">
                <a:solidFill>
                  <a:srgbClr val="703636"/>
                </a:solidFill>
              </a:rPr>
              <a:t>Passzív stratégiák: </a:t>
            </a:r>
            <a:r>
              <a:rPr lang="hu-HU" sz="2000" dirty="0" smtClean="0">
                <a:solidFill>
                  <a:srgbClr val="703636"/>
                </a:solidFill>
              </a:rPr>
              <a:t> a befektető azzal a feltételezéssel él, hogy a fix kamatozású eszközök piaca hatékonyan működik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hu-HU" sz="2000" b="1" dirty="0" smtClean="0">
                <a:solidFill>
                  <a:srgbClr val="703636"/>
                </a:solidFill>
              </a:rPr>
              <a:t>Aktív stratégiák: </a:t>
            </a:r>
            <a:r>
              <a:rPr lang="hu-HU" sz="2000" dirty="0" smtClean="0">
                <a:solidFill>
                  <a:srgbClr val="703636"/>
                </a:solidFill>
              </a:rPr>
              <a:t>a befektető úgy gondolja, hogy a piac nem mindig működik hatékonyan és ezt kihasználva a piaci átlagot meghaladó többlethozamra tehet szert szisztematikusan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2000" b="1" dirty="0" smtClean="0">
                <a:solidFill>
                  <a:srgbClr val="703636"/>
                </a:solidFill>
              </a:rPr>
              <a:t>Kevert stratégiák: </a:t>
            </a:r>
            <a:r>
              <a:rPr lang="hu-HU" sz="2000" dirty="0" smtClean="0">
                <a:solidFill>
                  <a:srgbClr val="703636"/>
                </a:solidFill>
              </a:rPr>
              <a:t>a passzív és az aktív stratégiák elemeit ötvözik</a:t>
            </a:r>
            <a:endParaRPr lang="hu-HU" sz="2000" dirty="0">
              <a:solidFill>
                <a:srgbClr val="703636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u-HU" sz="2000" dirty="0">
              <a:solidFill>
                <a:srgbClr val="703636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u-HU" sz="2000" dirty="0" smtClean="0">
              <a:solidFill>
                <a:srgbClr val="703636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hu-HU" sz="2000" dirty="0" smtClean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17446</TotalTime>
  <Words>185</Words>
  <Application>Microsoft Office PowerPoint</Application>
  <PresentationFormat>Diavetítés a képernyőre (16:9 oldalarány)</PresentationFormat>
  <Paragraphs>27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A piaci hatékonyság</vt:lpstr>
      <vt:lpstr>A fix kamatozású portfóliók kezelésével kapcsolatos stratégiák típusai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370</cp:revision>
  <dcterms:created xsi:type="dcterms:W3CDTF">2002-09-12T08:02:34Z</dcterms:created>
  <dcterms:modified xsi:type="dcterms:W3CDTF">2020-04-27T20:50:05Z</dcterms:modified>
</cp:coreProperties>
</file>