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76" r:id="rId2"/>
    <p:sldId id="347" r:id="rId3"/>
    <p:sldId id="358" r:id="rId4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78330" autoAdjust="0"/>
  </p:normalViewPr>
  <p:slideViewPr>
    <p:cSldViewPr>
      <p:cViewPr varScale="1">
        <p:scale>
          <a:sx n="88" d="100"/>
          <a:sy n="88" d="100"/>
        </p:scale>
        <p:origin x="924" y="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059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8391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900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    2. fejezet  </a:t>
            </a:r>
            <a:r>
              <a:rPr lang="hu-HU" altLang="hu-HU" sz="2400" b="1" dirty="0">
                <a:solidFill>
                  <a:srgbClr val="703636"/>
                </a:solidFill>
              </a:rPr>
              <a:t>A fix kamatozású értékpapírok világa</a:t>
            </a:r>
            <a:endParaRPr lang="hu-HU" altLang="hu-HU" sz="1600" b="1" i="1" dirty="0" smtClean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115616" y="185905"/>
            <a:ext cx="7344815" cy="3533440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3600" b="1" dirty="0" smtClean="0">
                <a:solidFill>
                  <a:srgbClr val="703636"/>
                </a:solidFill>
              </a:rPr>
              <a:t>A kötvények befektetői értékelése – a kötvénybefektetés kockázata </a:t>
            </a:r>
            <a:endParaRPr lang="hu-HU" sz="36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980" y="1635646"/>
            <a:ext cx="5396086" cy="33181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b="1" dirty="0" smtClean="0">
                <a:solidFill>
                  <a:srgbClr val="703636"/>
                </a:solidFill>
              </a:rPr>
              <a:t>Kockázati tényezők</a:t>
            </a:r>
            <a:endParaRPr lang="hu-HU" b="1" dirty="0">
              <a:solidFill>
                <a:srgbClr val="703636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200151"/>
            <a:ext cx="8712968" cy="3394472"/>
          </a:xfrm>
        </p:spPr>
        <p:txBody>
          <a:bodyPr/>
          <a:lstStyle/>
          <a:p>
            <a:pPr>
              <a:defRPr/>
            </a:pPr>
            <a:r>
              <a:rPr lang="hu-HU" sz="2800" dirty="0" smtClean="0">
                <a:solidFill>
                  <a:srgbClr val="703636"/>
                </a:solidFill>
              </a:rPr>
              <a:t>Nemfizetési kockázat (</a:t>
            </a:r>
            <a:r>
              <a:rPr lang="hu-HU" sz="2800" dirty="0" err="1" smtClean="0">
                <a:solidFill>
                  <a:srgbClr val="703636"/>
                </a:solidFill>
              </a:rPr>
              <a:t>bonitási</a:t>
            </a:r>
            <a:r>
              <a:rPr lang="hu-HU" sz="2800" dirty="0" smtClean="0">
                <a:solidFill>
                  <a:srgbClr val="703636"/>
                </a:solidFill>
              </a:rPr>
              <a:t> kockázat)</a:t>
            </a:r>
          </a:p>
          <a:p>
            <a:pPr>
              <a:defRPr/>
            </a:pPr>
            <a:r>
              <a:rPr lang="hu-HU" sz="2800" dirty="0" smtClean="0">
                <a:solidFill>
                  <a:srgbClr val="703636"/>
                </a:solidFill>
              </a:rPr>
              <a:t>Kamatlábkockázat</a:t>
            </a:r>
          </a:p>
          <a:p>
            <a:pPr>
              <a:defRPr/>
            </a:pPr>
            <a:r>
              <a:rPr lang="hu-HU" sz="2800" dirty="0">
                <a:solidFill>
                  <a:srgbClr val="703636"/>
                </a:solidFill>
              </a:rPr>
              <a:t>Inflációs </a:t>
            </a:r>
            <a:r>
              <a:rPr lang="hu-HU" sz="2800" dirty="0" smtClean="0">
                <a:solidFill>
                  <a:srgbClr val="703636"/>
                </a:solidFill>
              </a:rPr>
              <a:t>kockázat</a:t>
            </a:r>
          </a:p>
          <a:p>
            <a:pPr>
              <a:defRPr/>
            </a:pPr>
            <a:r>
              <a:rPr lang="hu-HU" sz="2800" dirty="0" smtClean="0">
                <a:solidFill>
                  <a:srgbClr val="703636"/>
                </a:solidFill>
              </a:rPr>
              <a:t>Likviditási kockázat</a:t>
            </a:r>
          </a:p>
          <a:p>
            <a:pPr>
              <a:defRPr/>
            </a:pPr>
            <a:r>
              <a:rPr lang="hu-HU" sz="2800" dirty="0" smtClean="0">
                <a:solidFill>
                  <a:srgbClr val="703636"/>
                </a:solidFill>
              </a:rPr>
              <a:t>Egyéb kockázati források (pl. </a:t>
            </a:r>
            <a:r>
              <a:rPr lang="hu-HU" sz="2800" dirty="0">
                <a:solidFill>
                  <a:srgbClr val="703636"/>
                </a:solidFill>
              </a:rPr>
              <a:t>t</a:t>
            </a:r>
            <a:r>
              <a:rPr lang="hu-HU" sz="2800" dirty="0" smtClean="0">
                <a:solidFill>
                  <a:srgbClr val="703636"/>
                </a:solidFill>
              </a:rPr>
              <a:t>örlesztési </a:t>
            </a:r>
            <a:r>
              <a:rPr lang="hu-HU" sz="2800" dirty="0" smtClean="0">
                <a:solidFill>
                  <a:srgbClr val="703636"/>
                </a:solidFill>
              </a:rPr>
              <a:t>kockázat: a kibocsátó fenntartja magának a jogot, hogy az értékpapír futamideje rugalmas </a:t>
            </a:r>
            <a:r>
              <a:rPr lang="hu-HU" sz="2800" dirty="0" smtClean="0">
                <a:solidFill>
                  <a:srgbClr val="703636"/>
                </a:solidFill>
              </a:rPr>
              <a:t>legyen és előbb törleszthesse a névértéket stb.)</a:t>
            </a:r>
            <a:endParaRPr lang="hu-HU" sz="2800" dirty="0" smtClean="0">
              <a:solidFill>
                <a:srgbClr val="70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5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14775</TotalTime>
  <Words>82</Words>
  <Application>Microsoft Office PowerPoint</Application>
  <PresentationFormat>Diavetítés a képernyőre (16:9 oldalarány)</PresentationFormat>
  <Paragraphs>20</Paragraphs>
  <Slides>3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5" baseType="lpstr">
      <vt:lpstr>Times New Roman</vt:lpstr>
      <vt:lpstr>Alapértelmezett terv</vt:lpstr>
      <vt:lpstr>Értékpapírpiacok </vt:lpstr>
      <vt:lpstr>PowerPoint-bemutató</vt:lpstr>
      <vt:lpstr>Kockázati tényezők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291</cp:revision>
  <dcterms:created xsi:type="dcterms:W3CDTF">2002-09-12T08:02:34Z</dcterms:created>
  <dcterms:modified xsi:type="dcterms:W3CDTF">2020-03-10T16:43:05Z</dcterms:modified>
</cp:coreProperties>
</file>