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76" r:id="rId2"/>
    <p:sldId id="347" r:id="rId3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92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2. 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043606" y="0"/>
            <a:ext cx="734481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Fix kamatozású értékpapírok fajtái –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vállalati </a:t>
            </a:r>
            <a:r>
              <a:rPr lang="hu-HU" altLang="hu-HU" sz="3600" b="1" dirty="0" smtClean="0">
                <a:solidFill>
                  <a:srgbClr val="703636"/>
                </a:solidFill>
              </a:rPr>
              <a:t>kibocsátású értékpapírok 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1" y="1275606"/>
            <a:ext cx="5616624" cy="37834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13590</TotalTime>
  <Words>39</Words>
  <Application>Microsoft Office PowerPoint</Application>
  <PresentationFormat>Diavetítés a képernyőre (16:9 oldalarány)</PresentationFormat>
  <Paragraphs>13</Paragraphs>
  <Slides>2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Times New Roman</vt:lpstr>
      <vt:lpstr>Alapértelmezett terv</vt:lpstr>
      <vt:lpstr>Értékpapírpiacok </vt:lpstr>
      <vt:lpstr>PowerPoint-bemutató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265</cp:revision>
  <dcterms:created xsi:type="dcterms:W3CDTF">2002-09-12T08:02:34Z</dcterms:created>
  <dcterms:modified xsi:type="dcterms:W3CDTF">2020-02-09T21:01:16Z</dcterms:modified>
</cp:coreProperties>
</file>