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sldIdLst>
    <p:sldId id="276" r:id="rId2"/>
    <p:sldId id="347" r:id="rId3"/>
  </p:sldIdLst>
  <p:sldSz cx="9144000" cy="5143500" type="screen16x9"/>
  <p:notesSz cx="6797675" cy="9926638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636"/>
    <a:srgbClr val="9900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8" autoAdjust="0"/>
    <p:restoredTop sz="78330" autoAdjust="0"/>
  </p:normalViewPr>
  <p:slideViewPr>
    <p:cSldViewPr>
      <p:cViewPr varScale="1">
        <p:scale>
          <a:sx n="88" d="100"/>
          <a:sy n="88" d="100"/>
        </p:scale>
        <p:origin x="924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4AC9138-6617-43D7-B50D-A864FBF28C6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1683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C9138-6617-43D7-B50D-A864FBF28C6B}" type="slidenum">
              <a:rPr lang="hu-HU" smtClean="0"/>
              <a:pPr>
                <a:defRPr/>
              </a:pPr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220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C9138-6617-43D7-B50D-A864FBF28C6B}" type="slidenum">
              <a:rPr lang="hu-HU" smtClean="0"/>
              <a:pPr>
                <a:defRPr/>
              </a:pPr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059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7088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755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2417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5813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449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559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666793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351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929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2366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781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05572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97120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 descr="Pergamen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blipFill dpi="0" rotWithShape="0">
            <a:blip r:embed="rId15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hu-HU" altLang="hu-HU" smtClean="0"/>
          </a:p>
        </p:txBody>
      </p:sp>
      <p:pic>
        <p:nvPicPr>
          <p:cNvPr id="1027" name="Picture 7" descr="GTK1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735013" cy="536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7" descr="szte_atlat"/>
          <p:cNvPicPr>
            <a:picLocks noChangeAspect="1" noChangeArrowheads="1"/>
          </p:cNvPicPr>
          <p:nvPr/>
        </p:nvPicPr>
        <p:blipFill>
          <a:blip r:embed="rId17">
            <a:lum bright="54000" contrast="-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118" b="15149"/>
          <a:stretch>
            <a:fillRect/>
          </a:stretch>
        </p:blipFill>
        <p:spPr bwMode="auto">
          <a:xfrm>
            <a:off x="4419600" y="1608535"/>
            <a:ext cx="4724400" cy="353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899592" y="699542"/>
            <a:ext cx="7772400" cy="110251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u-HU" altLang="hu-HU" b="1" dirty="0" smtClean="0">
                <a:solidFill>
                  <a:srgbClr val="703636"/>
                </a:solidFill>
              </a:rPr>
              <a:t>Értékpapírpiacok 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123728" y="1707654"/>
            <a:ext cx="7020272" cy="30243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hu-HU" altLang="hu-HU" sz="2800" i="1" dirty="0" smtClean="0">
                <a:solidFill>
                  <a:srgbClr val="703636"/>
                </a:solidFill>
              </a:rPr>
              <a:t>Dr. </a:t>
            </a:r>
            <a:r>
              <a:rPr lang="hu-HU" altLang="hu-HU" sz="2800" i="1" dirty="0" err="1" smtClean="0">
                <a:solidFill>
                  <a:srgbClr val="703636"/>
                </a:solidFill>
              </a:rPr>
              <a:t>Kosztopulosz</a:t>
            </a:r>
            <a:r>
              <a:rPr lang="hu-HU" altLang="hu-HU" sz="2800" i="1" dirty="0" smtClean="0">
                <a:solidFill>
                  <a:srgbClr val="703636"/>
                </a:solidFill>
              </a:rPr>
              <a:t> </a:t>
            </a:r>
            <a:r>
              <a:rPr lang="hu-HU" altLang="hu-HU" sz="2800" i="1" dirty="0" err="1" smtClean="0">
                <a:solidFill>
                  <a:srgbClr val="703636"/>
                </a:solidFill>
              </a:rPr>
              <a:t>Andreász</a:t>
            </a:r>
            <a:endParaRPr lang="hu-HU" altLang="hu-HU" sz="2800" i="1" dirty="0" smtClean="0">
              <a:solidFill>
                <a:srgbClr val="703636"/>
              </a:solidFill>
            </a:endParaRPr>
          </a:p>
          <a:p>
            <a:pPr>
              <a:lnSpc>
                <a:spcPct val="80000"/>
              </a:lnSpc>
            </a:pPr>
            <a:r>
              <a:rPr lang="hu-HU" altLang="hu-HU" sz="2800" i="1" dirty="0" smtClean="0">
                <a:solidFill>
                  <a:srgbClr val="703636"/>
                </a:solidFill>
              </a:rPr>
              <a:t>egyetemi docens</a:t>
            </a:r>
          </a:p>
          <a:p>
            <a:pPr>
              <a:lnSpc>
                <a:spcPct val="80000"/>
              </a:lnSpc>
            </a:pPr>
            <a:endParaRPr lang="hu-HU" altLang="hu-HU" sz="2000" dirty="0" smtClean="0">
              <a:solidFill>
                <a:srgbClr val="703636"/>
              </a:solidFill>
            </a:endParaRPr>
          </a:p>
          <a:p>
            <a:pPr>
              <a:lnSpc>
                <a:spcPct val="80000"/>
              </a:lnSpc>
            </a:pPr>
            <a:r>
              <a:rPr lang="hu-HU" altLang="hu-HU" sz="1600" dirty="0" smtClean="0">
                <a:solidFill>
                  <a:srgbClr val="703636"/>
                </a:solidFill>
              </a:rPr>
              <a:t>SZTE GTK Pénzügyek és Nemzetközi Gazdasági Kapcsolatok Intézete</a:t>
            </a:r>
          </a:p>
          <a:p>
            <a:pPr algn="l">
              <a:lnSpc>
                <a:spcPct val="80000"/>
              </a:lnSpc>
            </a:pPr>
            <a:r>
              <a:rPr lang="hu-HU" altLang="hu-HU" sz="1600" b="1" dirty="0" smtClean="0">
                <a:solidFill>
                  <a:srgbClr val="703636"/>
                </a:solidFill>
              </a:rPr>
              <a:t>	</a:t>
            </a:r>
          </a:p>
          <a:p>
            <a:pPr algn="l">
              <a:lnSpc>
                <a:spcPct val="80000"/>
              </a:lnSpc>
            </a:pPr>
            <a:r>
              <a:rPr lang="hu-HU" altLang="hu-HU" sz="1600" b="1" dirty="0" smtClean="0">
                <a:solidFill>
                  <a:srgbClr val="703636"/>
                </a:solidFill>
              </a:rPr>
              <a:t>	</a:t>
            </a:r>
          </a:p>
          <a:p>
            <a:pPr algn="l">
              <a:lnSpc>
                <a:spcPct val="80000"/>
              </a:lnSpc>
            </a:pPr>
            <a:r>
              <a:rPr lang="hu-HU" altLang="hu-HU" sz="1600" b="1" dirty="0">
                <a:solidFill>
                  <a:srgbClr val="703636"/>
                </a:solidFill>
              </a:rPr>
              <a:t> </a:t>
            </a:r>
            <a:r>
              <a:rPr lang="hu-HU" altLang="hu-HU" sz="1600" b="1" dirty="0" smtClean="0">
                <a:solidFill>
                  <a:srgbClr val="703636"/>
                </a:solidFill>
              </a:rPr>
              <a:t>     </a:t>
            </a:r>
          </a:p>
          <a:p>
            <a:pPr indent="-900000" algn="l">
              <a:lnSpc>
                <a:spcPct val="80000"/>
              </a:lnSpc>
            </a:pPr>
            <a:r>
              <a:rPr lang="hu-HU" altLang="hu-HU" sz="2400" i="1" dirty="0" smtClean="0">
                <a:solidFill>
                  <a:srgbClr val="703636"/>
                </a:solidFill>
              </a:rPr>
              <a:t>         2. fejezet  </a:t>
            </a:r>
            <a:r>
              <a:rPr lang="hu-HU" altLang="hu-HU" sz="2400" b="1" dirty="0">
                <a:solidFill>
                  <a:srgbClr val="703636"/>
                </a:solidFill>
              </a:rPr>
              <a:t>A fix kamatozású értékpapírok világa</a:t>
            </a:r>
            <a:endParaRPr lang="hu-HU" altLang="hu-HU" sz="1600" b="1" i="1" dirty="0" smtClean="0">
              <a:solidFill>
                <a:srgbClr val="703636"/>
              </a:solidFill>
            </a:endParaRPr>
          </a:p>
          <a:p>
            <a:pPr algn="l">
              <a:lnSpc>
                <a:spcPct val="80000"/>
              </a:lnSpc>
            </a:pPr>
            <a:r>
              <a:rPr lang="hu-HU" altLang="hu-HU" sz="1600" b="1" i="1" dirty="0" smtClean="0">
                <a:solidFill>
                  <a:srgbClr val="703636"/>
                </a:solidFill>
              </a:rPr>
              <a:t>		</a:t>
            </a:r>
            <a:endParaRPr lang="hu-HU" altLang="hu-HU" sz="1600" i="1" dirty="0" smtClean="0">
              <a:solidFill>
                <a:srgbClr val="703636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5" y="3194747"/>
            <a:ext cx="2094263" cy="1946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1043606" y="0"/>
            <a:ext cx="7344815" cy="3533440"/>
          </a:xfrm>
        </p:spPr>
        <p:txBody>
          <a:bodyPr/>
          <a:lstStyle/>
          <a:p>
            <a:pPr marL="0" indent="0" algn="ctr">
              <a:buNone/>
            </a:pPr>
            <a:r>
              <a:rPr lang="hu-HU" altLang="hu-HU" sz="3600" b="1" dirty="0" smtClean="0">
                <a:solidFill>
                  <a:srgbClr val="703636"/>
                </a:solidFill>
              </a:rPr>
              <a:t>Fix kamatozású értékpapírok fajtái – </a:t>
            </a:r>
            <a:r>
              <a:rPr lang="hu-HU" altLang="hu-HU" sz="3600" b="1" dirty="0" smtClean="0">
                <a:solidFill>
                  <a:srgbClr val="703636"/>
                </a:solidFill>
              </a:rPr>
              <a:t>vállalati </a:t>
            </a:r>
            <a:r>
              <a:rPr lang="hu-HU" altLang="hu-HU" sz="3600" b="1" dirty="0" smtClean="0">
                <a:solidFill>
                  <a:srgbClr val="703636"/>
                </a:solidFill>
              </a:rPr>
              <a:t>kibocsátású értékpapírok </a:t>
            </a:r>
            <a:endParaRPr lang="hu-HU" sz="3600" dirty="0"/>
          </a:p>
        </p:txBody>
      </p:sp>
      <p:sp>
        <p:nvSpPr>
          <p:cNvPr id="4" name="AutoShape 2" descr="Képtalálat a következ&amp;odblac;re: „bank structure”"/>
          <p:cNvSpPr>
            <a:spLocks noChangeAspect="1" noChangeArrowheads="1"/>
          </p:cNvSpPr>
          <p:nvPr/>
        </p:nvSpPr>
        <p:spPr bwMode="auto">
          <a:xfrm>
            <a:off x="155575" y="-1790700"/>
            <a:ext cx="38004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1" y="1275606"/>
            <a:ext cx="5616624" cy="37834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lapértelmezett terv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13590</TotalTime>
  <Words>39</Words>
  <Application>Microsoft Office PowerPoint</Application>
  <PresentationFormat>Diavetítés a képernyőre (16:9 oldalarány)</PresentationFormat>
  <Paragraphs>13</Paragraphs>
  <Slides>2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4" baseType="lpstr">
      <vt:lpstr>Times New Roman</vt:lpstr>
      <vt:lpstr>Alapértelmezett terv</vt:lpstr>
      <vt:lpstr>Értékpapírpiacok </vt:lpstr>
      <vt:lpstr>PowerPoint-bemutató</vt:lpstr>
    </vt:vector>
  </TitlesOfParts>
  <Company>SZTE GTK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Nincs diacím</dc:title>
  <dc:creator>Garamhegyi Ábel</dc:creator>
  <cp:lastModifiedBy>Kosztopulosz Andreász</cp:lastModifiedBy>
  <cp:revision>265</cp:revision>
  <dcterms:created xsi:type="dcterms:W3CDTF">2002-09-12T08:02:34Z</dcterms:created>
  <dcterms:modified xsi:type="dcterms:W3CDTF">2020-02-09T21:01:16Z</dcterms:modified>
</cp:coreProperties>
</file>