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76" r:id="rId2"/>
    <p:sldId id="347" r:id="rId3"/>
    <p:sldId id="403" r:id="rId4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78330" autoAdjust="0"/>
  </p:normalViewPr>
  <p:slideViewPr>
    <p:cSldViewPr>
      <p:cViewPr varScale="1">
        <p:scale>
          <a:sx n="88" d="100"/>
          <a:sy n="88" d="100"/>
        </p:scale>
        <p:origin x="144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5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0746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      1. fejezet  </a:t>
            </a:r>
            <a:r>
              <a:rPr lang="hu-HU" altLang="hu-HU" sz="2400" b="1" dirty="0">
                <a:solidFill>
                  <a:srgbClr val="703636"/>
                </a:solidFill>
              </a:rPr>
              <a:t>Az értékpapír-piac mint a pénz-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és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b="1" dirty="0" smtClean="0">
                <a:solidFill>
                  <a:srgbClr val="703636"/>
                </a:solidFill>
              </a:rPr>
              <a:t>                           tőkepiac része</a:t>
            </a:r>
            <a:r>
              <a:rPr lang="hu-HU" altLang="hu-HU" sz="1600" b="1" i="1" spc="-50" dirty="0" smtClean="0">
                <a:solidFill>
                  <a:srgbClr val="703636"/>
                </a:solidFill>
              </a:rPr>
              <a:t>                                      </a:t>
            </a:r>
          </a:p>
          <a:p>
            <a:pPr algn="l">
              <a:lnSpc>
                <a:spcPct val="80000"/>
              </a:lnSpc>
            </a:pPr>
            <a:endParaRPr lang="hu-HU" altLang="hu-HU" sz="1600" b="1" i="1" dirty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611560" y="80962"/>
            <a:ext cx="8299649" cy="3533440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400" b="1" dirty="0" smtClean="0">
                <a:solidFill>
                  <a:srgbClr val="703636"/>
                </a:solidFill>
              </a:rPr>
              <a:t>Önellenőrző kérdések</a:t>
            </a:r>
          </a:p>
          <a:p>
            <a:pPr marL="0" indent="0" algn="ctr">
              <a:buNone/>
            </a:pPr>
            <a:r>
              <a:rPr lang="hu-HU" sz="3400" b="1" dirty="0" smtClean="0">
                <a:solidFill>
                  <a:srgbClr val="703636"/>
                </a:solidFill>
              </a:rPr>
              <a:t>a nemzetközi tőkepiaci tendenciák témaköréhez</a:t>
            </a:r>
            <a:endParaRPr lang="hu-HU" sz="34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6" name="Kép 5" descr="j00890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839" y="1962150"/>
            <a:ext cx="1577543" cy="28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584" y="22126"/>
            <a:ext cx="8075762" cy="460945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hu-HU" altLang="hu-HU" sz="1200" b="1" dirty="0"/>
          </a:p>
          <a:p>
            <a:pPr marL="457200" indent="-457200" algn="just">
              <a:buAutoNum type="arabicPeriod"/>
            </a:pPr>
            <a:r>
              <a:rPr lang="hu-HU" altLang="hu-HU" sz="2000" dirty="0" smtClean="0">
                <a:solidFill>
                  <a:srgbClr val="703636"/>
                </a:solidFill>
              </a:rPr>
              <a:t>Milyen nagy tendenciák jellemezték a nemzetközi tőkepiacok fejlődését a </a:t>
            </a:r>
            <a:r>
              <a:rPr lang="hu-HU" altLang="hu-HU" sz="2000" dirty="0" err="1" smtClean="0">
                <a:solidFill>
                  <a:srgbClr val="703636"/>
                </a:solidFill>
              </a:rPr>
              <a:t>Bretton</a:t>
            </a:r>
            <a:r>
              <a:rPr lang="hu-HU" altLang="hu-HU" sz="2000" dirty="0" smtClean="0">
                <a:solidFill>
                  <a:srgbClr val="703636"/>
                </a:solidFill>
              </a:rPr>
              <a:t> </a:t>
            </a:r>
            <a:r>
              <a:rPr lang="hu-HU" altLang="hu-HU" sz="2000" dirty="0" err="1" smtClean="0">
                <a:solidFill>
                  <a:srgbClr val="703636"/>
                </a:solidFill>
              </a:rPr>
              <a:t>Woods</a:t>
            </a:r>
            <a:r>
              <a:rPr lang="hu-HU" altLang="hu-HU" sz="2000" dirty="0" smtClean="0">
                <a:solidFill>
                  <a:srgbClr val="703636"/>
                </a:solidFill>
              </a:rPr>
              <a:t>-i rendszer felbomlását követően?</a:t>
            </a:r>
          </a:p>
          <a:p>
            <a:pPr marL="457200" indent="-457200" algn="just">
              <a:buAutoNum type="arabicPeriod"/>
            </a:pPr>
            <a:r>
              <a:rPr lang="hu-HU" altLang="hu-HU" sz="2000" dirty="0" smtClean="0">
                <a:solidFill>
                  <a:srgbClr val="703636"/>
                </a:solidFill>
              </a:rPr>
              <a:t>Mit jelent a </a:t>
            </a:r>
            <a:r>
              <a:rPr lang="hu-HU" altLang="hu-HU" sz="2000" dirty="0" err="1" smtClean="0">
                <a:solidFill>
                  <a:srgbClr val="703636"/>
                </a:solidFill>
              </a:rPr>
              <a:t>dezintermediációs</a:t>
            </a:r>
            <a:r>
              <a:rPr lang="hu-HU" altLang="hu-HU" sz="2000" dirty="0" smtClean="0">
                <a:solidFill>
                  <a:srgbClr val="703636"/>
                </a:solidFill>
              </a:rPr>
              <a:t> folyamat?</a:t>
            </a:r>
          </a:p>
          <a:p>
            <a:pPr marL="457200" indent="-457200" algn="just">
              <a:buAutoNum type="arabicPeriod"/>
            </a:pPr>
            <a:r>
              <a:rPr lang="hu-HU" altLang="hu-HU" sz="2000" dirty="0" smtClean="0">
                <a:solidFill>
                  <a:srgbClr val="703636"/>
                </a:solidFill>
              </a:rPr>
              <a:t>Milyen két folyamat áll a </a:t>
            </a:r>
            <a:r>
              <a:rPr lang="hu-HU" altLang="hu-HU" sz="2000" dirty="0" err="1" smtClean="0">
                <a:solidFill>
                  <a:srgbClr val="703636"/>
                </a:solidFill>
              </a:rPr>
              <a:t>dezintermediáció</a:t>
            </a:r>
            <a:r>
              <a:rPr lang="hu-HU" altLang="hu-HU" sz="2000" dirty="0" smtClean="0">
                <a:solidFill>
                  <a:srgbClr val="703636"/>
                </a:solidFill>
              </a:rPr>
              <a:t> mögött?</a:t>
            </a:r>
          </a:p>
          <a:p>
            <a:pPr marL="457200" indent="-457200" algn="just">
              <a:buAutoNum type="arabicPeriod"/>
            </a:pPr>
            <a:r>
              <a:rPr lang="hu-HU" altLang="hu-HU" sz="2000" dirty="0" smtClean="0">
                <a:solidFill>
                  <a:srgbClr val="703636"/>
                </a:solidFill>
              </a:rPr>
              <a:t>Magyarázza el az </a:t>
            </a:r>
            <a:r>
              <a:rPr lang="hu-HU" altLang="hu-HU" sz="2000" dirty="0" err="1" smtClean="0">
                <a:solidFill>
                  <a:srgbClr val="703636"/>
                </a:solidFill>
              </a:rPr>
              <a:t>értékpapírosítás</a:t>
            </a:r>
            <a:r>
              <a:rPr lang="hu-HU" altLang="hu-HU" sz="2000" dirty="0" smtClean="0">
                <a:solidFill>
                  <a:srgbClr val="703636"/>
                </a:solidFill>
              </a:rPr>
              <a:t> és a hitelközreműködés lényegét!</a:t>
            </a:r>
          </a:p>
          <a:p>
            <a:pPr marL="457200" indent="-457200" algn="just">
              <a:buAutoNum type="arabicPeriod"/>
            </a:pPr>
            <a:r>
              <a:rPr lang="hu-HU" altLang="hu-HU" sz="2000" dirty="0" smtClean="0">
                <a:solidFill>
                  <a:srgbClr val="703636"/>
                </a:solidFill>
              </a:rPr>
              <a:t>Mit jelent a pénzügyi konstrukció tervezés és melyek a lehetséges irányai?</a:t>
            </a:r>
          </a:p>
          <a:p>
            <a:pPr marL="457200" indent="-457200" algn="just">
              <a:buAutoNum type="arabicPeriod"/>
            </a:pPr>
            <a:r>
              <a:rPr lang="hu-HU" altLang="hu-HU" sz="2000" dirty="0" smtClean="0">
                <a:solidFill>
                  <a:srgbClr val="703636"/>
                </a:solidFill>
              </a:rPr>
              <a:t>Mit jelent a dereguláció? </a:t>
            </a:r>
          </a:p>
          <a:p>
            <a:pPr marL="457200" indent="-457200" algn="just">
              <a:buAutoNum type="arabicPeriod"/>
            </a:pPr>
            <a:r>
              <a:rPr lang="hu-HU" altLang="hu-HU" sz="2000" dirty="0" smtClean="0">
                <a:solidFill>
                  <a:srgbClr val="703636"/>
                </a:solidFill>
              </a:rPr>
              <a:t>Milyen kockázatokat hordozhat a számítástechnika kiterjedt alkalmazása a pénzügyi rendszer működésében?</a:t>
            </a:r>
          </a:p>
          <a:p>
            <a:pPr marL="457200" indent="-457200" algn="just">
              <a:buAutoNum type="arabicPeriod"/>
            </a:pPr>
            <a:r>
              <a:rPr lang="hu-HU" altLang="hu-HU" sz="2000" dirty="0" smtClean="0">
                <a:solidFill>
                  <a:srgbClr val="703636"/>
                </a:solidFill>
              </a:rPr>
              <a:t>Mit jelent a pénzügyi rendszer globalizációja?</a:t>
            </a:r>
          </a:p>
          <a:p>
            <a:pPr marL="457200" indent="-457200" algn="just">
              <a:buAutoNum type="arabicPeriod"/>
            </a:pPr>
            <a:r>
              <a:rPr lang="hu-HU" altLang="hu-HU" sz="2000" dirty="0" smtClean="0">
                <a:solidFill>
                  <a:srgbClr val="703636"/>
                </a:solidFill>
              </a:rPr>
              <a:t>Ismertesse példákon keresztül, hogy miként járultak hozzá a fenti tendenciák a tőkeközvetítés hatékonyabbá válásához és a kockázatok növekedéséhez?</a:t>
            </a: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18619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12241</TotalTime>
  <Words>137</Words>
  <Application>Microsoft Office PowerPoint</Application>
  <PresentationFormat>Diavetítés a képernyőre (16:9 oldalarány)</PresentationFormat>
  <Paragraphs>27</Paragraphs>
  <Slides>3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5" baseType="lpstr">
      <vt:lpstr>Times New Roman</vt:lpstr>
      <vt:lpstr>Alapértelmezett terv</vt:lpstr>
      <vt:lpstr>Értékpapírpiacok </vt:lpstr>
      <vt:lpstr>PowerPoint-bemutató</vt:lpstr>
      <vt:lpstr>PowerPoint-bemutató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249</cp:revision>
  <dcterms:created xsi:type="dcterms:W3CDTF">2002-09-12T08:02:34Z</dcterms:created>
  <dcterms:modified xsi:type="dcterms:W3CDTF">2020-06-08T14:46:08Z</dcterms:modified>
</cp:coreProperties>
</file>