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71" r:id="rId13"/>
    <p:sldId id="270" r:id="rId14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5052AD-D754-464C-9907-0EE2425DA8C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CAE0CCEC-B793-4243-BAC2-A6AB4034FE37}">
      <dgm:prSet phldrT="[Szöveg]" custT="1"/>
      <dgm:spPr/>
      <dgm:t>
        <a:bodyPr/>
        <a:lstStyle/>
        <a:p>
          <a:r>
            <a:rPr lang="hu-HU" sz="2000" b="1" dirty="0" smtClean="0"/>
            <a:t>Kultúra</a:t>
          </a:r>
          <a:endParaRPr lang="hu-HU" sz="2000" b="1" dirty="0"/>
        </a:p>
      </dgm:t>
    </dgm:pt>
    <dgm:pt modelId="{95183136-5B74-49C0-8004-F08E7FEC506B}" type="parTrans" cxnId="{9CE760F8-8763-47BE-A6AC-6AEF2ABE6A76}">
      <dgm:prSet/>
      <dgm:spPr/>
      <dgm:t>
        <a:bodyPr/>
        <a:lstStyle/>
        <a:p>
          <a:endParaRPr lang="hu-HU"/>
        </a:p>
      </dgm:t>
    </dgm:pt>
    <dgm:pt modelId="{76A44AC5-ADE9-468A-9D4A-244FCE41AEF4}" type="sibTrans" cxnId="{9CE760F8-8763-47BE-A6AC-6AEF2ABE6A76}">
      <dgm:prSet/>
      <dgm:spPr/>
      <dgm:t>
        <a:bodyPr/>
        <a:lstStyle/>
        <a:p>
          <a:endParaRPr lang="hu-HU"/>
        </a:p>
      </dgm:t>
    </dgm:pt>
    <dgm:pt modelId="{5F372847-C570-4CB3-AEB8-45188ADFB0BF}">
      <dgm:prSet phldrT="[Szöveg]" custT="1"/>
      <dgm:spPr/>
      <dgm:t>
        <a:bodyPr/>
        <a:lstStyle/>
        <a:p>
          <a:r>
            <a:rPr lang="hu-HU" sz="1600" b="1" dirty="0" smtClean="0"/>
            <a:t>Társadalom</a:t>
          </a:r>
          <a:endParaRPr lang="hu-HU" sz="1800" b="1" dirty="0"/>
        </a:p>
      </dgm:t>
    </dgm:pt>
    <dgm:pt modelId="{526E3067-BAF8-4EAF-9EEC-1BB57E33182B}" type="parTrans" cxnId="{B3D7C4A6-496B-4FC6-94BD-86A2329EBE7B}">
      <dgm:prSet/>
      <dgm:spPr/>
      <dgm:t>
        <a:bodyPr/>
        <a:lstStyle/>
        <a:p>
          <a:endParaRPr lang="hu-HU"/>
        </a:p>
      </dgm:t>
    </dgm:pt>
    <dgm:pt modelId="{DDBF885C-29FC-46BF-A871-F4B69069EBDD}" type="sibTrans" cxnId="{B3D7C4A6-496B-4FC6-94BD-86A2329EBE7B}">
      <dgm:prSet/>
      <dgm:spPr/>
      <dgm:t>
        <a:bodyPr/>
        <a:lstStyle/>
        <a:p>
          <a:endParaRPr lang="hu-HU"/>
        </a:p>
      </dgm:t>
    </dgm:pt>
    <dgm:pt modelId="{5C784705-947D-4D96-8FE5-9840AEECCC4A}">
      <dgm:prSet phldrT="[Szöveg]" custT="1"/>
      <dgm:spPr/>
      <dgm:t>
        <a:bodyPr/>
        <a:lstStyle/>
        <a:p>
          <a:r>
            <a:rPr lang="hu-HU" sz="1800" b="1" dirty="0" smtClean="0"/>
            <a:t>Csoportok</a:t>
          </a:r>
          <a:endParaRPr lang="hu-HU" sz="1800" b="1" dirty="0"/>
        </a:p>
      </dgm:t>
    </dgm:pt>
    <dgm:pt modelId="{8FA1A5FD-5416-4A97-BFF2-3EAB45D314FE}" type="parTrans" cxnId="{EC6E8C2B-648A-423E-8261-AEF6BEA64CF8}">
      <dgm:prSet/>
      <dgm:spPr/>
      <dgm:t>
        <a:bodyPr/>
        <a:lstStyle/>
        <a:p>
          <a:endParaRPr lang="hu-HU"/>
        </a:p>
      </dgm:t>
    </dgm:pt>
    <dgm:pt modelId="{60C93951-DA64-4A63-B929-915F6F3A5036}" type="sibTrans" cxnId="{EC6E8C2B-648A-423E-8261-AEF6BEA64CF8}">
      <dgm:prSet/>
      <dgm:spPr/>
      <dgm:t>
        <a:bodyPr/>
        <a:lstStyle/>
        <a:p>
          <a:endParaRPr lang="hu-HU"/>
        </a:p>
      </dgm:t>
    </dgm:pt>
    <dgm:pt modelId="{479D1787-6D73-40C2-8383-865ACB1BC10A}">
      <dgm:prSet phldrT="[Szöveg]" custT="1"/>
      <dgm:spPr/>
      <dgm:t>
        <a:bodyPr/>
        <a:lstStyle/>
        <a:p>
          <a:r>
            <a:rPr lang="hu-HU" sz="1100" b="1" dirty="0" smtClean="0"/>
            <a:t>Véleményezők</a:t>
          </a:r>
          <a:endParaRPr lang="hu-HU" sz="1100" b="1" dirty="0"/>
        </a:p>
      </dgm:t>
    </dgm:pt>
    <dgm:pt modelId="{F470D93F-069A-4E69-A4A6-D8C84E441C26}" type="parTrans" cxnId="{081435A8-FD4D-4D39-BA30-20E2A3AA8F08}">
      <dgm:prSet/>
      <dgm:spPr/>
      <dgm:t>
        <a:bodyPr/>
        <a:lstStyle/>
        <a:p>
          <a:endParaRPr lang="hu-HU"/>
        </a:p>
      </dgm:t>
    </dgm:pt>
    <dgm:pt modelId="{20BB111E-DC19-4457-ADDC-C7EC089FAE79}" type="sibTrans" cxnId="{081435A8-FD4D-4D39-BA30-20E2A3AA8F08}">
      <dgm:prSet/>
      <dgm:spPr/>
      <dgm:t>
        <a:bodyPr/>
        <a:lstStyle/>
        <a:p>
          <a:endParaRPr lang="hu-HU"/>
        </a:p>
      </dgm:t>
    </dgm:pt>
    <dgm:pt modelId="{51B09572-B1C1-4BA5-9F8F-0DCE01C43759}">
      <dgm:prSet/>
      <dgm:spPr/>
      <dgm:t>
        <a:bodyPr/>
        <a:lstStyle/>
        <a:p>
          <a:r>
            <a:rPr lang="hu-HU" dirty="0" smtClean="0"/>
            <a:t>Egyén</a:t>
          </a:r>
          <a:endParaRPr lang="hu-HU" dirty="0"/>
        </a:p>
      </dgm:t>
    </dgm:pt>
    <dgm:pt modelId="{5772E1B9-B87C-420A-822C-3B9B9CFC9D61}" type="parTrans" cxnId="{77822820-C64A-4D97-A918-B8D3198ADD6B}">
      <dgm:prSet/>
      <dgm:spPr/>
      <dgm:t>
        <a:bodyPr/>
        <a:lstStyle/>
        <a:p>
          <a:endParaRPr lang="hu-HU"/>
        </a:p>
      </dgm:t>
    </dgm:pt>
    <dgm:pt modelId="{071C90F5-AC87-46B4-821E-2069DA4CB751}" type="sibTrans" cxnId="{77822820-C64A-4D97-A918-B8D3198ADD6B}">
      <dgm:prSet/>
      <dgm:spPr/>
      <dgm:t>
        <a:bodyPr/>
        <a:lstStyle/>
        <a:p>
          <a:endParaRPr lang="hu-HU"/>
        </a:p>
      </dgm:t>
    </dgm:pt>
    <dgm:pt modelId="{F7BCA3F7-6956-436A-BE05-13ED24BC54F9}" type="pres">
      <dgm:prSet presAssocID="{865052AD-D754-464C-9907-0EE2425DA8C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8D035ED-57E2-46D3-828A-4606192F0606}" type="pres">
      <dgm:prSet presAssocID="{865052AD-D754-464C-9907-0EE2425DA8CF}" presName="comp1" presStyleCnt="0"/>
      <dgm:spPr/>
    </dgm:pt>
    <dgm:pt modelId="{CFDE515C-B125-4120-9AB7-DA189826117D}" type="pres">
      <dgm:prSet presAssocID="{865052AD-D754-464C-9907-0EE2425DA8CF}" presName="circle1" presStyleLbl="node1" presStyleIdx="0" presStyleCnt="5"/>
      <dgm:spPr/>
      <dgm:t>
        <a:bodyPr/>
        <a:lstStyle/>
        <a:p>
          <a:endParaRPr lang="hu-HU"/>
        </a:p>
      </dgm:t>
    </dgm:pt>
    <dgm:pt modelId="{1341FD9C-667C-43C7-B365-232725165DEB}" type="pres">
      <dgm:prSet presAssocID="{865052AD-D754-464C-9907-0EE2425DA8CF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A6020E-BC25-4C44-ABBB-5D9F389FB265}" type="pres">
      <dgm:prSet presAssocID="{865052AD-D754-464C-9907-0EE2425DA8CF}" presName="comp2" presStyleCnt="0"/>
      <dgm:spPr/>
    </dgm:pt>
    <dgm:pt modelId="{833C3F82-1E36-4874-B662-60DFBF351168}" type="pres">
      <dgm:prSet presAssocID="{865052AD-D754-464C-9907-0EE2425DA8CF}" presName="circle2" presStyleLbl="node1" presStyleIdx="1" presStyleCnt="5"/>
      <dgm:spPr/>
      <dgm:t>
        <a:bodyPr/>
        <a:lstStyle/>
        <a:p>
          <a:endParaRPr lang="hu-HU"/>
        </a:p>
      </dgm:t>
    </dgm:pt>
    <dgm:pt modelId="{35DF2015-8D7F-4B91-BD37-6A1352C81495}" type="pres">
      <dgm:prSet presAssocID="{865052AD-D754-464C-9907-0EE2425DA8CF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AB4A6E-2DBD-4072-8EDB-2F34A7FA82B1}" type="pres">
      <dgm:prSet presAssocID="{865052AD-D754-464C-9907-0EE2425DA8CF}" presName="comp3" presStyleCnt="0"/>
      <dgm:spPr/>
    </dgm:pt>
    <dgm:pt modelId="{4A45555B-7409-4A6F-99DB-6FE4AE099B1B}" type="pres">
      <dgm:prSet presAssocID="{865052AD-D754-464C-9907-0EE2425DA8CF}" presName="circle3" presStyleLbl="node1" presStyleIdx="2" presStyleCnt="5"/>
      <dgm:spPr/>
      <dgm:t>
        <a:bodyPr/>
        <a:lstStyle/>
        <a:p>
          <a:endParaRPr lang="hu-HU"/>
        </a:p>
      </dgm:t>
    </dgm:pt>
    <dgm:pt modelId="{EAAD078C-AB4A-4033-A5AA-368530CAC347}" type="pres">
      <dgm:prSet presAssocID="{865052AD-D754-464C-9907-0EE2425DA8CF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C1B854-8918-4180-B3CF-23882AA4F9FD}" type="pres">
      <dgm:prSet presAssocID="{865052AD-D754-464C-9907-0EE2425DA8CF}" presName="comp4" presStyleCnt="0"/>
      <dgm:spPr/>
    </dgm:pt>
    <dgm:pt modelId="{44A0035E-F277-4CA3-BE49-414543D2FDEF}" type="pres">
      <dgm:prSet presAssocID="{865052AD-D754-464C-9907-0EE2425DA8CF}" presName="circle4" presStyleLbl="node1" presStyleIdx="3" presStyleCnt="5"/>
      <dgm:spPr/>
      <dgm:t>
        <a:bodyPr/>
        <a:lstStyle/>
        <a:p>
          <a:endParaRPr lang="hu-HU"/>
        </a:p>
      </dgm:t>
    </dgm:pt>
    <dgm:pt modelId="{7FEB0196-EC4B-4647-B909-1B3E7BC994C1}" type="pres">
      <dgm:prSet presAssocID="{865052AD-D754-464C-9907-0EE2425DA8CF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C9B9A81-2B31-413C-A1AD-4E04AA09729C}" type="pres">
      <dgm:prSet presAssocID="{865052AD-D754-464C-9907-0EE2425DA8CF}" presName="comp5" presStyleCnt="0"/>
      <dgm:spPr/>
    </dgm:pt>
    <dgm:pt modelId="{D5345E77-BD69-47E0-837A-CBD03CB7F403}" type="pres">
      <dgm:prSet presAssocID="{865052AD-D754-464C-9907-0EE2425DA8CF}" presName="circle5" presStyleLbl="node1" presStyleIdx="4" presStyleCnt="5"/>
      <dgm:spPr/>
      <dgm:t>
        <a:bodyPr/>
        <a:lstStyle/>
        <a:p>
          <a:endParaRPr lang="hu-HU"/>
        </a:p>
      </dgm:t>
    </dgm:pt>
    <dgm:pt modelId="{8AB17046-ED41-4560-A92A-C19C6389FE2F}" type="pres">
      <dgm:prSet presAssocID="{865052AD-D754-464C-9907-0EE2425DA8CF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74C04C0-6C5B-4438-A0DA-ECDF1B088468}" type="presOf" srcId="{479D1787-6D73-40C2-8383-865ACB1BC10A}" destId="{44A0035E-F277-4CA3-BE49-414543D2FDEF}" srcOrd="0" destOrd="0" presId="urn:microsoft.com/office/officeart/2005/8/layout/venn2"/>
    <dgm:cxn modelId="{E7E0F84C-C868-4370-A9BD-9B4DC57FF2AE}" type="presOf" srcId="{865052AD-D754-464C-9907-0EE2425DA8CF}" destId="{F7BCA3F7-6956-436A-BE05-13ED24BC54F9}" srcOrd="0" destOrd="0" presId="urn:microsoft.com/office/officeart/2005/8/layout/venn2"/>
    <dgm:cxn modelId="{48297F1B-E366-448D-ACA9-A4312F94A753}" type="presOf" srcId="{5C784705-947D-4D96-8FE5-9840AEECCC4A}" destId="{EAAD078C-AB4A-4033-A5AA-368530CAC347}" srcOrd="1" destOrd="0" presId="urn:microsoft.com/office/officeart/2005/8/layout/venn2"/>
    <dgm:cxn modelId="{B3D7C4A6-496B-4FC6-94BD-86A2329EBE7B}" srcId="{865052AD-D754-464C-9907-0EE2425DA8CF}" destId="{5F372847-C570-4CB3-AEB8-45188ADFB0BF}" srcOrd="1" destOrd="0" parTransId="{526E3067-BAF8-4EAF-9EEC-1BB57E33182B}" sibTransId="{DDBF885C-29FC-46BF-A871-F4B69069EBDD}"/>
    <dgm:cxn modelId="{2DF44564-A35C-402C-8AD8-FD1C7AD4FA65}" type="presOf" srcId="{51B09572-B1C1-4BA5-9F8F-0DCE01C43759}" destId="{8AB17046-ED41-4560-A92A-C19C6389FE2F}" srcOrd="1" destOrd="0" presId="urn:microsoft.com/office/officeart/2005/8/layout/venn2"/>
    <dgm:cxn modelId="{E5E8BD0C-7E3F-4B07-BDAD-1A8AF980B431}" type="presOf" srcId="{CAE0CCEC-B793-4243-BAC2-A6AB4034FE37}" destId="{1341FD9C-667C-43C7-B365-232725165DEB}" srcOrd="1" destOrd="0" presId="urn:microsoft.com/office/officeart/2005/8/layout/venn2"/>
    <dgm:cxn modelId="{480F7BBA-E603-4448-8690-5A705158C7E1}" type="presOf" srcId="{5C784705-947D-4D96-8FE5-9840AEECCC4A}" destId="{4A45555B-7409-4A6F-99DB-6FE4AE099B1B}" srcOrd="0" destOrd="0" presId="urn:microsoft.com/office/officeart/2005/8/layout/venn2"/>
    <dgm:cxn modelId="{52399771-8F0E-42C1-810A-13D7C0783E67}" type="presOf" srcId="{5F372847-C570-4CB3-AEB8-45188ADFB0BF}" destId="{833C3F82-1E36-4874-B662-60DFBF351168}" srcOrd="0" destOrd="0" presId="urn:microsoft.com/office/officeart/2005/8/layout/venn2"/>
    <dgm:cxn modelId="{9CE760F8-8763-47BE-A6AC-6AEF2ABE6A76}" srcId="{865052AD-D754-464C-9907-0EE2425DA8CF}" destId="{CAE0CCEC-B793-4243-BAC2-A6AB4034FE37}" srcOrd="0" destOrd="0" parTransId="{95183136-5B74-49C0-8004-F08E7FEC506B}" sibTransId="{76A44AC5-ADE9-468A-9D4A-244FCE41AEF4}"/>
    <dgm:cxn modelId="{CC18D3BA-47E8-4E9E-B9D3-38F3D438ED9E}" type="presOf" srcId="{51B09572-B1C1-4BA5-9F8F-0DCE01C43759}" destId="{D5345E77-BD69-47E0-837A-CBD03CB7F403}" srcOrd="0" destOrd="0" presId="urn:microsoft.com/office/officeart/2005/8/layout/venn2"/>
    <dgm:cxn modelId="{081435A8-FD4D-4D39-BA30-20E2A3AA8F08}" srcId="{865052AD-D754-464C-9907-0EE2425DA8CF}" destId="{479D1787-6D73-40C2-8383-865ACB1BC10A}" srcOrd="3" destOrd="0" parTransId="{F470D93F-069A-4E69-A4A6-D8C84E441C26}" sibTransId="{20BB111E-DC19-4457-ADDC-C7EC089FAE79}"/>
    <dgm:cxn modelId="{EC6E8C2B-648A-423E-8261-AEF6BEA64CF8}" srcId="{865052AD-D754-464C-9907-0EE2425DA8CF}" destId="{5C784705-947D-4D96-8FE5-9840AEECCC4A}" srcOrd="2" destOrd="0" parTransId="{8FA1A5FD-5416-4A97-BFF2-3EAB45D314FE}" sibTransId="{60C93951-DA64-4A63-B929-915F6F3A5036}"/>
    <dgm:cxn modelId="{C2EC4100-50B7-4B5E-8EAB-8F80EDBC6894}" type="presOf" srcId="{479D1787-6D73-40C2-8383-865ACB1BC10A}" destId="{7FEB0196-EC4B-4647-B909-1B3E7BC994C1}" srcOrd="1" destOrd="0" presId="urn:microsoft.com/office/officeart/2005/8/layout/venn2"/>
    <dgm:cxn modelId="{77822820-C64A-4D97-A918-B8D3198ADD6B}" srcId="{865052AD-D754-464C-9907-0EE2425DA8CF}" destId="{51B09572-B1C1-4BA5-9F8F-0DCE01C43759}" srcOrd="4" destOrd="0" parTransId="{5772E1B9-B87C-420A-822C-3B9B9CFC9D61}" sibTransId="{071C90F5-AC87-46B4-821E-2069DA4CB751}"/>
    <dgm:cxn modelId="{88DD009B-461D-4A20-A451-862A66EA1AB1}" type="presOf" srcId="{5F372847-C570-4CB3-AEB8-45188ADFB0BF}" destId="{35DF2015-8D7F-4B91-BD37-6A1352C81495}" srcOrd="1" destOrd="0" presId="urn:microsoft.com/office/officeart/2005/8/layout/venn2"/>
    <dgm:cxn modelId="{5B1E51FB-72A3-49AC-98FD-6E51740876AA}" type="presOf" srcId="{CAE0CCEC-B793-4243-BAC2-A6AB4034FE37}" destId="{CFDE515C-B125-4120-9AB7-DA189826117D}" srcOrd="0" destOrd="0" presId="urn:microsoft.com/office/officeart/2005/8/layout/venn2"/>
    <dgm:cxn modelId="{228D63BA-DBAB-465B-8A1F-A7086BC07898}" type="presParOf" srcId="{F7BCA3F7-6956-436A-BE05-13ED24BC54F9}" destId="{08D035ED-57E2-46D3-828A-4606192F0606}" srcOrd="0" destOrd="0" presId="urn:microsoft.com/office/officeart/2005/8/layout/venn2"/>
    <dgm:cxn modelId="{042F8C15-E8F5-4A8F-99BF-6072DD82538B}" type="presParOf" srcId="{08D035ED-57E2-46D3-828A-4606192F0606}" destId="{CFDE515C-B125-4120-9AB7-DA189826117D}" srcOrd="0" destOrd="0" presId="urn:microsoft.com/office/officeart/2005/8/layout/venn2"/>
    <dgm:cxn modelId="{8E9C2AB6-8291-4D8C-9D3C-7718C298AEAE}" type="presParOf" srcId="{08D035ED-57E2-46D3-828A-4606192F0606}" destId="{1341FD9C-667C-43C7-B365-232725165DEB}" srcOrd="1" destOrd="0" presId="urn:microsoft.com/office/officeart/2005/8/layout/venn2"/>
    <dgm:cxn modelId="{6FC4C6CD-A0C2-4FCB-875F-F4BFC5F13DD0}" type="presParOf" srcId="{F7BCA3F7-6956-436A-BE05-13ED24BC54F9}" destId="{08A6020E-BC25-4C44-ABBB-5D9F389FB265}" srcOrd="1" destOrd="0" presId="urn:microsoft.com/office/officeart/2005/8/layout/venn2"/>
    <dgm:cxn modelId="{3A2CAA28-73CF-4236-BED7-E2E5DCC9E9B9}" type="presParOf" srcId="{08A6020E-BC25-4C44-ABBB-5D9F389FB265}" destId="{833C3F82-1E36-4874-B662-60DFBF351168}" srcOrd="0" destOrd="0" presId="urn:microsoft.com/office/officeart/2005/8/layout/venn2"/>
    <dgm:cxn modelId="{7610D148-6CA4-4FBD-AA0A-CDDBE219D06D}" type="presParOf" srcId="{08A6020E-BC25-4C44-ABBB-5D9F389FB265}" destId="{35DF2015-8D7F-4B91-BD37-6A1352C81495}" srcOrd="1" destOrd="0" presId="urn:microsoft.com/office/officeart/2005/8/layout/venn2"/>
    <dgm:cxn modelId="{3135CFA3-BE34-4467-AD70-3E61BC9D26A0}" type="presParOf" srcId="{F7BCA3F7-6956-436A-BE05-13ED24BC54F9}" destId="{E2AB4A6E-2DBD-4072-8EDB-2F34A7FA82B1}" srcOrd="2" destOrd="0" presId="urn:microsoft.com/office/officeart/2005/8/layout/venn2"/>
    <dgm:cxn modelId="{3DE4E311-0C86-4AFA-8344-A97671640A11}" type="presParOf" srcId="{E2AB4A6E-2DBD-4072-8EDB-2F34A7FA82B1}" destId="{4A45555B-7409-4A6F-99DB-6FE4AE099B1B}" srcOrd="0" destOrd="0" presId="urn:microsoft.com/office/officeart/2005/8/layout/venn2"/>
    <dgm:cxn modelId="{409EA964-B193-4F20-A097-E246D2E12904}" type="presParOf" srcId="{E2AB4A6E-2DBD-4072-8EDB-2F34A7FA82B1}" destId="{EAAD078C-AB4A-4033-A5AA-368530CAC347}" srcOrd="1" destOrd="0" presId="urn:microsoft.com/office/officeart/2005/8/layout/venn2"/>
    <dgm:cxn modelId="{4FF5A701-D73B-45AF-888E-33C396B51D6D}" type="presParOf" srcId="{F7BCA3F7-6956-436A-BE05-13ED24BC54F9}" destId="{B8C1B854-8918-4180-B3CF-23882AA4F9FD}" srcOrd="3" destOrd="0" presId="urn:microsoft.com/office/officeart/2005/8/layout/venn2"/>
    <dgm:cxn modelId="{0684CCC1-67C9-40B4-AAB9-7C67B0EB1AE8}" type="presParOf" srcId="{B8C1B854-8918-4180-B3CF-23882AA4F9FD}" destId="{44A0035E-F277-4CA3-BE49-414543D2FDEF}" srcOrd="0" destOrd="0" presId="urn:microsoft.com/office/officeart/2005/8/layout/venn2"/>
    <dgm:cxn modelId="{0B7D9249-D513-4F57-9B87-8B695F111E9E}" type="presParOf" srcId="{B8C1B854-8918-4180-B3CF-23882AA4F9FD}" destId="{7FEB0196-EC4B-4647-B909-1B3E7BC994C1}" srcOrd="1" destOrd="0" presId="urn:microsoft.com/office/officeart/2005/8/layout/venn2"/>
    <dgm:cxn modelId="{1C55257B-587C-4DCD-9BF6-568F3C788B4C}" type="presParOf" srcId="{F7BCA3F7-6956-436A-BE05-13ED24BC54F9}" destId="{6C9B9A81-2B31-413C-A1AD-4E04AA09729C}" srcOrd="4" destOrd="0" presId="urn:microsoft.com/office/officeart/2005/8/layout/venn2"/>
    <dgm:cxn modelId="{757B3F63-0C8E-4C35-BBD4-C27666A5E8C6}" type="presParOf" srcId="{6C9B9A81-2B31-413C-A1AD-4E04AA09729C}" destId="{D5345E77-BD69-47E0-837A-CBD03CB7F403}" srcOrd="0" destOrd="0" presId="urn:microsoft.com/office/officeart/2005/8/layout/venn2"/>
    <dgm:cxn modelId="{8A849AC9-224D-4A46-B91B-2AEA7D3D4C2C}" type="presParOf" srcId="{6C9B9A81-2B31-413C-A1AD-4E04AA09729C}" destId="{8AB17046-ED41-4560-A92A-C19C6389FE2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5052AD-D754-464C-9907-0EE2425DA8C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CAE0CCEC-B793-4243-BAC2-A6AB4034FE37}">
      <dgm:prSet phldrT="[Szöveg]" custT="1"/>
      <dgm:spPr/>
      <dgm:t>
        <a:bodyPr/>
        <a:lstStyle/>
        <a:p>
          <a:r>
            <a:rPr lang="hu-HU" sz="2400" b="1" dirty="0" smtClean="0"/>
            <a:t>Kultúra</a:t>
          </a:r>
          <a:endParaRPr lang="hu-HU" sz="2400" b="1" dirty="0"/>
        </a:p>
      </dgm:t>
    </dgm:pt>
    <dgm:pt modelId="{95183136-5B74-49C0-8004-F08E7FEC506B}" type="parTrans" cxnId="{9CE760F8-8763-47BE-A6AC-6AEF2ABE6A76}">
      <dgm:prSet/>
      <dgm:spPr/>
      <dgm:t>
        <a:bodyPr/>
        <a:lstStyle/>
        <a:p>
          <a:endParaRPr lang="hu-HU"/>
        </a:p>
      </dgm:t>
    </dgm:pt>
    <dgm:pt modelId="{76A44AC5-ADE9-468A-9D4A-244FCE41AEF4}" type="sibTrans" cxnId="{9CE760F8-8763-47BE-A6AC-6AEF2ABE6A76}">
      <dgm:prSet/>
      <dgm:spPr/>
      <dgm:t>
        <a:bodyPr/>
        <a:lstStyle/>
        <a:p>
          <a:endParaRPr lang="hu-HU"/>
        </a:p>
      </dgm:t>
    </dgm:pt>
    <dgm:pt modelId="{5F372847-C570-4CB3-AEB8-45188ADFB0BF}">
      <dgm:prSet phldrT="[Szöveg]" custT="1"/>
      <dgm:spPr/>
      <dgm:t>
        <a:bodyPr/>
        <a:lstStyle/>
        <a:p>
          <a:r>
            <a:rPr lang="hu-HU" sz="2000" b="1" dirty="0" smtClean="0"/>
            <a:t>Társadalom</a:t>
          </a:r>
          <a:endParaRPr lang="hu-HU" sz="2400" b="1" dirty="0"/>
        </a:p>
      </dgm:t>
    </dgm:pt>
    <dgm:pt modelId="{526E3067-BAF8-4EAF-9EEC-1BB57E33182B}" type="parTrans" cxnId="{B3D7C4A6-496B-4FC6-94BD-86A2329EBE7B}">
      <dgm:prSet/>
      <dgm:spPr/>
      <dgm:t>
        <a:bodyPr/>
        <a:lstStyle/>
        <a:p>
          <a:endParaRPr lang="hu-HU"/>
        </a:p>
      </dgm:t>
    </dgm:pt>
    <dgm:pt modelId="{DDBF885C-29FC-46BF-A871-F4B69069EBDD}" type="sibTrans" cxnId="{B3D7C4A6-496B-4FC6-94BD-86A2329EBE7B}">
      <dgm:prSet/>
      <dgm:spPr/>
      <dgm:t>
        <a:bodyPr/>
        <a:lstStyle/>
        <a:p>
          <a:endParaRPr lang="hu-HU"/>
        </a:p>
      </dgm:t>
    </dgm:pt>
    <dgm:pt modelId="{5C784705-947D-4D96-8FE5-9840AEECCC4A}">
      <dgm:prSet phldrT="[Szöveg]" custT="1"/>
      <dgm:spPr/>
      <dgm:t>
        <a:bodyPr/>
        <a:lstStyle/>
        <a:p>
          <a:r>
            <a:rPr lang="hu-HU" sz="2400" b="1" dirty="0" smtClean="0"/>
            <a:t>Csoportok</a:t>
          </a:r>
          <a:endParaRPr lang="hu-HU" sz="2400" b="1" dirty="0"/>
        </a:p>
      </dgm:t>
    </dgm:pt>
    <dgm:pt modelId="{8FA1A5FD-5416-4A97-BFF2-3EAB45D314FE}" type="parTrans" cxnId="{EC6E8C2B-648A-423E-8261-AEF6BEA64CF8}">
      <dgm:prSet/>
      <dgm:spPr/>
      <dgm:t>
        <a:bodyPr/>
        <a:lstStyle/>
        <a:p>
          <a:endParaRPr lang="hu-HU"/>
        </a:p>
      </dgm:t>
    </dgm:pt>
    <dgm:pt modelId="{60C93951-DA64-4A63-B929-915F6F3A5036}" type="sibTrans" cxnId="{EC6E8C2B-648A-423E-8261-AEF6BEA64CF8}">
      <dgm:prSet/>
      <dgm:spPr/>
      <dgm:t>
        <a:bodyPr/>
        <a:lstStyle/>
        <a:p>
          <a:endParaRPr lang="hu-HU"/>
        </a:p>
      </dgm:t>
    </dgm:pt>
    <dgm:pt modelId="{479D1787-6D73-40C2-8383-865ACB1BC10A}">
      <dgm:prSet phldrT="[Szöveg]" custT="1"/>
      <dgm:spPr/>
      <dgm:t>
        <a:bodyPr/>
        <a:lstStyle/>
        <a:p>
          <a:r>
            <a:rPr lang="hu-HU" sz="2000" b="1" dirty="0" smtClean="0"/>
            <a:t>Háztartás</a:t>
          </a:r>
          <a:endParaRPr lang="hu-HU" sz="2000" b="1" dirty="0"/>
        </a:p>
      </dgm:t>
    </dgm:pt>
    <dgm:pt modelId="{F470D93F-069A-4E69-A4A6-D8C84E441C26}" type="parTrans" cxnId="{081435A8-FD4D-4D39-BA30-20E2A3AA8F08}">
      <dgm:prSet/>
      <dgm:spPr/>
      <dgm:t>
        <a:bodyPr/>
        <a:lstStyle/>
        <a:p>
          <a:endParaRPr lang="hu-HU"/>
        </a:p>
      </dgm:t>
    </dgm:pt>
    <dgm:pt modelId="{20BB111E-DC19-4457-ADDC-C7EC089FAE79}" type="sibTrans" cxnId="{081435A8-FD4D-4D39-BA30-20E2A3AA8F08}">
      <dgm:prSet/>
      <dgm:spPr/>
      <dgm:t>
        <a:bodyPr/>
        <a:lstStyle/>
        <a:p>
          <a:endParaRPr lang="hu-HU"/>
        </a:p>
      </dgm:t>
    </dgm:pt>
    <dgm:pt modelId="{51B09572-B1C1-4BA5-9F8F-0DCE01C43759}">
      <dgm:prSet/>
      <dgm:spPr/>
      <dgm:t>
        <a:bodyPr/>
        <a:lstStyle/>
        <a:p>
          <a:r>
            <a:rPr lang="hu-HU" dirty="0" smtClean="0"/>
            <a:t>Egyén</a:t>
          </a:r>
          <a:endParaRPr lang="hu-HU" dirty="0"/>
        </a:p>
      </dgm:t>
    </dgm:pt>
    <dgm:pt modelId="{5772E1B9-B87C-420A-822C-3B9B9CFC9D61}" type="parTrans" cxnId="{77822820-C64A-4D97-A918-B8D3198ADD6B}">
      <dgm:prSet/>
      <dgm:spPr/>
      <dgm:t>
        <a:bodyPr/>
        <a:lstStyle/>
        <a:p>
          <a:endParaRPr lang="hu-HU"/>
        </a:p>
      </dgm:t>
    </dgm:pt>
    <dgm:pt modelId="{071C90F5-AC87-46B4-821E-2069DA4CB751}" type="sibTrans" cxnId="{77822820-C64A-4D97-A918-B8D3198ADD6B}">
      <dgm:prSet/>
      <dgm:spPr/>
      <dgm:t>
        <a:bodyPr/>
        <a:lstStyle/>
        <a:p>
          <a:endParaRPr lang="hu-HU"/>
        </a:p>
      </dgm:t>
    </dgm:pt>
    <dgm:pt modelId="{F7BCA3F7-6956-436A-BE05-13ED24BC54F9}" type="pres">
      <dgm:prSet presAssocID="{865052AD-D754-464C-9907-0EE2425DA8C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8D035ED-57E2-46D3-828A-4606192F0606}" type="pres">
      <dgm:prSet presAssocID="{865052AD-D754-464C-9907-0EE2425DA8CF}" presName="comp1" presStyleCnt="0"/>
      <dgm:spPr/>
    </dgm:pt>
    <dgm:pt modelId="{CFDE515C-B125-4120-9AB7-DA189826117D}" type="pres">
      <dgm:prSet presAssocID="{865052AD-D754-464C-9907-0EE2425DA8CF}" presName="circle1" presStyleLbl="node1" presStyleIdx="0" presStyleCnt="5"/>
      <dgm:spPr/>
      <dgm:t>
        <a:bodyPr/>
        <a:lstStyle/>
        <a:p>
          <a:endParaRPr lang="hu-HU"/>
        </a:p>
      </dgm:t>
    </dgm:pt>
    <dgm:pt modelId="{1341FD9C-667C-43C7-B365-232725165DEB}" type="pres">
      <dgm:prSet presAssocID="{865052AD-D754-464C-9907-0EE2425DA8CF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A6020E-BC25-4C44-ABBB-5D9F389FB265}" type="pres">
      <dgm:prSet presAssocID="{865052AD-D754-464C-9907-0EE2425DA8CF}" presName="comp2" presStyleCnt="0"/>
      <dgm:spPr/>
    </dgm:pt>
    <dgm:pt modelId="{833C3F82-1E36-4874-B662-60DFBF351168}" type="pres">
      <dgm:prSet presAssocID="{865052AD-D754-464C-9907-0EE2425DA8CF}" presName="circle2" presStyleLbl="node1" presStyleIdx="1" presStyleCnt="5"/>
      <dgm:spPr/>
      <dgm:t>
        <a:bodyPr/>
        <a:lstStyle/>
        <a:p>
          <a:endParaRPr lang="hu-HU"/>
        </a:p>
      </dgm:t>
    </dgm:pt>
    <dgm:pt modelId="{35DF2015-8D7F-4B91-BD37-6A1352C81495}" type="pres">
      <dgm:prSet presAssocID="{865052AD-D754-464C-9907-0EE2425DA8CF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AB4A6E-2DBD-4072-8EDB-2F34A7FA82B1}" type="pres">
      <dgm:prSet presAssocID="{865052AD-D754-464C-9907-0EE2425DA8CF}" presName="comp3" presStyleCnt="0"/>
      <dgm:spPr/>
    </dgm:pt>
    <dgm:pt modelId="{4A45555B-7409-4A6F-99DB-6FE4AE099B1B}" type="pres">
      <dgm:prSet presAssocID="{865052AD-D754-464C-9907-0EE2425DA8CF}" presName="circle3" presStyleLbl="node1" presStyleIdx="2" presStyleCnt="5"/>
      <dgm:spPr/>
      <dgm:t>
        <a:bodyPr/>
        <a:lstStyle/>
        <a:p>
          <a:endParaRPr lang="hu-HU"/>
        </a:p>
      </dgm:t>
    </dgm:pt>
    <dgm:pt modelId="{EAAD078C-AB4A-4033-A5AA-368530CAC347}" type="pres">
      <dgm:prSet presAssocID="{865052AD-D754-464C-9907-0EE2425DA8CF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C1B854-8918-4180-B3CF-23882AA4F9FD}" type="pres">
      <dgm:prSet presAssocID="{865052AD-D754-464C-9907-0EE2425DA8CF}" presName="comp4" presStyleCnt="0"/>
      <dgm:spPr/>
    </dgm:pt>
    <dgm:pt modelId="{44A0035E-F277-4CA3-BE49-414543D2FDEF}" type="pres">
      <dgm:prSet presAssocID="{865052AD-D754-464C-9907-0EE2425DA8CF}" presName="circle4" presStyleLbl="node1" presStyleIdx="3" presStyleCnt="5"/>
      <dgm:spPr/>
      <dgm:t>
        <a:bodyPr/>
        <a:lstStyle/>
        <a:p>
          <a:endParaRPr lang="hu-HU"/>
        </a:p>
      </dgm:t>
    </dgm:pt>
    <dgm:pt modelId="{7FEB0196-EC4B-4647-B909-1B3E7BC994C1}" type="pres">
      <dgm:prSet presAssocID="{865052AD-D754-464C-9907-0EE2425DA8CF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C9B9A81-2B31-413C-A1AD-4E04AA09729C}" type="pres">
      <dgm:prSet presAssocID="{865052AD-D754-464C-9907-0EE2425DA8CF}" presName="comp5" presStyleCnt="0"/>
      <dgm:spPr/>
    </dgm:pt>
    <dgm:pt modelId="{D5345E77-BD69-47E0-837A-CBD03CB7F403}" type="pres">
      <dgm:prSet presAssocID="{865052AD-D754-464C-9907-0EE2425DA8CF}" presName="circle5" presStyleLbl="node1" presStyleIdx="4" presStyleCnt="5"/>
      <dgm:spPr/>
      <dgm:t>
        <a:bodyPr/>
        <a:lstStyle/>
        <a:p>
          <a:endParaRPr lang="hu-HU"/>
        </a:p>
      </dgm:t>
    </dgm:pt>
    <dgm:pt modelId="{8AB17046-ED41-4560-A92A-C19C6389FE2F}" type="pres">
      <dgm:prSet presAssocID="{865052AD-D754-464C-9907-0EE2425DA8CF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281EEA1-9691-4833-A058-F46A38E3B2FA}" type="presOf" srcId="{479D1787-6D73-40C2-8383-865ACB1BC10A}" destId="{7FEB0196-EC4B-4647-B909-1B3E7BC994C1}" srcOrd="1" destOrd="0" presId="urn:microsoft.com/office/officeart/2005/8/layout/venn2"/>
    <dgm:cxn modelId="{EC6E8C2B-648A-423E-8261-AEF6BEA64CF8}" srcId="{865052AD-D754-464C-9907-0EE2425DA8CF}" destId="{5C784705-947D-4D96-8FE5-9840AEECCC4A}" srcOrd="2" destOrd="0" parTransId="{8FA1A5FD-5416-4A97-BFF2-3EAB45D314FE}" sibTransId="{60C93951-DA64-4A63-B929-915F6F3A5036}"/>
    <dgm:cxn modelId="{B67257A1-E552-4DE2-BC23-617E84E57F67}" type="presOf" srcId="{51B09572-B1C1-4BA5-9F8F-0DCE01C43759}" destId="{D5345E77-BD69-47E0-837A-CBD03CB7F403}" srcOrd="0" destOrd="0" presId="urn:microsoft.com/office/officeart/2005/8/layout/venn2"/>
    <dgm:cxn modelId="{F05161D1-C2F3-47E3-9359-7DE264C09287}" type="presOf" srcId="{CAE0CCEC-B793-4243-BAC2-A6AB4034FE37}" destId="{CFDE515C-B125-4120-9AB7-DA189826117D}" srcOrd="0" destOrd="0" presId="urn:microsoft.com/office/officeart/2005/8/layout/venn2"/>
    <dgm:cxn modelId="{B3D7C4A6-496B-4FC6-94BD-86A2329EBE7B}" srcId="{865052AD-D754-464C-9907-0EE2425DA8CF}" destId="{5F372847-C570-4CB3-AEB8-45188ADFB0BF}" srcOrd="1" destOrd="0" parTransId="{526E3067-BAF8-4EAF-9EEC-1BB57E33182B}" sibTransId="{DDBF885C-29FC-46BF-A871-F4B69069EBDD}"/>
    <dgm:cxn modelId="{B9590985-75A1-4FD3-A8E2-D36F4929B273}" type="presOf" srcId="{865052AD-D754-464C-9907-0EE2425DA8CF}" destId="{F7BCA3F7-6956-436A-BE05-13ED24BC54F9}" srcOrd="0" destOrd="0" presId="urn:microsoft.com/office/officeart/2005/8/layout/venn2"/>
    <dgm:cxn modelId="{BA649300-B20D-42BC-A65F-A88772B94C30}" type="presOf" srcId="{51B09572-B1C1-4BA5-9F8F-0DCE01C43759}" destId="{8AB17046-ED41-4560-A92A-C19C6389FE2F}" srcOrd="1" destOrd="0" presId="urn:microsoft.com/office/officeart/2005/8/layout/venn2"/>
    <dgm:cxn modelId="{5EE5C81C-2253-48A3-B14D-A28E9AD75369}" type="presOf" srcId="{479D1787-6D73-40C2-8383-865ACB1BC10A}" destId="{44A0035E-F277-4CA3-BE49-414543D2FDEF}" srcOrd="0" destOrd="0" presId="urn:microsoft.com/office/officeart/2005/8/layout/venn2"/>
    <dgm:cxn modelId="{428897E0-E22B-4F92-8073-E370117C99AE}" type="presOf" srcId="{5F372847-C570-4CB3-AEB8-45188ADFB0BF}" destId="{35DF2015-8D7F-4B91-BD37-6A1352C81495}" srcOrd="1" destOrd="0" presId="urn:microsoft.com/office/officeart/2005/8/layout/venn2"/>
    <dgm:cxn modelId="{77822820-C64A-4D97-A918-B8D3198ADD6B}" srcId="{865052AD-D754-464C-9907-0EE2425DA8CF}" destId="{51B09572-B1C1-4BA5-9F8F-0DCE01C43759}" srcOrd="4" destOrd="0" parTransId="{5772E1B9-B87C-420A-822C-3B9B9CFC9D61}" sibTransId="{071C90F5-AC87-46B4-821E-2069DA4CB751}"/>
    <dgm:cxn modelId="{9CE760F8-8763-47BE-A6AC-6AEF2ABE6A76}" srcId="{865052AD-D754-464C-9907-0EE2425DA8CF}" destId="{CAE0CCEC-B793-4243-BAC2-A6AB4034FE37}" srcOrd="0" destOrd="0" parTransId="{95183136-5B74-49C0-8004-F08E7FEC506B}" sibTransId="{76A44AC5-ADE9-468A-9D4A-244FCE41AEF4}"/>
    <dgm:cxn modelId="{6967AD99-0E7B-4309-A3AC-098B9F76BEC1}" type="presOf" srcId="{5C784705-947D-4D96-8FE5-9840AEECCC4A}" destId="{EAAD078C-AB4A-4033-A5AA-368530CAC347}" srcOrd="1" destOrd="0" presId="urn:microsoft.com/office/officeart/2005/8/layout/venn2"/>
    <dgm:cxn modelId="{081435A8-FD4D-4D39-BA30-20E2A3AA8F08}" srcId="{865052AD-D754-464C-9907-0EE2425DA8CF}" destId="{479D1787-6D73-40C2-8383-865ACB1BC10A}" srcOrd="3" destOrd="0" parTransId="{F470D93F-069A-4E69-A4A6-D8C84E441C26}" sibTransId="{20BB111E-DC19-4457-ADDC-C7EC089FAE79}"/>
    <dgm:cxn modelId="{DC0DBB57-80D3-418C-93F2-00E6F671CD78}" type="presOf" srcId="{CAE0CCEC-B793-4243-BAC2-A6AB4034FE37}" destId="{1341FD9C-667C-43C7-B365-232725165DEB}" srcOrd="1" destOrd="0" presId="urn:microsoft.com/office/officeart/2005/8/layout/venn2"/>
    <dgm:cxn modelId="{77B267A3-E64D-4834-A16B-3E0A2F7680D1}" type="presOf" srcId="{5C784705-947D-4D96-8FE5-9840AEECCC4A}" destId="{4A45555B-7409-4A6F-99DB-6FE4AE099B1B}" srcOrd="0" destOrd="0" presId="urn:microsoft.com/office/officeart/2005/8/layout/venn2"/>
    <dgm:cxn modelId="{0DB6F117-F1C3-4786-9CB7-C439C4A1C948}" type="presOf" srcId="{5F372847-C570-4CB3-AEB8-45188ADFB0BF}" destId="{833C3F82-1E36-4874-B662-60DFBF351168}" srcOrd="0" destOrd="0" presId="urn:microsoft.com/office/officeart/2005/8/layout/venn2"/>
    <dgm:cxn modelId="{FB4361F1-2430-4968-B3E6-F0C7073E8B17}" type="presParOf" srcId="{F7BCA3F7-6956-436A-BE05-13ED24BC54F9}" destId="{08D035ED-57E2-46D3-828A-4606192F0606}" srcOrd="0" destOrd="0" presId="urn:microsoft.com/office/officeart/2005/8/layout/venn2"/>
    <dgm:cxn modelId="{06DAF776-0711-4A03-A473-3F842E57501C}" type="presParOf" srcId="{08D035ED-57E2-46D3-828A-4606192F0606}" destId="{CFDE515C-B125-4120-9AB7-DA189826117D}" srcOrd="0" destOrd="0" presId="urn:microsoft.com/office/officeart/2005/8/layout/venn2"/>
    <dgm:cxn modelId="{190C51C0-23AF-4D71-A7F1-7DE518C84901}" type="presParOf" srcId="{08D035ED-57E2-46D3-828A-4606192F0606}" destId="{1341FD9C-667C-43C7-B365-232725165DEB}" srcOrd="1" destOrd="0" presId="urn:microsoft.com/office/officeart/2005/8/layout/venn2"/>
    <dgm:cxn modelId="{C9F42E21-B8B5-49FE-A98A-1DA844493802}" type="presParOf" srcId="{F7BCA3F7-6956-436A-BE05-13ED24BC54F9}" destId="{08A6020E-BC25-4C44-ABBB-5D9F389FB265}" srcOrd="1" destOrd="0" presId="urn:microsoft.com/office/officeart/2005/8/layout/venn2"/>
    <dgm:cxn modelId="{07E9DF5B-55C4-4D3D-8975-66FF912EF71D}" type="presParOf" srcId="{08A6020E-BC25-4C44-ABBB-5D9F389FB265}" destId="{833C3F82-1E36-4874-B662-60DFBF351168}" srcOrd="0" destOrd="0" presId="urn:microsoft.com/office/officeart/2005/8/layout/venn2"/>
    <dgm:cxn modelId="{3BD9BCA0-2728-41B9-95D1-3CD8D2EBC5CB}" type="presParOf" srcId="{08A6020E-BC25-4C44-ABBB-5D9F389FB265}" destId="{35DF2015-8D7F-4B91-BD37-6A1352C81495}" srcOrd="1" destOrd="0" presId="urn:microsoft.com/office/officeart/2005/8/layout/venn2"/>
    <dgm:cxn modelId="{A01AFFA2-F7C3-4A07-8A32-770DB7BF7FCB}" type="presParOf" srcId="{F7BCA3F7-6956-436A-BE05-13ED24BC54F9}" destId="{E2AB4A6E-2DBD-4072-8EDB-2F34A7FA82B1}" srcOrd="2" destOrd="0" presId="urn:microsoft.com/office/officeart/2005/8/layout/venn2"/>
    <dgm:cxn modelId="{971CD077-A92B-44CD-84A3-E7DD7DA3F3DE}" type="presParOf" srcId="{E2AB4A6E-2DBD-4072-8EDB-2F34A7FA82B1}" destId="{4A45555B-7409-4A6F-99DB-6FE4AE099B1B}" srcOrd="0" destOrd="0" presId="urn:microsoft.com/office/officeart/2005/8/layout/venn2"/>
    <dgm:cxn modelId="{34ECEC42-0919-48D6-8EA5-BA555018A03C}" type="presParOf" srcId="{E2AB4A6E-2DBD-4072-8EDB-2F34A7FA82B1}" destId="{EAAD078C-AB4A-4033-A5AA-368530CAC347}" srcOrd="1" destOrd="0" presId="urn:microsoft.com/office/officeart/2005/8/layout/venn2"/>
    <dgm:cxn modelId="{AA764807-695B-4720-8992-4AF82ED859C9}" type="presParOf" srcId="{F7BCA3F7-6956-436A-BE05-13ED24BC54F9}" destId="{B8C1B854-8918-4180-B3CF-23882AA4F9FD}" srcOrd="3" destOrd="0" presId="urn:microsoft.com/office/officeart/2005/8/layout/venn2"/>
    <dgm:cxn modelId="{B276D6D5-CDF2-4E7E-BD72-F9A4600BA2AE}" type="presParOf" srcId="{B8C1B854-8918-4180-B3CF-23882AA4F9FD}" destId="{44A0035E-F277-4CA3-BE49-414543D2FDEF}" srcOrd="0" destOrd="0" presId="urn:microsoft.com/office/officeart/2005/8/layout/venn2"/>
    <dgm:cxn modelId="{BA7DBCFE-6BD0-4A56-9720-85909B842342}" type="presParOf" srcId="{B8C1B854-8918-4180-B3CF-23882AA4F9FD}" destId="{7FEB0196-EC4B-4647-B909-1B3E7BC994C1}" srcOrd="1" destOrd="0" presId="urn:microsoft.com/office/officeart/2005/8/layout/venn2"/>
    <dgm:cxn modelId="{A6EF6379-7DFD-4AFF-9F9D-C54D62C9525D}" type="presParOf" srcId="{F7BCA3F7-6956-436A-BE05-13ED24BC54F9}" destId="{6C9B9A81-2B31-413C-A1AD-4E04AA09729C}" srcOrd="4" destOrd="0" presId="urn:microsoft.com/office/officeart/2005/8/layout/venn2"/>
    <dgm:cxn modelId="{E3C7F00B-87D9-4EA7-B69C-8A6C128F0903}" type="presParOf" srcId="{6C9B9A81-2B31-413C-A1AD-4E04AA09729C}" destId="{D5345E77-BD69-47E0-837A-CBD03CB7F403}" srcOrd="0" destOrd="0" presId="urn:microsoft.com/office/officeart/2005/8/layout/venn2"/>
    <dgm:cxn modelId="{89344BB1-F7A8-46AD-9C0B-27BCF22DED96}" type="presParOf" srcId="{6C9B9A81-2B31-413C-A1AD-4E04AA09729C}" destId="{8AB17046-ED41-4560-A92A-C19C6389FE2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5052AD-D754-464C-9907-0EE2425DA8C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CAE0CCEC-B793-4243-BAC2-A6AB4034FE37}">
      <dgm:prSet phldrT="[Szöveg]" custT="1"/>
      <dgm:spPr/>
      <dgm:t>
        <a:bodyPr/>
        <a:lstStyle/>
        <a:p>
          <a:r>
            <a:rPr lang="hu-HU" sz="2400" b="1" dirty="0" smtClean="0"/>
            <a:t>Kultúra</a:t>
          </a:r>
          <a:endParaRPr lang="hu-HU" sz="2400" b="1" dirty="0"/>
        </a:p>
      </dgm:t>
    </dgm:pt>
    <dgm:pt modelId="{95183136-5B74-49C0-8004-F08E7FEC506B}" type="parTrans" cxnId="{9CE760F8-8763-47BE-A6AC-6AEF2ABE6A76}">
      <dgm:prSet/>
      <dgm:spPr/>
      <dgm:t>
        <a:bodyPr/>
        <a:lstStyle/>
        <a:p>
          <a:endParaRPr lang="hu-HU"/>
        </a:p>
      </dgm:t>
    </dgm:pt>
    <dgm:pt modelId="{76A44AC5-ADE9-468A-9D4A-244FCE41AEF4}" type="sibTrans" cxnId="{9CE760F8-8763-47BE-A6AC-6AEF2ABE6A76}">
      <dgm:prSet/>
      <dgm:spPr/>
      <dgm:t>
        <a:bodyPr/>
        <a:lstStyle/>
        <a:p>
          <a:endParaRPr lang="hu-HU"/>
        </a:p>
      </dgm:t>
    </dgm:pt>
    <dgm:pt modelId="{5F372847-C570-4CB3-AEB8-45188ADFB0BF}">
      <dgm:prSet phldrT="[Szöveg]" custT="1"/>
      <dgm:spPr/>
      <dgm:t>
        <a:bodyPr/>
        <a:lstStyle/>
        <a:p>
          <a:r>
            <a:rPr lang="hu-HU" sz="2000" b="1" dirty="0" smtClean="0"/>
            <a:t>Társadalom</a:t>
          </a:r>
          <a:endParaRPr lang="hu-HU" sz="2400" b="1" dirty="0"/>
        </a:p>
      </dgm:t>
    </dgm:pt>
    <dgm:pt modelId="{526E3067-BAF8-4EAF-9EEC-1BB57E33182B}" type="parTrans" cxnId="{B3D7C4A6-496B-4FC6-94BD-86A2329EBE7B}">
      <dgm:prSet/>
      <dgm:spPr/>
      <dgm:t>
        <a:bodyPr/>
        <a:lstStyle/>
        <a:p>
          <a:endParaRPr lang="hu-HU"/>
        </a:p>
      </dgm:t>
    </dgm:pt>
    <dgm:pt modelId="{DDBF885C-29FC-46BF-A871-F4B69069EBDD}" type="sibTrans" cxnId="{B3D7C4A6-496B-4FC6-94BD-86A2329EBE7B}">
      <dgm:prSet/>
      <dgm:spPr/>
      <dgm:t>
        <a:bodyPr/>
        <a:lstStyle/>
        <a:p>
          <a:endParaRPr lang="hu-HU"/>
        </a:p>
      </dgm:t>
    </dgm:pt>
    <dgm:pt modelId="{5C784705-947D-4D96-8FE5-9840AEECCC4A}">
      <dgm:prSet phldrT="[Szöveg]" custT="1"/>
      <dgm:spPr/>
      <dgm:t>
        <a:bodyPr/>
        <a:lstStyle/>
        <a:p>
          <a:r>
            <a:rPr lang="hu-HU" sz="2400" b="1" dirty="0" smtClean="0"/>
            <a:t>Csoportok</a:t>
          </a:r>
          <a:endParaRPr lang="hu-HU" sz="2400" b="1" dirty="0"/>
        </a:p>
      </dgm:t>
    </dgm:pt>
    <dgm:pt modelId="{8FA1A5FD-5416-4A97-BFF2-3EAB45D314FE}" type="parTrans" cxnId="{EC6E8C2B-648A-423E-8261-AEF6BEA64CF8}">
      <dgm:prSet/>
      <dgm:spPr/>
      <dgm:t>
        <a:bodyPr/>
        <a:lstStyle/>
        <a:p>
          <a:endParaRPr lang="hu-HU"/>
        </a:p>
      </dgm:t>
    </dgm:pt>
    <dgm:pt modelId="{60C93951-DA64-4A63-B929-915F6F3A5036}" type="sibTrans" cxnId="{EC6E8C2B-648A-423E-8261-AEF6BEA64CF8}">
      <dgm:prSet/>
      <dgm:spPr/>
      <dgm:t>
        <a:bodyPr/>
        <a:lstStyle/>
        <a:p>
          <a:endParaRPr lang="hu-HU"/>
        </a:p>
      </dgm:t>
    </dgm:pt>
    <dgm:pt modelId="{479D1787-6D73-40C2-8383-865ACB1BC10A}">
      <dgm:prSet phldrT="[Szöveg]" custT="1"/>
      <dgm:spPr/>
      <dgm:t>
        <a:bodyPr/>
        <a:lstStyle/>
        <a:p>
          <a:r>
            <a:rPr lang="hu-HU" sz="2000" b="1" dirty="0" smtClean="0"/>
            <a:t>Háztartás</a:t>
          </a:r>
          <a:endParaRPr lang="hu-HU" sz="2000" b="1" dirty="0"/>
        </a:p>
      </dgm:t>
    </dgm:pt>
    <dgm:pt modelId="{F470D93F-069A-4E69-A4A6-D8C84E441C26}" type="parTrans" cxnId="{081435A8-FD4D-4D39-BA30-20E2A3AA8F08}">
      <dgm:prSet/>
      <dgm:spPr/>
      <dgm:t>
        <a:bodyPr/>
        <a:lstStyle/>
        <a:p>
          <a:endParaRPr lang="hu-HU"/>
        </a:p>
      </dgm:t>
    </dgm:pt>
    <dgm:pt modelId="{20BB111E-DC19-4457-ADDC-C7EC089FAE79}" type="sibTrans" cxnId="{081435A8-FD4D-4D39-BA30-20E2A3AA8F08}">
      <dgm:prSet/>
      <dgm:spPr/>
      <dgm:t>
        <a:bodyPr/>
        <a:lstStyle/>
        <a:p>
          <a:endParaRPr lang="hu-HU"/>
        </a:p>
      </dgm:t>
    </dgm:pt>
    <dgm:pt modelId="{51B09572-B1C1-4BA5-9F8F-0DCE01C43759}">
      <dgm:prSet/>
      <dgm:spPr/>
      <dgm:t>
        <a:bodyPr/>
        <a:lstStyle/>
        <a:p>
          <a:r>
            <a:rPr lang="hu-HU" dirty="0" smtClean="0"/>
            <a:t>Egyén</a:t>
          </a:r>
          <a:endParaRPr lang="hu-HU" dirty="0"/>
        </a:p>
      </dgm:t>
    </dgm:pt>
    <dgm:pt modelId="{5772E1B9-B87C-420A-822C-3B9B9CFC9D61}" type="parTrans" cxnId="{77822820-C64A-4D97-A918-B8D3198ADD6B}">
      <dgm:prSet/>
      <dgm:spPr/>
      <dgm:t>
        <a:bodyPr/>
        <a:lstStyle/>
        <a:p>
          <a:endParaRPr lang="hu-HU"/>
        </a:p>
      </dgm:t>
    </dgm:pt>
    <dgm:pt modelId="{071C90F5-AC87-46B4-821E-2069DA4CB751}" type="sibTrans" cxnId="{77822820-C64A-4D97-A918-B8D3198ADD6B}">
      <dgm:prSet/>
      <dgm:spPr/>
      <dgm:t>
        <a:bodyPr/>
        <a:lstStyle/>
        <a:p>
          <a:endParaRPr lang="hu-HU"/>
        </a:p>
      </dgm:t>
    </dgm:pt>
    <dgm:pt modelId="{F7BCA3F7-6956-436A-BE05-13ED24BC54F9}" type="pres">
      <dgm:prSet presAssocID="{865052AD-D754-464C-9907-0EE2425DA8C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8D035ED-57E2-46D3-828A-4606192F0606}" type="pres">
      <dgm:prSet presAssocID="{865052AD-D754-464C-9907-0EE2425DA8CF}" presName="comp1" presStyleCnt="0"/>
      <dgm:spPr/>
    </dgm:pt>
    <dgm:pt modelId="{CFDE515C-B125-4120-9AB7-DA189826117D}" type="pres">
      <dgm:prSet presAssocID="{865052AD-D754-464C-9907-0EE2425DA8CF}" presName="circle1" presStyleLbl="node1" presStyleIdx="0" presStyleCnt="5"/>
      <dgm:spPr/>
      <dgm:t>
        <a:bodyPr/>
        <a:lstStyle/>
        <a:p>
          <a:endParaRPr lang="hu-HU"/>
        </a:p>
      </dgm:t>
    </dgm:pt>
    <dgm:pt modelId="{1341FD9C-667C-43C7-B365-232725165DEB}" type="pres">
      <dgm:prSet presAssocID="{865052AD-D754-464C-9907-0EE2425DA8CF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A6020E-BC25-4C44-ABBB-5D9F389FB265}" type="pres">
      <dgm:prSet presAssocID="{865052AD-D754-464C-9907-0EE2425DA8CF}" presName="comp2" presStyleCnt="0"/>
      <dgm:spPr/>
    </dgm:pt>
    <dgm:pt modelId="{833C3F82-1E36-4874-B662-60DFBF351168}" type="pres">
      <dgm:prSet presAssocID="{865052AD-D754-464C-9907-0EE2425DA8CF}" presName="circle2" presStyleLbl="node1" presStyleIdx="1" presStyleCnt="5"/>
      <dgm:spPr/>
      <dgm:t>
        <a:bodyPr/>
        <a:lstStyle/>
        <a:p>
          <a:endParaRPr lang="hu-HU"/>
        </a:p>
      </dgm:t>
    </dgm:pt>
    <dgm:pt modelId="{35DF2015-8D7F-4B91-BD37-6A1352C81495}" type="pres">
      <dgm:prSet presAssocID="{865052AD-D754-464C-9907-0EE2425DA8CF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2AB4A6E-2DBD-4072-8EDB-2F34A7FA82B1}" type="pres">
      <dgm:prSet presAssocID="{865052AD-D754-464C-9907-0EE2425DA8CF}" presName="comp3" presStyleCnt="0"/>
      <dgm:spPr/>
    </dgm:pt>
    <dgm:pt modelId="{4A45555B-7409-4A6F-99DB-6FE4AE099B1B}" type="pres">
      <dgm:prSet presAssocID="{865052AD-D754-464C-9907-0EE2425DA8CF}" presName="circle3" presStyleLbl="node1" presStyleIdx="2" presStyleCnt="5"/>
      <dgm:spPr/>
      <dgm:t>
        <a:bodyPr/>
        <a:lstStyle/>
        <a:p>
          <a:endParaRPr lang="hu-HU"/>
        </a:p>
      </dgm:t>
    </dgm:pt>
    <dgm:pt modelId="{EAAD078C-AB4A-4033-A5AA-368530CAC347}" type="pres">
      <dgm:prSet presAssocID="{865052AD-D754-464C-9907-0EE2425DA8CF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C1B854-8918-4180-B3CF-23882AA4F9FD}" type="pres">
      <dgm:prSet presAssocID="{865052AD-D754-464C-9907-0EE2425DA8CF}" presName="comp4" presStyleCnt="0"/>
      <dgm:spPr/>
    </dgm:pt>
    <dgm:pt modelId="{44A0035E-F277-4CA3-BE49-414543D2FDEF}" type="pres">
      <dgm:prSet presAssocID="{865052AD-D754-464C-9907-0EE2425DA8CF}" presName="circle4" presStyleLbl="node1" presStyleIdx="3" presStyleCnt="5"/>
      <dgm:spPr/>
      <dgm:t>
        <a:bodyPr/>
        <a:lstStyle/>
        <a:p>
          <a:endParaRPr lang="hu-HU"/>
        </a:p>
      </dgm:t>
    </dgm:pt>
    <dgm:pt modelId="{7FEB0196-EC4B-4647-B909-1B3E7BC994C1}" type="pres">
      <dgm:prSet presAssocID="{865052AD-D754-464C-9907-0EE2425DA8CF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C9B9A81-2B31-413C-A1AD-4E04AA09729C}" type="pres">
      <dgm:prSet presAssocID="{865052AD-D754-464C-9907-0EE2425DA8CF}" presName="comp5" presStyleCnt="0"/>
      <dgm:spPr/>
    </dgm:pt>
    <dgm:pt modelId="{D5345E77-BD69-47E0-837A-CBD03CB7F403}" type="pres">
      <dgm:prSet presAssocID="{865052AD-D754-464C-9907-0EE2425DA8CF}" presName="circle5" presStyleLbl="node1" presStyleIdx="4" presStyleCnt="5"/>
      <dgm:spPr/>
      <dgm:t>
        <a:bodyPr/>
        <a:lstStyle/>
        <a:p>
          <a:endParaRPr lang="hu-HU"/>
        </a:p>
      </dgm:t>
    </dgm:pt>
    <dgm:pt modelId="{8AB17046-ED41-4560-A92A-C19C6389FE2F}" type="pres">
      <dgm:prSet presAssocID="{865052AD-D754-464C-9907-0EE2425DA8CF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E93ECA3-7250-486B-983A-021B33FF3A45}" type="presOf" srcId="{51B09572-B1C1-4BA5-9F8F-0DCE01C43759}" destId="{D5345E77-BD69-47E0-837A-CBD03CB7F403}" srcOrd="0" destOrd="0" presId="urn:microsoft.com/office/officeart/2005/8/layout/venn2"/>
    <dgm:cxn modelId="{E73942D2-F740-411B-9CA3-2C8843D89C06}" type="presOf" srcId="{CAE0CCEC-B793-4243-BAC2-A6AB4034FE37}" destId="{1341FD9C-667C-43C7-B365-232725165DEB}" srcOrd="1" destOrd="0" presId="urn:microsoft.com/office/officeart/2005/8/layout/venn2"/>
    <dgm:cxn modelId="{14B9B5E3-4D85-4AED-AB3A-9D014AAE3ACD}" type="presOf" srcId="{5C784705-947D-4D96-8FE5-9840AEECCC4A}" destId="{EAAD078C-AB4A-4033-A5AA-368530CAC347}" srcOrd="1" destOrd="0" presId="urn:microsoft.com/office/officeart/2005/8/layout/venn2"/>
    <dgm:cxn modelId="{271C9AE1-0251-430F-8521-4C67C052349A}" type="presOf" srcId="{479D1787-6D73-40C2-8383-865ACB1BC10A}" destId="{7FEB0196-EC4B-4647-B909-1B3E7BC994C1}" srcOrd="1" destOrd="0" presId="urn:microsoft.com/office/officeart/2005/8/layout/venn2"/>
    <dgm:cxn modelId="{DEBB1B9A-7891-4DA5-80E1-C47485A374E8}" type="presOf" srcId="{479D1787-6D73-40C2-8383-865ACB1BC10A}" destId="{44A0035E-F277-4CA3-BE49-414543D2FDEF}" srcOrd="0" destOrd="0" presId="urn:microsoft.com/office/officeart/2005/8/layout/venn2"/>
    <dgm:cxn modelId="{B3D7C4A6-496B-4FC6-94BD-86A2329EBE7B}" srcId="{865052AD-D754-464C-9907-0EE2425DA8CF}" destId="{5F372847-C570-4CB3-AEB8-45188ADFB0BF}" srcOrd="1" destOrd="0" parTransId="{526E3067-BAF8-4EAF-9EEC-1BB57E33182B}" sibTransId="{DDBF885C-29FC-46BF-A871-F4B69069EBDD}"/>
    <dgm:cxn modelId="{4E76F6EA-88B3-406A-AF14-B152B2C07EC1}" type="presOf" srcId="{5C784705-947D-4D96-8FE5-9840AEECCC4A}" destId="{4A45555B-7409-4A6F-99DB-6FE4AE099B1B}" srcOrd="0" destOrd="0" presId="urn:microsoft.com/office/officeart/2005/8/layout/venn2"/>
    <dgm:cxn modelId="{4C726B85-8A3B-4069-9106-55793DE06E5D}" type="presOf" srcId="{5F372847-C570-4CB3-AEB8-45188ADFB0BF}" destId="{833C3F82-1E36-4874-B662-60DFBF351168}" srcOrd="0" destOrd="0" presId="urn:microsoft.com/office/officeart/2005/8/layout/venn2"/>
    <dgm:cxn modelId="{C8D774E1-6668-4FE0-9D52-0383CDF7A4DD}" type="presOf" srcId="{51B09572-B1C1-4BA5-9F8F-0DCE01C43759}" destId="{8AB17046-ED41-4560-A92A-C19C6389FE2F}" srcOrd="1" destOrd="0" presId="urn:microsoft.com/office/officeart/2005/8/layout/venn2"/>
    <dgm:cxn modelId="{9CE760F8-8763-47BE-A6AC-6AEF2ABE6A76}" srcId="{865052AD-D754-464C-9907-0EE2425DA8CF}" destId="{CAE0CCEC-B793-4243-BAC2-A6AB4034FE37}" srcOrd="0" destOrd="0" parTransId="{95183136-5B74-49C0-8004-F08E7FEC506B}" sibTransId="{76A44AC5-ADE9-468A-9D4A-244FCE41AEF4}"/>
    <dgm:cxn modelId="{D107C910-4E24-4316-9074-5AB6280BF5F3}" type="presOf" srcId="{5F372847-C570-4CB3-AEB8-45188ADFB0BF}" destId="{35DF2015-8D7F-4B91-BD37-6A1352C81495}" srcOrd="1" destOrd="0" presId="urn:microsoft.com/office/officeart/2005/8/layout/venn2"/>
    <dgm:cxn modelId="{081435A8-FD4D-4D39-BA30-20E2A3AA8F08}" srcId="{865052AD-D754-464C-9907-0EE2425DA8CF}" destId="{479D1787-6D73-40C2-8383-865ACB1BC10A}" srcOrd="3" destOrd="0" parTransId="{F470D93F-069A-4E69-A4A6-D8C84E441C26}" sibTransId="{20BB111E-DC19-4457-ADDC-C7EC089FAE79}"/>
    <dgm:cxn modelId="{EC6E8C2B-648A-423E-8261-AEF6BEA64CF8}" srcId="{865052AD-D754-464C-9907-0EE2425DA8CF}" destId="{5C784705-947D-4D96-8FE5-9840AEECCC4A}" srcOrd="2" destOrd="0" parTransId="{8FA1A5FD-5416-4A97-BFF2-3EAB45D314FE}" sibTransId="{60C93951-DA64-4A63-B929-915F6F3A5036}"/>
    <dgm:cxn modelId="{77822820-C64A-4D97-A918-B8D3198ADD6B}" srcId="{865052AD-D754-464C-9907-0EE2425DA8CF}" destId="{51B09572-B1C1-4BA5-9F8F-0DCE01C43759}" srcOrd="4" destOrd="0" parTransId="{5772E1B9-B87C-420A-822C-3B9B9CFC9D61}" sibTransId="{071C90F5-AC87-46B4-821E-2069DA4CB751}"/>
    <dgm:cxn modelId="{1718F186-C5F6-4901-A61E-C7BA53CE9387}" type="presOf" srcId="{CAE0CCEC-B793-4243-BAC2-A6AB4034FE37}" destId="{CFDE515C-B125-4120-9AB7-DA189826117D}" srcOrd="0" destOrd="0" presId="urn:microsoft.com/office/officeart/2005/8/layout/venn2"/>
    <dgm:cxn modelId="{A5BF442C-E106-4A58-A2A4-5C9CF588293D}" type="presOf" srcId="{865052AD-D754-464C-9907-0EE2425DA8CF}" destId="{F7BCA3F7-6956-436A-BE05-13ED24BC54F9}" srcOrd="0" destOrd="0" presId="urn:microsoft.com/office/officeart/2005/8/layout/venn2"/>
    <dgm:cxn modelId="{CB25DE6D-FCF5-431B-A27C-11CEEB16B8C3}" type="presParOf" srcId="{F7BCA3F7-6956-436A-BE05-13ED24BC54F9}" destId="{08D035ED-57E2-46D3-828A-4606192F0606}" srcOrd="0" destOrd="0" presId="urn:microsoft.com/office/officeart/2005/8/layout/venn2"/>
    <dgm:cxn modelId="{086BDA84-BF0B-4186-A766-410D89CA680F}" type="presParOf" srcId="{08D035ED-57E2-46D3-828A-4606192F0606}" destId="{CFDE515C-B125-4120-9AB7-DA189826117D}" srcOrd="0" destOrd="0" presId="urn:microsoft.com/office/officeart/2005/8/layout/venn2"/>
    <dgm:cxn modelId="{72D48752-14E0-4CDA-91EE-9240985FA5FD}" type="presParOf" srcId="{08D035ED-57E2-46D3-828A-4606192F0606}" destId="{1341FD9C-667C-43C7-B365-232725165DEB}" srcOrd="1" destOrd="0" presId="urn:microsoft.com/office/officeart/2005/8/layout/venn2"/>
    <dgm:cxn modelId="{CD9107A0-77BB-4B08-82AD-39D9BD84D24E}" type="presParOf" srcId="{F7BCA3F7-6956-436A-BE05-13ED24BC54F9}" destId="{08A6020E-BC25-4C44-ABBB-5D9F389FB265}" srcOrd="1" destOrd="0" presId="urn:microsoft.com/office/officeart/2005/8/layout/venn2"/>
    <dgm:cxn modelId="{F7C0BD51-40D2-4E8D-B540-54489FF380E0}" type="presParOf" srcId="{08A6020E-BC25-4C44-ABBB-5D9F389FB265}" destId="{833C3F82-1E36-4874-B662-60DFBF351168}" srcOrd="0" destOrd="0" presId="urn:microsoft.com/office/officeart/2005/8/layout/venn2"/>
    <dgm:cxn modelId="{C32515F5-1F9B-433A-B85E-6BD5AA808EE9}" type="presParOf" srcId="{08A6020E-BC25-4C44-ABBB-5D9F389FB265}" destId="{35DF2015-8D7F-4B91-BD37-6A1352C81495}" srcOrd="1" destOrd="0" presId="urn:microsoft.com/office/officeart/2005/8/layout/venn2"/>
    <dgm:cxn modelId="{07789028-174A-45E7-ACA9-9A807BAFBBB7}" type="presParOf" srcId="{F7BCA3F7-6956-436A-BE05-13ED24BC54F9}" destId="{E2AB4A6E-2DBD-4072-8EDB-2F34A7FA82B1}" srcOrd="2" destOrd="0" presId="urn:microsoft.com/office/officeart/2005/8/layout/venn2"/>
    <dgm:cxn modelId="{F055BAF3-073C-40B3-952A-08CD291B8CD7}" type="presParOf" srcId="{E2AB4A6E-2DBD-4072-8EDB-2F34A7FA82B1}" destId="{4A45555B-7409-4A6F-99DB-6FE4AE099B1B}" srcOrd="0" destOrd="0" presId="urn:microsoft.com/office/officeart/2005/8/layout/venn2"/>
    <dgm:cxn modelId="{7DE262A7-3975-4DED-B757-39E2F525717D}" type="presParOf" srcId="{E2AB4A6E-2DBD-4072-8EDB-2F34A7FA82B1}" destId="{EAAD078C-AB4A-4033-A5AA-368530CAC347}" srcOrd="1" destOrd="0" presId="urn:microsoft.com/office/officeart/2005/8/layout/venn2"/>
    <dgm:cxn modelId="{AAA296B5-497F-4AB9-8D09-5D0EFF0F3FBA}" type="presParOf" srcId="{F7BCA3F7-6956-436A-BE05-13ED24BC54F9}" destId="{B8C1B854-8918-4180-B3CF-23882AA4F9FD}" srcOrd="3" destOrd="0" presId="urn:microsoft.com/office/officeart/2005/8/layout/venn2"/>
    <dgm:cxn modelId="{9AD3267D-FA89-474E-9EA8-2436A56791AC}" type="presParOf" srcId="{B8C1B854-8918-4180-B3CF-23882AA4F9FD}" destId="{44A0035E-F277-4CA3-BE49-414543D2FDEF}" srcOrd="0" destOrd="0" presId="urn:microsoft.com/office/officeart/2005/8/layout/venn2"/>
    <dgm:cxn modelId="{7D57F01A-670E-4AFD-A335-1875A388EA90}" type="presParOf" srcId="{B8C1B854-8918-4180-B3CF-23882AA4F9FD}" destId="{7FEB0196-EC4B-4647-B909-1B3E7BC994C1}" srcOrd="1" destOrd="0" presId="urn:microsoft.com/office/officeart/2005/8/layout/venn2"/>
    <dgm:cxn modelId="{94FCC9C9-D40F-4B4E-8F4A-079180E23EE5}" type="presParOf" srcId="{F7BCA3F7-6956-436A-BE05-13ED24BC54F9}" destId="{6C9B9A81-2B31-413C-A1AD-4E04AA09729C}" srcOrd="4" destOrd="0" presId="urn:microsoft.com/office/officeart/2005/8/layout/venn2"/>
    <dgm:cxn modelId="{7A102EE7-4D1B-4749-B7FA-5D6B95467D00}" type="presParOf" srcId="{6C9B9A81-2B31-413C-A1AD-4E04AA09729C}" destId="{D5345E77-BD69-47E0-837A-CBD03CB7F403}" srcOrd="0" destOrd="0" presId="urn:microsoft.com/office/officeart/2005/8/layout/venn2"/>
    <dgm:cxn modelId="{CAB87B9C-51AE-4810-81CB-52C4068DE2D4}" type="presParOf" srcId="{6C9B9A81-2B31-413C-A1AD-4E04AA09729C}" destId="{8AB17046-ED41-4560-A92A-C19C6389FE2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E515C-B125-4120-9AB7-DA189826117D}">
      <dsp:nvSpPr>
        <dsp:cNvPr id="0" name=""/>
        <dsp:cNvSpPr/>
      </dsp:nvSpPr>
      <dsp:spPr>
        <a:xfrm>
          <a:off x="1044240" y="0"/>
          <a:ext cx="3394472" cy="33944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Kultúra</a:t>
          </a:r>
          <a:endParaRPr lang="hu-HU" sz="2000" b="1" kern="1200" dirty="0"/>
        </a:p>
      </dsp:txBody>
      <dsp:txXfrm>
        <a:off x="2105012" y="169723"/>
        <a:ext cx="1272927" cy="339447"/>
      </dsp:txXfrm>
    </dsp:sp>
    <dsp:sp modelId="{833C3F82-1E36-4874-B662-60DFBF351168}">
      <dsp:nvSpPr>
        <dsp:cNvPr id="0" name=""/>
        <dsp:cNvSpPr/>
      </dsp:nvSpPr>
      <dsp:spPr>
        <a:xfrm>
          <a:off x="1298825" y="509170"/>
          <a:ext cx="2885301" cy="28853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Társadalom</a:t>
          </a:r>
          <a:endParaRPr lang="hu-HU" sz="1800" b="1" kern="1200" dirty="0"/>
        </a:p>
      </dsp:txBody>
      <dsp:txXfrm>
        <a:off x="2119332" y="675075"/>
        <a:ext cx="1244286" cy="331809"/>
      </dsp:txXfrm>
    </dsp:sp>
    <dsp:sp modelId="{4A45555B-7409-4A6F-99DB-6FE4AE099B1B}">
      <dsp:nvSpPr>
        <dsp:cNvPr id="0" name=""/>
        <dsp:cNvSpPr/>
      </dsp:nvSpPr>
      <dsp:spPr>
        <a:xfrm>
          <a:off x="1553410" y="1018341"/>
          <a:ext cx="2376130" cy="23761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/>
            <a:t>Csoportok</a:t>
          </a:r>
          <a:endParaRPr lang="hu-HU" sz="1800" b="1" kern="1200" dirty="0"/>
        </a:p>
      </dsp:txBody>
      <dsp:txXfrm>
        <a:off x="2126652" y="1182294"/>
        <a:ext cx="1229647" cy="327905"/>
      </dsp:txXfrm>
    </dsp:sp>
    <dsp:sp modelId="{44A0035E-F277-4CA3-BE49-414543D2FDEF}">
      <dsp:nvSpPr>
        <dsp:cNvPr id="0" name=""/>
        <dsp:cNvSpPr/>
      </dsp:nvSpPr>
      <dsp:spPr>
        <a:xfrm>
          <a:off x="1807996" y="1527512"/>
          <a:ext cx="1866959" cy="18669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b="1" kern="1200" dirty="0" smtClean="0"/>
            <a:t>Véleményezők</a:t>
          </a:r>
          <a:endParaRPr lang="hu-HU" sz="1100" b="1" kern="1200" dirty="0"/>
        </a:p>
      </dsp:txBody>
      <dsp:txXfrm>
        <a:off x="2237396" y="1695538"/>
        <a:ext cx="1008158" cy="336052"/>
      </dsp:txXfrm>
    </dsp:sp>
    <dsp:sp modelId="{D5345E77-BD69-47E0-837A-CBD03CB7F403}">
      <dsp:nvSpPr>
        <dsp:cNvPr id="0" name=""/>
        <dsp:cNvSpPr/>
      </dsp:nvSpPr>
      <dsp:spPr>
        <a:xfrm>
          <a:off x="2062581" y="2036683"/>
          <a:ext cx="1357788" cy="13577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Egyén</a:t>
          </a:r>
          <a:endParaRPr lang="hu-HU" sz="2100" kern="1200" dirty="0"/>
        </a:p>
      </dsp:txBody>
      <dsp:txXfrm>
        <a:off x="2261425" y="2376130"/>
        <a:ext cx="960101" cy="678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E515C-B125-4120-9AB7-DA189826117D}">
      <dsp:nvSpPr>
        <dsp:cNvPr id="0" name=""/>
        <dsp:cNvSpPr/>
      </dsp:nvSpPr>
      <dsp:spPr>
        <a:xfrm>
          <a:off x="1044240" y="0"/>
          <a:ext cx="3394472" cy="33944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/>
            <a:t>Kultúra</a:t>
          </a:r>
          <a:endParaRPr lang="hu-HU" sz="2400" b="1" kern="1200" dirty="0"/>
        </a:p>
      </dsp:txBody>
      <dsp:txXfrm>
        <a:off x="2105012" y="169723"/>
        <a:ext cx="1272927" cy="339447"/>
      </dsp:txXfrm>
    </dsp:sp>
    <dsp:sp modelId="{833C3F82-1E36-4874-B662-60DFBF351168}">
      <dsp:nvSpPr>
        <dsp:cNvPr id="0" name=""/>
        <dsp:cNvSpPr/>
      </dsp:nvSpPr>
      <dsp:spPr>
        <a:xfrm>
          <a:off x="1298825" y="509170"/>
          <a:ext cx="2885301" cy="28853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Társadalom</a:t>
          </a:r>
          <a:endParaRPr lang="hu-HU" sz="2400" b="1" kern="1200" dirty="0"/>
        </a:p>
      </dsp:txBody>
      <dsp:txXfrm>
        <a:off x="2119332" y="675075"/>
        <a:ext cx="1244286" cy="331809"/>
      </dsp:txXfrm>
    </dsp:sp>
    <dsp:sp modelId="{4A45555B-7409-4A6F-99DB-6FE4AE099B1B}">
      <dsp:nvSpPr>
        <dsp:cNvPr id="0" name=""/>
        <dsp:cNvSpPr/>
      </dsp:nvSpPr>
      <dsp:spPr>
        <a:xfrm>
          <a:off x="1553410" y="1018341"/>
          <a:ext cx="2376130" cy="23761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/>
            <a:t>Csoportok</a:t>
          </a:r>
          <a:endParaRPr lang="hu-HU" sz="2400" b="1" kern="1200" dirty="0"/>
        </a:p>
      </dsp:txBody>
      <dsp:txXfrm>
        <a:off x="2126652" y="1182294"/>
        <a:ext cx="1229647" cy="327905"/>
      </dsp:txXfrm>
    </dsp:sp>
    <dsp:sp modelId="{44A0035E-F277-4CA3-BE49-414543D2FDEF}">
      <dsp:nvSpPr>
        <dsp:cNvPr id="0" name=""/>
        <dsp:cNvSpPr/>
      </dsp:nvSpPr>
      <dsp:spPr>
        <a:xfrm>
          <a:off x="1807996" y="1527512"/>
          <a:ext cx="1866959" cy="18669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Háztartás</a:t>
          </a:r>
          <a:endParaRPr lang="hu-HU" sz="2000" b="1" kern="1200" dirty="0"/>
        </a:p>
      </dsp:txBody>
      <dsp:txXfrm>
        <a:off x="2237396" y="1695538"/>
        <a:ext cx="1008158" cy="336052"/>
      </dsp:txXfrm>
    </dsp:sp>
    <dsp:sp modelId="{D5345E77-BD69-47E0-837A-CBD03CB7F403}">
      <dsp:nvSpPr>
        <dsp:cNvPr id="0" name=""/>
        <dsp:cNvSpPr/>
      </dsp:nvSpPr>
      <dsp:spPr>
        <a:xfrm>
          <a:off x="2062581" y="2036683"/>
          <a:ext cx="1357788" cy="13577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Egyén</a:t>
          </a:r>
          <a:endParaRPr lang="hu-HU" sz="2100" kern="1200" dirty="0"/>
        </a:p>
      </dsp:txBody>
      <dsp:txXfrm>
        <a:off x="2261425" y="2376130"/>
        <a:ext cx="960101" cy="678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E515C-B125-4120-9AB7-DA189826117D}">
      <dsp:nvSpPr>
        <dsp:cNvPr id="0" name=""/>
        <dsp:cNvSpPr/>
      </dsp:nvSpPr>
      <dsp:spPr>
        <a:xfrm>
          <a:off x="1044240" y="0"/>
          <a:ext cx="3394472" cy="33944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/>
            <a:t>Kultúra</a:t>
          </a:r>
          <a:endParaRPr lang="hu-HU" sz="2400" b="1" kern="1200" dirty="0"/>
        </a:p>
      </dsp:txBody>
      <dsp:txXfrm>
        <a:off x="2105012" y="169723"/>
        <a:ext cx="1272927" cy="339447"/>
      </dsp:txXfrm>
    </dsp:sp>
    <dsp:sp modelId="{833C3F82-1E36-4874-B662-60DFBF351168}">
      <dsp:nvSpPr>
        <dsp:cNvPr id="0" name=""/>
        <dsp:cNvSpPr/>
      </dsp:nvSpPr>
      <dsp:spPr>
        <a:xfrm>
          <a:off x="1298825" y="509170"/>
          <a:ext cx="2885301" cy="28853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Társadalom</a:t>
          </a:r>
          <a:endParaRPr lang="hu-HU" sz="2400" b="1" kern="1200" dirty="0"/>
        </a:p>
      </dsp:txBody>
      <dsp:txXfrm>
        <a:off x="2119332" y="675075"/>
        <a:ext cx="1244286" cy="331809"/>
      </dsp:txXfrm>
    </dsp:sp>
    <dsp:sp modelId="{4A45555B-7409-4A6F-99DB-6FE4AE099B1B}">
      <dsp:nvSpPr>
        <dsp:cNvPr id="0" name=""/>
        <dsp:cNvSpPr/>
      </dsp:nvSpPr>
      <dsp:spPr>
        <a:xfrm>
          <a:off x="1553410" y="1018341"/>
          <a:ext cx="2376130" cy="23761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/>
            <a:t>Csoportok</a:t>
          </a:r>
          <a:endParaRPr lang="hu-HU" sz="2400" b="1" kern="1200" dirty="0"/>
        </a:p>
      </dsp:txBody>
      <dsp:txXfrm>
        <a:off x="2126652" y="1182294"/>
        <a:ext cx="1229647" cy="327905"/>
      </dsp:txXfrm>
    </dsp:sp>
    <dsp:sp modelId="{44A0035E-F277-4CA3-BE49-414543D2FDEF}">
      <dsp:nvSpPr>
        <dsp:cNvPr id="0" name=""/>
        <dsp:cNvSpPr/>
      </dsp:nvSpPr>
      <dsp:spPr>
        <a:xfrm>
          <a:off x="1807996" y="1527512"/>
          <a:ext cx="1866959" cy="18669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Háztartás</a:t>
          </a:r>
          <a:endParaRPr lang="hu-HU" sz="2000" b="1" kern="1200" dirty="0"/>
        </a:p>
      </dsp:txBody>
      <dsp:txXfrm>
        <a:off x="2237396" y="1695538"/>
        <a:ext cx="1008158" cy="336052"/>
      </dsp:txXfrm>
    </dsp:sp>
    <dsp:sp modelId="{D5345E77-BD69-47E0-837A-CBD03CB7F403}">
      <dsp:nvSpPr>
        <dsp:cNvPr id="0" name=""/>
        <dsp:cNvSpPr/>
      </dsp:nvSpPr>
      <dsp:spPr>
        <a:xfrm>
          <a:off x="2062581" y="2036683"/>
          <a:ext cx="1357788" cy="13577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Egyén</a:t>
          </a:r>
          <a:endParaRPr lang="hu-HU" sz="2100" kern="1200" dirty="0"/>
        </a:p>
      </dsp:txBody>
      <dsp:txXfrm>
        <a:off x="2261425" y="2376130"/>
        <a:ext cx="960101" cy="678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03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83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187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782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695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67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785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23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374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204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84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6642D-59C3-4BE9-8391-EC4C7B77AF2E}" type="datetimeFigureOut">
              <a:rPr lang="hu-HU" smtClean="0"/>
              <a:t>2020. 06. 15.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3B5B-261F-4302-8657-1C7E665A36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29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national_availability_of_Fant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Mik befolyásolják az egyén fogyasztói döntését?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873391"/>
              </p:ext>
            </p:extLst>
          </p:nvPr>
        </p:nvGraphicFramePr>
        <p:xfrm>
          <a:off x="1609328" y="1200151"/>
          <a:ext cx="548295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églalap 2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93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337" y="843558"/>
            <a:ext cx="9140663" cy="972109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37160" indent="0" eaLnBrk="1" hangingPunct="1">
              <a:buNone/>
            </a:pPr>
            <a:r>
              <a:rPr lang="hu-HU" sz="2600" dirty="0" smtClean="0">
                <a:solidFill>
                  <a:srgbClr val="002060"/>
                </a:solidFill>
              </a:rPr>
              <a:t>4. Étkezés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Mit? Hogyan? Mikor? Mennyi idő alatt?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Marketing vonatkozása: Élelmiszer ipar, Vendéglátás</a:t>
            </a:r>
          </a:p>
          <a:p>
            <a:pPr lvl="2" eaLnBrk="1" hangingPunct="1">
              <a:buFont typeface="Wingdings" pitchFamily="2" charset="2"/>
              <a:buNone/>
            </a:pPr>
            <a:endParaRPr lang="hu-HU" sz="2000" dirty="0" smtClean="0">
              <a:solidFill>
                <a:srgbClr val="00206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395536" y="24277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hlinkClick r:id="rId2"/>
              </a:rPr>
              <a:t>https://en.wikipedia.org/wiki/International_availability_of_Fanta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158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97731"/>
            <a:ext cx="8229600" cy="3700463"/>
          </a:xfrm>
        </p:spPr>
        <p:txBody>
          <a:bodyPr>
            <a:normAutofit/>
          </a:bodyPr>
          <a:lstStyle/>
          <a:p>
            <a:pPr marL="137160" indent="0" eaLnBrk="1" hangingPunct="1">
              <a:buNone/>
            </a:pPr>
            <a:r>
              <a:rPr lang="hu-HU" sz="2600" dirty="0" smtClean="0">
                <a:solidFill>
                  <a:srgbClr val="002060"/>
                </a:solidFill>
              </a:rPr>
              <a:t>5. Rituálék, ceremóniák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Szimbolikus magatartás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Rendszeres ismétlődés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Marketing vonatkozása: Tárgyhoz kapcsolódás (ajándékok)</a:t>
            </a:r>
          </a:p>
          <a:p>
            <a:pPr lvl="1" eaLnBrk="1" hangingPunct="1"/>
            <a:endParaRPr lang="hu-HU" sz="2200" dirty="0" smtClean="0"/>
          </a:p>
          <a:p>
            <a:pPr lvl="2" eaLnBrk="1" hangingPunct="1">
              <a:buFont typeface="Wingdings" pitchFamily="2" charset="2"/>
              <a:buNone/>
            </a:pPr>
            <a:endParaRPr lang="hu-HU" sz="2000" dirty="0" smtClean="0"/>
          </a:p>
        </p:txBody>
      </p:sp>
      <p:sp>
        <p:nvSpPr>
          <p:cNvPr id="10" name="Téglalap 9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25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 Összegzés: A </a:t>
            </a:r>
            <a:r>
              <a:rPr lang="hu-HU" sz="6000" b="1" dirty="0" smtClean="0"/>
              <a:t>kultúra</a:t>
            </a:r>
            <a:r>
              <a:rPr lang="hu-HU" dirty="0" smtClean="0"/>
              <a:t> befolyása a fogyasztói döntésre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284550"/>
              </p:ext>
            </p:extLst>
          </p:nvPr>
        </p:nvGraphicFramePr>
        <p:xfrm>
          <a:off x="457200" y="1200151"/>
          <a:ext cx="548295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5364088" y="170765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>
                <a:solidFill>
                  <a:prstClr val="white"/>
                </a:solidFill>
                <a:latin typeface="Calibri"/>
                <a:cs typeface="+mn-cs"/>
              </a:rPr>
              <a:t>ÉRTÉKEK, </a:t>
            </a: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NORMÁK, SZOKÁSOK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364089" y="2352241"/>
            <a:ext cx="296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STÁTUSZ SZIMBÓLUMOK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1691680" y="1712746"/>
            <a:ext cx="2952328" cy="28752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5516488" y="25647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NYELV, VALLÁS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5459289" y="338803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ORSZÁGIMÁZS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9" name="Jobbra nyíl 8"/>
          <p:cNvSpPr/>
          <p:nvPr/>
        </p:nvSpPr>
        <p:spPr>
          <a:xfrm rot="10800000">
            <a:off x="4796409" y="1644030"/>
            <a:ext cx="3960439" cy="70207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5516488" y="186005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>
                <a:solidFill>
                  <a:prstClr val="white"/>
                </a:solidFill>
                <a:latin typeface="Calibri"/>
              </a:rPr>
              <a:t>ÉRTÉKEK, </a:t>
            </a:r>
            <a:r>
              <a:rPr lang="hu-HU" b="1" dirty="0" smtClean="0">
                <a:solidFill>
                  <a:prstClr val="white"/>
                </a:solidFill>
                <a:latin typeface="Calibri"/>
              </a:rPr>
              <a:t>NORMÁK, SZOKÁSOK</a:t>
            </a:r>
            <a:endParaRPr lang="hu-HU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Jobbra nyíl 13"/>
          <p:cNvSpPr/>
          <p:nvPr/>
        </p:nvSpPr>
        <p:spPr>
          <a:xfrm rot="10800000">
            <a:off x="5360690" y="2504641"/>
            <a:ext cx="3396157" cy="70207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668888" y="27171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</a:rPr>
              <a:t>NYELV, VALLÁS</a:t>
            </a:r>
            <a:endParaRPr lang="hu-HU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18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pic>
        <p:nvPicPr>
          <p:cNvPr id="3" name="Kép 2"/>
          <p:cNvPicPr/>
          <p:nvPr/>
        </p:nvPicPr>
        <p:blipFill>
          <a:blip r:embed="rId2"/>
          <a:stretch>
            <a:fillRect/>
          </a:stretch>
        </p:blipFill>
        <p:spPr>
          <a:xfrm>
            <a:off x="1547664" y="987573"/>
            <a:ext cx="6606744" cy="37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1. A </a:t>
            </a:r>
            <a:r>
              <a:rPr lang="hu-HU" sz="6000" b="1" dirty="0" smtClean="0"/>
              <a:t>kultúra</a:t>
            </a:r>
            <a:r>
              <a:rPr lang="hu-HU" dirty="0" smtClean="0"/>
              <a:t> befolyása a fogyasztói döntésre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43905"/>
              </p:ext>
            </p:extLst>
          </p:nvPr>
        </p:nvGraphicFramePr>
        <p:xfrm>
          <a:off x="457200" y="1200151"/>
          <a:ext cx="5482952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5364088" y="170765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>
                <a:solidFill>
                  <a:prstClr val="white"/>
                </a:solidFill>
                <a:latin typeface="Calibri"/>
                <a:cs typeface="+mn-cs"/>
              </a:rPr>
              <a:t>ÉRTÉKEK, </a:t>
            </a: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NORMÁK, SZOKÁSOK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364089" y="2352241"/>
            <a:ext cx="296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STÁTUSZ SZIMBÓLUMOK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1691680" y="1712746"/>
            <a:ext cx="2952328" cy="28752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5516488" y="25647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NYELV, VALLÁS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5459289" y="338803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b="1" dirty="0" smtClean="0">
                <a:solidFill>
                  <a:prstClr val="white"/>
                </a:solidFill>
                <a:latin typeface="Calibri"/>
                <a:cs typeface="+mn-cs"/>
              </a:rPr>
              <a:t>ORSZÁGIMÁZS</a:t>
            </a:r>
            <a:endParaRPr lang="hu-HU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4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267494"/>
            <a:ext cx="5580112" cy="93610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Szemüveg, amin keresztül a világot látjuk</a:t>
            </a:r>
          </a:p>
        </p:txBody>
      </p:sp>
      <p:sp>
        <p:nvSpPr>
          <p:cNvPr id="8" name="Téglalap 7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74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123478"/>
            <a:ext cx="4394641" cy="5400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hu-HU" dirty="0" smtClean="0">
                <a:solidFill>
                  <a:schemeClr val="tx1"/>
                </a:solidFill>
              </a:rPr>
              <a:t>A kultúra részei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753548"/>
            <a:ext cx="4716016" cy="289832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hu-H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Meggyőződések (hit)</a:t>
            </a:r>
          </a:p>
          <a:p>
            <a:pPr eaLnBrk="1" hangingPunct="1"/>
            <a:r>
              <a:rPr lang="hu-H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Normák (szabályok)</a:t>
            </a:r>
          </a:p>
          <a:p>
            <a:pPr eaLnBrk="1" hangingPunct="1"/>
            <a:r>
              <a:rPr lang="hu-H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Értékek (irányok)</a:t>
            </a:r>
          </a:p>
          <a:p>
            <a:pPr eaLnBrk="1" hangingPunct="1"/>
            <a:r>
              <a:rPr lang="hu-HU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Szokások (módszerek)</a:t>
            </a:r>
          </a:p>
          <a:p>
            <a:pPr eaLnBrk="1" hangingPunct="1"/>
            <a:r>
              <a:rPr lang="hu-HU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Tevékenységek (rutinok)</a:t>
            </a:r>
          </a:p>
          <a:p>
            <a:pPr eaLnBrk="1" hangingPunct="1"/>
            <a:endParaRPr lang="hu-HU" sz="3600" dirty="0" smtClean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3795886"/>
            <a:ext cx="4716016" cy="97210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hu-HU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Termékek, szolgáltatások</a:t>
            </a:r>
          </a:p>
        </p:txBody>
      </p:sp>
      <p:sp>
        <p:nvSpPr>
          <p:cNvPr id="8" name="Téglalap 7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00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427985" y="87474"/>
            <a:ext cx="4536503" cy="54006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hu-H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kultúra jellemzői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" y="708543"/>
            <a:ext cx="5004048" cy="215123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Alapja: kommunikáció, nyelv</a:t>
            </a:r>
          </a:p>
          <a:p>
            <a:pPr eaLnBrk="1" hangingPunct="1"/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Szocializációval tanuljuk</a:t>
            </a:r>
          </a:p>
          <a:p>
            <a:pPr eaLnBrk="1" hangingPunct="1"/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Alapja a múlt (</a:t>
            </a:r>
            <a:r>
              <a:rPr lang="hu-H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best</a:t>
            </a:r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hu-H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practice</a:t>
            </a:r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  <a:p>
            <a:pPr eaLnBrk="1" hangingPunct="1"/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Írógép, illemtan, balra tarts</a:t>
            </a:r>
          </a:p>
          <a:p>
            <a:pPr eaLnBrk="1" hangingPunct="1"/>
            <a:r>
              <a:rPr lang="hu-H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Dinamikus, változik</a:t>
            </a:r>
          </a:p>
        </p:txBody>
      </p:sp>
      <p:sp>
        <p:nvSpPr>
          <p:cNvPr id="8" name="Téglalap 7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93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775" y="0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-3246" y="765350"/>
            <a:ext cx="8845624" cy="1903879"/>
          </a:xfrm>
        </p:spPr>
        <p:txBody>
          <a:bodyPr>
            <a:normAutofit/>
          </a:bodyPr>
          <a:lstStyle/>
          <a:p>
            <a:pPr marL="137160" indent="0" eaLnBrk="1" hangingPunct="1">
              <a:buNone/>
            </a:pPr>
            <a:r>
              <a:rPr lang="hu-HU" dirty="0" smtClean="0">
                <a:solidFill>
                  <a:schemeClr val="accent5">
                    <a:lumMod val="50000"/>
                  </a:schemeClr>
                </a:solidFill>
              </a:rPr>
              <a:t>1. Szimbólumok, kódolás, nyelv</a:t>
            </a:r>
          </a:p>
          <a:p>
            <a:pPr lvl="1" eaLnBrk="1" hangingPunct="1"/>
            <a:r>
              <a:rPr lang="hu-HU" dirty="0" smtClean="0">
                <a:solidFill>
                  <a:schemeClr val="accent5">
                    <a:lumMod val="50000"/>
                  </a:schemeClr>
                </a:solidFill>
              </a:rPr>
              <a:t>Mi mit jelent?</a:t>
            </a:r>
          </a:p>
        </p:txBody>
      </p:sp>
      <p:sp>
        <p:nvSpPr>
          <p:cNvPr id="9" name="Téglalap 8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7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-108520" y="1005576"/>
            <a:ext cx="8229600" cy="3531870"/>
          </a:xfrm>
        </p:spPr>
        <p:txBody>
          <a:bodyPr/>
          <a:lstStyle/>
          <a:p>
            <a:pPr marL="137160" indent="0" eaLnBrk="1" hangingPunct="1">
              <a:buNone/>
            </a:pPr>
            <a:r>
              <a:rPr lang="hu-HU" dirty="0" smtClean="0">
                <a:solidFill>
                  <a:srgbClr val="002060"/>
                </a:solidFill>
              </a:rPr>
              <a:t>2. Vallás</a:t>
            </a:r>
          </a:p>
          <a:p>
            <a:pPr lvl="1" eaLnBrk="1" hangingPunct="1"/>
            <a:r>
              <a:rPr lang="hu-HU" dirty="0" smtClean="0">
                <a:solidFill>
                  <a:srgbClr val="002060"/>
                </a:solidFill>
              </a:rPr>
              <a:t>Hindu, protestáns, katolikus, iszlám</a:t>
            </a:r>
          </a:p>
          <a:p>
            <a:pPr lvl="1" eaLnBrk="1" hangingPunct="1"/>
            <a:r>
              <a:rPr lang="hu-HU" dirty="0" smtClean="0">
                <a:solidFill>
                  <a:srgbClr val="002060"/>
                </a:solidFill>
              </a:rPr>
              <a:t>Marketing vonatkozásai:</a:t>
            </a:r>
          </a:p>
          <a:p>
            <a:pPr lvl="2" eaLnBrk="1" hangingPunct="1"/>
            <a:r>
              <a:rPr lang="hu-HU" dirty="0" smtClean="0">
                <a:solidFill>
                  <a:srgbClr val="002060"/>
                </a:solidFill>
              </a:rPr>
              <a:t>Kommunikáció, értékek, használati tárgyak</a:t>
            </a:r>
          </a:p>
          <a:p>
            <a:pPr lvl="2" eaLnBrk="1" hangingPunct="1">
              <a:buFont typeface="Wingdings" pitchFamily="2" charset="2"/>
              <a:buNone/>
            </a:pPr>
            <a:endParaRPr lang="hu-HU" dirty="0" smtClean="0"/>
          </a:p>
        </p:txBody>
      </p:sp>
      <p:sp>
        <p:nvSpPr>
          <p:cNvPr id="7" name="Téglalap 6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94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97731"/>
            <a:ext cx="8229600" cy="3700463"/>
          </a:xfrm>
        </p:spPr>
        <p:txBody>
          <a:bodyPr>
            <a:normAutofit/>
          </a:bodyPr>
          <a:lstStyle/>
          <a:p>
            <a:pPr marL="137160" indent="0" eaLnBrk="1" hangingPunct="1">
              <a:buNone/>
            </a:pPr>
            <a:r>
              <a:rPr lang="hu-HU" sz="2600" dirty="0" smtClean="0">
                <a:solidFill>
                  <a:srgbClr val="002060"/>
                </a:solidFill>
              </a:rPr>
              <a:t>3. Öltözködés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Népviselet, napi viselet, ünnepi viselet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Marketing vonatkozása: Ruházati ipar</a:t>
            </a:r>
          </a:p>
          <a:p>
            <a:pPr lvl="1" eaLnBrk="1" hangingPunct="1"/>
            <a:endParaRPr lang="hu-HU" sz="2200" dirty="0" smtClean="0"/>
          </a:p>
          <a:p>
            <a:pPr lvl="2" eaLnBrk="1" hangingPunct="1">
              <a:buFont typeface="Wingdings" pitchFamily="2" charset="2"/>
              <a:buNone/>
            </a:pPr>
            <a:endParaRPr lang="hu-HU" sz="2000" dirty="0" smtClean="0"/>
          </a:p>
        </p:txBody>
      </p:sp>
      <p:sp>
        <p:nvSpPr>
          <p:cNvPr id="9" name="Téglalap 8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47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7474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/>
              <a:t>A kultúra megjelenési formái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97731"/>
            <a:ext cx="8229600" cy="3700463"/>
          </a:xfrm>
        </p:spPr>
        <p:txBody>
          <a:bodyPr>
            <a:normAutofit/>
          </a:bodyPr>
          <a:lstStyle/>
          <a:p>
            <a:pPr marL="137160" indent="0" eaLnBrk="1" hangingPunct="1">
              <a:buNone/>
            </a:pPr>
            <a:r>
              <a:rPr lang="hu-HU" sz="2600" dirty="0" smtClean="0">
                <a:solidFill>
                  <a:srgbClr val="002060"/>
                </a:solidFill>
              </a:rPr>
              <a:t>3. Öltözködés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Népviselet, napi viselet, ünnepi viselet</a:t>
            </a:r>
          </a:p>
          <a:p>
            <a:pPr lvl="1" eaLnBrk="1" hangingPunct="1"/>
            <a:r>
              <a:rPr lang="hu-HU" sz="2200" dirty="0" smtClean="0">
                <a:solidFill>
                  <a:srgbClr val="002060"/>
                </a:solidFill>
              </a:rPr>
              <a:t>Marketing vonatkozása: Ruházati ipar</a:t>
            </a:r>
          </a:p>
          <a:p>
            <a:pPr lvl="1" eaLnBrk="1" hangingPunct="1"/>
            <a:endParaRPr lang="hu-HU" sz="2200" dirty="0" smtClean="0"/>
          </a:p>
          <a:p>
            <a:pPr lvl="2" eaLnBrk="1" hangingPunct="1">
              <a:buFont typeface="Wingdings" pitchFamily="2" charset="2"/>
              <a:buNone/>
            </a:pPr>
            <a:endParaRPr lang="hu-HU" sz="2000" dirty="0" smtClean="0"/>
          </a:p>
        </p:txBody>
      </p:sp>
      <p:sp>
        <p:nvSpPr>
          <p:cNvPr id="8" name="Téglalap 7"/>
          <p:cNvSpPr/>
          <p:nvPr/>
        </p:nvSpPr>
        <p:spPr>
          <a:xfrm>
            <a:off x="8892480" y="4876006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55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262</Words>
  <Application>Microsoft Office PowerPoint</Application>
  <PresentationFormat>Diavetítés a képernyőre (16:9 oldalarány)</PresentationFormat>
  <Paragraphs>69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Office-téma</vt:lpstr>
      <vt:lpstr>Mik befolyásolják az egyén fogyasztói döntését?</vt:lpstr>
      <vt:lpstr>1. A kultúra befolyása a fogyasztói döntésre</vt:lpstr>
      <vt:lpstr>PowerPoint-bemutató</vt:lpstr>
      <vt:lpstr>A kultúra részei</vt:lpstr>
      <vt:lpstr>PowerPoint-bemutató</vt:lpstr>
      <vt:lpstr>A kultúra megjelenési formái</vt:lpstr>
      <vt:lpstr>A kultúra megjelenési formái</vt:lpstr>
      <vt:lpstr>A kultúra megjelenési formái</vt:lpstr>
      <vt:lpstr>A kultúra megjelenési formái</vt:lpstr>
      <vt:lpstr>A kultúra megjelenési formái</vt:lpstr>
      <vt:lpstr>A kultúra megjelenési formái</vt:lpstr>
      <vt:lpstr> Összegzés: A kultúra befolyása a fogyasztói döntésre</vt:lpstr>
      <vt:lpstr>Köszönöm a figyelmet!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Pronay Szabolcs</dc:creator>
  <cp:lastModifiedBy>Farkas Zsóka</cp:lastModifiedBy>
  <cp:revision>7</cp:revision>
  <dcterms:created xsi:type="dcterms:W3CDTF">2019-06-24T08:24:20Z</dcterms:created>
  <dcterms:modified xsi:type="dcterms:W3CDTF">2020-06-15T14:10:48Z</dcterms:modified>
</cp:coreProperties>
</file>