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notesMasterIdLst>
    <p:notesMasterId r:id="rId21"/>
  </p:notesMasterIdLst>
  <p:sldIdLst>
    <p:sldId id="256" r:id="rId2"/>
    <p:sldId id="27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9" r:id="rId18"/>
    <p:sldId id="298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854" autoAdjust="0"/>
    <p:restoredTop sz="0" autoAdjust="0"/>
  </p:normalViewPr>
  <p:slideViewPr>
    <p:cSldViewPr snapToObjects="1">
      <p:cViewPr varScale="1">
        <p:scale>
          <a:sx n="117" d="100"/>
          <a:sy n="117" d="100"/>
        </p:scale>
        <p:origin x="23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B1047A-3CD6-DE43-A8B1-164B6237EED3}" type="doc">
      <dgm:prSet loTypeId="urn:microsoft.com/office/officeart/2008/layout/VerticalCurvedList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D5EF1AD-C5BC-624B-8793-28C47788A0B3}">
      <dgm:prSet phldrT="[Text]"/>
      <dgm:spPr/>
      <dgm:t>
        <a:bodyPr/>
        <a:lstStyle/>
        <a:p>
          <a:r>
            <a:rPr lang="en-US" dirty="0" err="1"/>
            <a:t>praktikus</a:t>
          </a:r>
          <a:endParaRPr lang="en-US" dirty="0"/>
        </a:p>
      </dgm:t>
    </dgm:pt>
    <dgm:pt modelId="{57345320-1D3F-C149-8308-A8BDCE9FEAB6}" type="parTrans" cxnId="{29B35C5D-85E9-1345-BDB1-1099DD61C16C}">
      <dgm:prSet/>
      <dgm:spPr/>
      <dgm:t>
        <a:bodyPr/>
        <a:lstStyle/>
        <a:p>
          <a:endParaRPr lang="en-US"/>
        </a:p>
      </dgm:t>
    </dgm:pt>
    <dgm:pt modelId="{5BDEDB78-C61D-CB4A-9B66-82D360D98F2A}" type="sibTrans" cxnId="{29B35C5D-85E9-1345-BDB1-1099DD61C16C}">
      <dgm:prSet/>
      <dgm:spPr/>
      <dgm:t>
        <a:bodyPr/>
        <a:lstStyle/>
        <a:p>
          <a:endParaRPr lang="en-US"/>
        </a:p>
      </dgm:t>
    </dgm:pt>
    <dgm:pt modelId="{46039517-998A-9447-981A-7D458CE078B5}">
      <dgm:prSet phldrT="[Text]"/>
      <dgm:spPr/>
      <dgm:t>
        <a:bodyPr/>
        <a:lstStyle/>
        <a:p>
          <a:r>
            <a:rPr lang="en-US" dirty="0" err="1"/>
            <a:t>személyközi</a:t>
          </a:r>
          <a:endParaRPr lang="en-US" dirty="0"/>
        </a:p>
      </dgm:t>
    </dgm:pt>
    <dgm:pt modelId="{C1ECBF79-B49B-4F42-9E50-BAEAF526C9C0}" type="parTrans" cxnId="{8E71E183-470A-5248-AB28-07773F6627E0}">
      <dgm:prSet/>
      <dgm:spPr/>
      <dgm:t>
        <a:bodyPr/>
        <a:lstStyle/>
        <a:p>
          <a:endParaRPr lang="en-US"/>
        </a:p>
      </dgm:t>
    </dgm:pt>
    <dgm:pt modelId="{1535736D-B97E-9B42-A9C9-793D8E09921A}" type="sibTrans" cxnId="{8E71E183-470A-5248-AB28-07773F6627E0}">
      <dgm:prSet/>
      <dgm:spPr/>
      <dgm:t>
        <a:bodyPr/>
        <a:lstStyle/>
        <a:p>
          <a:endParaRPr lang="en-US"/>
        </a:p>
      </dgm:t>
    </dgm:pt>
    <dgm:pt modelId="{C9035690-03F7-674E-87EC-4651C332B65C}">
      <dgm:prSet phldrT="[Text]"/>
      <dgm:spPr/>
      <dgm:t>
        <a:bodyPr/>
        <a:lstStyle/>
        <a:p>
          <a:r>
            <a:rPr lang="en-US" dirty="0" err="1"/>
            <a:t>azonnal</a:t>
          </a:r>
          <a:r>
            <a:rPr lang="en-US" dirty="0"/>
            <a:t> </a:t>
          </a:r>
          <a:r>
            <a:rPr lang="en-US" dirty="0" err="1"/>
            <a:t>visszajelez</a:t>
          </a:r>
          <a:endParaRPr lang="en-US" dirty="0"/>
        </a:p>
      </dgm:t>
    </dgm:pt>
    <dgm:pt modelId="{C2660DF3-E2A5-9A40-B089-70717FA20B5C}" type="parTrans" cxnId="{81EC505E-ACDC-BF41-9FED-F1F9505774E2}">
      <dgm:prSet/>
      <dgm:spPr/>
      <dgm:t>
        <a:bodyPr/>
        <a:lstStyle/>
        <a:p>
          <a:endParaRPr lang="en-US"/>
        </a:p>
      </dgm:t>
    </dgm:pt>
    <dgm:pt modelId="{04C489F9-203A-AF46-B019-D64FA488196A}" type="sibTrans" cxnId="{81EC505E-ACDC-BF41-9FED-F1F9505774E2}">
      <dgm:prSet/>
      <dgm:spPr/>
      <dgm:t>
        <a:bodyPr/>
        <a:lstStyle/>
        <a:p>
          <a:endParaRPr lang="en-US"/>
        </a:p>
      </dgm:t>
    </dgm:pt>
    <dgm:pt modelId="{5B35E10C-23AE-E348-886F-D7DC51DC8FEA}" type="pres">
      <dgm:prSet presAssocID="{0EB1047A-3CD6-DE43-A8B1-164B6237EED3}" presName="Name0" presStyleCnt="0">
        <dgm:presLayoutVars>
          <dgm:chMax val="7"/>
          <dgm:chPref val="7"/>
          <dgm:dir/>
        </dgm:presLayoutVars>
      </dgm:prSet>
      <dgm:spPr/>
    </dgm:pt>
    <dgm:pt modelId="{CD8B48B7-6434-F546-87A2-E9B66CAA362C}" type="pres">
      <dgm:prSet presAssocID="{0EB1047A-3CD6-DE43-A8B1-164B6237EED3}" presName="Name1" presStyleCnt="0"/>
      <dgm:spPr/>
    </dgm:pt>
    <dgm:pt modelId="{B4EA079C-E243-5E4A-9E80-058ECDBBAA22}" type="pres">
      <dgm:prSet presAssocID="{0EB1047A-3CD6-DE43-A8B1-164B6237EED3}" presName="cycle" presStyleCnt="0"/>
      <dgm:spPr/>
    </dgm:pt>
    <dgm:pt modelId="{D8858768-F356-914B-B8A7-6F5931BA2641}" type="pres">
      <dgm:prSet presAssocID="{0EB1047A-3CD6-DE43-A8B1-164B6237EED3}" presName="srcNode" presStyleLbl="node1" presStyleIdx="0" presStyleCnt="3"/>
      <dgm:spPr/>
    </dgm:pt>
    <dgm:pt modelId="{67F362EB-F620-DD4D-A1E8-6CD67B5B6BCA}" type="pres">
      <dgm:prSet presAssocID="{0EB1047A-3CD6-DE43-A8B1-164B6237EED3}" presName="conn" presStyleLbl="parChTrans1D2" presStyleIdx="0" presStyleCnt="1"/>
      <dgm:spPr/>
    </dgm:pt>
    <dgm:pt modelId="{5DDEA524-E2E8-2348-AEF4-D8C3C49F6F8C}" type="pres">
      <dgm:prSet presAssocID="{0EB1047A-3CD6-DE43-A8B1-164B6237EED3}" presName="extraNode" presStyleLbl="node1" presStyleIdx="0" presStyleCnt="3"/>
      <dgm:spPr/>
    </dgm:pt>
    <dgm:pt modelId="{9DB224AD-3657-4848-9216-9CC5E016652A}" type="pres">
      <dgm:prSet presAssocID="{0EB1047A-3CD6-DE43-A8B1-164B6237EED3}" presName="dstNode" presStyleLbl="node1" presStyleIdx="0" presStyleCnt="3"/>
      <dgm:spPr/>
    </dgm:pt>
    <dgm:pt modelId="{F65251D9-6203-184F-A767-C19F554AFB78}" type="pres">
      <dgm:prSet presAssocID="{7D5EF1AD-C5BC-624B-8793-28C47788A0B3}" presName="text_1" presStyleLbl="node1" presStyleIdx="0" presStyleCnt="3">
        <dgm:presLayoutVars>
          <dgm:bulletEnabled val="1"/>
        </dgm:presLayoutVars>
      </dgm:prSet>
      <dgm:spPr/>
    </dgm:pt>
    <dgm:pt modelId="{B94B7F76-68B5-BE42-9165-D8DD15A78337}" type="pres">
      <dgm:prSet presAssocID="{7D5EF1AD-C5BC-624B-8793-28C47788A0B3}" presName="accent_1" presStyleCnt="0"/>
      <dgm:spPr/>
    </dgm:pt>
    <dgm:pt modelId="{433075D3-673F-2D49-ABF5-69D422D0AB1C}" type="pres">
      <dgm:prSet presAssocID="{7D5EF1AD-C5BC-624B-8793-28C47788A0B3}" presName="accentRepeatNode" presStyleLbl="solidFgAcc1" presStyleIdx="0" presStyleCnt="3"/>
      <dgm:spPr/>
    </dgm:pt>
    <dgm:pt modelId="{FA6D9885-E99B-E44A-A548-C3345BF05DEE}" type="pres">
      <dgm:prSet presAssocID="{46039517-998A-9447-981A-7D458CE078B5}" presName="text_2" presStyleLbl="node1" presStyleIdx="1" presStyleCnt="3">
        <dgm:presLayoutVars>
          <dgm:bulletEnabled val="1"/>
        </dgm:presLayoutVars>
      </dgm:prSet>
      <dgm:spPr/>
    </dgm:pt>
    <dgm:pt modelId="{6C075599-A4E7-774A-AEE3-F735444E530E}" type="pres">
      <dgm:prSet presAssocID="{46039517-998A-9447-981A-7D458CE078B5}" presName="accent_2" presStyleCnt="0"/>
      <dgm:spPr/>
    </dgm:pt>
    <dgm:pt modelId="{616915DD-BD7E-964D-B12B-4AA340301C3E}" type="pres">
      <dgm:prSet presAssocID="{46039517-998A-9447-981A-7D458CE078B5}" presName="accentRepeatNode" presStyleLbl="solidFgAcc1" presStyleIdx="1" presStyleCnt="3"/>
      <dgm:spPr/>
    </dgm:pt>
    <dgm:pt modelId="{828613C9-D3F9-B941-AED1-89105755F95A}" type="pres">
      <dgm:prSet presAssocID="{C9035690-03F7-674E-87EC-4651C332B65C}" presName="text_3" presStyleLbl="node1" presStyleIdx="2" presStyleCnt="3">
        <dgm:presLayoutVars>
          <dgm:bulletEnabled val="1"/>
        </dgm:presLayoutVars>
      </dgm:prSet>
      <dgm:spPr/>
    </dgm:pt>
    <dgm:pt modelId="{097E3B45-4308-D542-8FEE-CC6B69D6F17E}" type="pres">
      <dgm:prSet presAssocID="{C9035690-03F7-674E-87EC-4651C332B65C}" presName="accent_3" presStyleCnt="0"/>
      <dgm:spPr/>
    </dgm:pt>
    <dgm:pt modelId="{B91A97F6-7E69-1B4E-9678-3264AA0EF295}" type="pres">
      <dgm:prSet presAssocID="{C9035690-03F7-674E-87EC-4651C332B65C}" presName="accentRepeatNode" presStyleLbl="solidFgAcc1" presStyleIdx="2" presStyleCnt="3"/>
      <dgm:spPr/>
    </dgm:pt>
  </dgm:ptLst>
  <dgm:cxnLst>
    <dgm:cxn modelId="{F3A34246-8F98-CF49-BEF1-44DD9E79C970}" type="presOf" srcId="{0EB1047A-3CD6-DE43-A8B1-164B6237EED3}" destId="{5B35E10C-23AE-E348-886F-D7DC51DC8FEA}" srcOrd="0" destOrd="0" presId="urn:microsoft.com/office/officeart/2008/layout/VerticalCurvedList"/>
    <dgm:cxn modelId="{29B35C5D-85E9-1345-BDB1-1099DD61C16C}" srcId="{0EB1047A-3CD6-DE43-A8B1-164B6237EED3}" destId="{7D5EF1AD-C5BC-624B-8793-28C47788A0B3}" srcOrd="0" destOrd="0" parTransId="{57345320-1D3F-C149-8308-A8BDCE9FEAB6}" sibTransId="{5BDEDB78-C61D-CB4A-9B66-82D360D98F2A}"/>
    <dgm:cxn modelId="{81EC505E-ACDC-BF41-9FED-F1F9505774E2}" srcId="{0EB1047A-3CD6-DE43-A8B1-164B6237EED3}" destId="{C9035690-03F7-674E-87EC-4651C332B65C}" srcOrd="2" destOrd="0" parTransId="{C2660DF3-E2A5-9A40-B089-70717FA20B5C}" sibTransId="{04C489F9-203A-AF46-B019-D64FA488196A}"/>
    <dgm:cxn modelId="{27906F77-BFB0-814C-98C8-705CB74FAF93}" type="presOf" srcId="{5BDEDB78-C61D-CB4A-9B66-82D360D98F2A}" destId="{67F362EB-F620-DD4D-A1E8-6CD67B5B6BCA}" srcOrd="0" destOrd="0" presId="urn:microsoft.com/office/officeart/2008/layout/VerticalCurvedList"/>
    <dgm:cxn modelId="{8E71E183-470A-5248-AB28-07773F6627E0}" srcId="{0EB1047A-3CD6-DE43-A8B1-164B6237EED3}" destId="{46039517-998A-9447-981A-7D458CE078B5}" srcOrd="1" destOrd="0" parTransId="{C1ECBF79-B49B-4F42-9E50-BAEAF526C9C0}" sibTransId="{1535736D-B97E-9B42-A9C9-793D8E09921A}"/>
    <dgm:cxn modelId="{9A0ABE96-B750-CC4A-8DCB-CA481EB4E5D9}" type="presOf" srcId="{C9035690-03F7-674E-87EC-4651C332B65C}" destId="{828613C9-D3F9-B941-AED1-89105755F95A}" srcOrd="0" destOrd="0" presId="urn:microsoft.com/office/officeart/2008/layout/VerticalCurvedList"/>
    <dgm:cxn modelId="{870D05AA-C4C5-E045-8B78-63434966E17F}" type="presOf" srcId="{7D5EF1AD-C5BC-624B-8793-28C47788A0B3}" destId="{F65251D9-6203-184F-A767-C19F554AFB78}" srcOrd="0" destOrd="0" presId="urn:microsoft.com/office/officeart/2008/layout/VerticalCurvedList"/>
    <dgm:cxn modelId="{446BC2DC-399F-B54D-98D2-E61C757939D5}" type="presOf" srcId="{46039517-998A-9447-981A-7D458CE078B5}" destId="{FA6D9885-E99B-E44A-A548-C3345BF05DEE}" srcOrd="0" destOrd="0" presId="urn:microsoft.com/office/officeart/2008/layout/VerticalCurvedList"/>
    <dgm:cxn modelId="{1435D58E-F786-9C4E-8310-341C896FFA19}" type="presParOf" srcId="{5B35E10C-23AE-E348-886F-D7DC51DC8FEA}" destId="{CD8B48B7-6434-F546-87A2-E9B66CAA362C}" srcOrd="0" destOrd="0" presId="urn:microsoft.com/office/officeart/2008/layout/VerticalCurvedList"/>
    <dgm:cxn modelId="{67E3C4A9-CB50-964B-A5AC-8C4F118C2139}" type="presParOf" srcId="{CD8B48B7-6434-F546-87A2-E9B66CAA362C}" destId="{B4EA079C-E243-5E4A-9E80-058ECDBBAA22}" srcOrd="0" destOrd="0" presId="urn:microsoft.com/office/officeart/2008/layout/VerticalCurvedList"/>
    <dgm:cxn modelId="{719935A1-C8D1-344D-8309-74A945D27DAD}" type="presParOf" srcId="{B4EA079C-E243-5E4A-9E80-058ECDBBAA22}" destId="{D8858768-F356-914B-B8A7-6F5931BA2641}" srcOrd="0" destOrd="0" presId="urn:microsoft.com/office/officeart/2008/layout/VerticalCurvedList"/>
    <dgm:cxn modelId="{E7B79A02-689D-4F45-86EB-B8C30621F7BF}" type="presParOf" srcId="{B4EA079C-E243-5E4A-9E80-058ECDBBAA22}" destId="{67F362EB-F620-DD4D-A1E8-6CD67B5B6BCA}" srcOrd="1" destOrd="0" presId="urn:microsoft.com/office/officeart/2008/layout/VerticalCurvedList"/>
    <dgm:cxn modelId="{BECC5251-61AC-8C4B-AC89-DEF3E19622DE}" type="presParOf" srcId="{B4EA079C-E243-5E4A-9E80-058ECDBBAA22}" destId="{5DDEA524-E2E8-2348-AEF4-D8C3C49F6F8C}" srcOrd="2" destOrd="0" presId="urn:microsoft.com/office/officeart/2008/layout/VerticalCurvedList"/>
    <dgm:cxn modelId="{1644234F-01EE-F541-A69E-83415BB81A82}" type="presParOf" srcId="{B4EA079C-E243-5E4A-9E80-058ECDBBAA22}" destId="{9DB224AD-3657-4848-9216-9CC5E016652A}" srcOrd="3" destOrd="0" presId="urn:microsoft.com/office/officeart/2008/layout/VerticalCurvedList"/>
    <dgm:cxn modelId="{B751FF47-C781-9145-BCF7-E32BA7DF8645}" type="presParOf" srcId="{CD8B48B7-6434-F546-87A2-E9B66CAA362C}" destId="{F65251D9-6203-184F-A767-C19F554AFB78}" srcOrd="1" destOrd="0" presId="urn:microsoft.com/office/officeart/2008/layout/VerticalCurvedList"/>
    <dgm:cxn modelId="{566E1095-EE67-0443-B432-798D9970D68B}" type="presParOf" srcId="{CD8B48B7-6434-F546-87A2-E9B66CAA362C}" destId="{B94B7F76-68B5-BE42-9165-D8DD15A78337}" srcOrd="2" destOrd="0" presId="urn:microsoft.com/office/officeart/2008/layout/VerticalCurvedList"/>
    <dgm:cxn modelId="{2546761B-E415-754F-B975-422D0053B2E4}" type="presParOf" srcId="{B94B7F76-68B5-BE42-9165-D8DD15A78337}" destId="{433075D3-673F-2D49-ABF5-69D422D0AB1C}" srcOrd="0" destOrd="0" presId="urn:microsoft.com/office/officeart/2008/layout/VerticalCurvedList"/>
    <dgm:cxn modelId="{2188F62B-2AF2-DF4D-9294-65E3EF5C7B7A}" type="presParOf" srcId="{CD8B48B7-6434-F546-87A2-E9B66CAA362C}" destId="{FA6D9885-E99B-E44A-A548-C3345BF05DEE}" srcOrd="3" destOrd="0" presId="urn:microsoft.com/office/officeart/2008/layout/VerticalCurvedList"/>
    <dgm:cxn modelId="{4F1F8E72-5BF0-834A-BD46-71F8D84C8D5D}" type="presParOf" srcId="{CD8B48B7-6434-F546-87A2-E9B66CAA362C}" destId="{6C075599-A4E7-774A-AEE3-F735444E530E}" srcOrd="4" destOrd="0" presId="urn:microsoft.com/office/officeart/2008/layout/VerticalCurvedList"/>
    <dgm:cxn modelId="{43028BFD-92ED-6B45-9BE4-213B66F44493}" type="presParOf" srcId="{6C075599-A4E7-774A-AEE3-F735444E530E}" destId="{616915DD-BD7E-964D-B12B-4AA340301C3E}" srcOrd="0" destOrd="0" presId="urn:microsoft.com/office/officeart/2008/layout/VerticalCurvedList"/>
    <dgm:cxn modelId="{E3309CDB-4AAA-6A4C-8AC8-5814235942BD}" type="presParOf" srcId="{CD8B48B7-6434-F546-87A2-E9B66CAA362C}" destId="{828613C9-D3F9-B941-AED1-89105755F95A}" srcOrd="5" destOrd="0" presId="urn:microsoft.com/office/officeart/2008/layout/VerticalCurvedList"/>
    <dgm:cxn modelId="{159FB427-44BF-CF4C-B121-CCB104A82439}" type="presParOf" srcId="{CD8B48B7-6434-F546-87A2-E9B66CAA362C}" destId="{097E3B45-4308-D542-8FEE-CC6B69D6F17E}" srcOrd="6" destOrd="0" presId="urn:microsoft.com/office/officeart/2008/layout/VerticalCurvedList"/>
    <dgm:cxn modelId="{4BB1EB70-9B89-7546-BD67-979A4E514AC6}" type="presParOf" srcId="{097E3B45-4308-D542-8FEE-CC6B69D6F17E}" destId="{B91A97F6-7E69-1B4E-9678-3264AA0EF29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22C851-4547-4592-84FB-08D598BC4DC4}" type="doc">
      <dgm:prSet loTypeId="urn:microsoft.com/office/officeart/2005/8/layout/list1" loCatId="list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hu-HU"/>
        </a:p>
      </dgm:t>
    </dgm:pt>
    <dgm:pt modelId="{D39DB7AC-1064-4957-98A3-AD3B723A27C4}">
      <dgm:prSet phldrT="[Szöveg]" custT="1"/>
      <dgm:spPr/>
      <dgm:t>
        <a:bodyPr/>
        <a:lstStyle/>
        <a:p>
          <a:r>
            <a:rPr lang="hu-HU" sz="2800" b="1" dirty="0"/>
            <a:t>A HR-es is érdekelt a felvételben</a:t>
          </a:r>
        </a:p>
      </dgm:t>
    </dgm:pt>
    <dgm:pt modelId="{99A12C9E-A2FA-4DC3-A30C-62F3242EC730}" type="parTrans" cxnId="{98319478-1F6F-46EA-8233-A227DB1CEFE5}">
      <dgm:prSet/>
      <dgm:spPr/>
      <dgm:t>
        <a:bodyPr/>
        <a:lstStyle/>
        <a:p>
          <a:endParaRPr lang="hu-HU"/>
        </a:p>
      </dgm:t>
    </dgm:pt>
    <dgm:pt modelId="{D530BD8C-498C-4CCB-ADD9-B0FA09BAC025}" type="sibTrans" cxnId="{98319478-1F6F-46EA-8233-A227DB1CEFE5}">
      <dgm:prSet/>
      <dgm:spPr/>
      <dgm:t>
        <a:bodyPr/>
        <a:lstStyle/>
        <a:p>
          <a:endParaRPr lang="hu-HU"/>
        </a:p>
      </dgm:t>
    </dgm:pt>
    <dgm:pt modelId="{529A94CE-744E-4D75-8215-F6E1D5A98A8D}">
      <dgm:prSet phldrT="[Szöveg]" custT="1"/>
      <dgm:spPr/>
      <dgm:t>
        <a:bodyPr/>
        <a:lstStyle/>
        <a:p>
          <a:r>
            <a:rPr lang="hu-HU" sz="2800" b="1" dirty="0"/>
            <a:t>Több szem többet lát (több kör)</a:t>
          </a:r>
        </a:p>
      </dgm:t>
    </dgm:pt>
    <dgm:pt modelId="{DB213B36-F0D1-458F-8136-8EF138DDE306}" type="parTrans" cxnId="{3F67F139-A939-4163-9EE0-351BE457BA07}">
      <dgm:prSet/>
      <dgm:spPr/>
      <dgm:t>
        <a:bodyPr/>
        <a:lstStyle/>
        <a:p>
          <a:endParaRPr lang="hu-HU"/>
        </a:p>
      </dgm:t>
    </dgm:pt>
    <dgm:pt modelId="{1FDFB3F5-2A43-484E-B1BA-3AB95FB98C8D}" type="sibTrans" cxnId="{3F67F139-A939-4163-9EE0-351BE457BA07}">
      <dgm:prSet/>
      <dgm:spPr/>
      <dgm:t>
        <a:bodyPr/>
        <a:lstStyle/>
        <a:p>
          <a:endParaRPr lang="hu-HU"/>
        </a:p>
      </dgm:t>
    </dgm:pt>
    <dgm:pt modelId="{F88F8D72-7225-489E-9240-3A0486E60814}">
      <dgm:prSet phldrT="[Szöveg]" custT="1"/>
      <dgm:spPr/>
      <dgm:t>
        <a:bodyPr/>
        <a:lstStyle/>
        <a:p>
          <a:r>
            <a:rPr lang="hu-HU" sz="2800" b="1" dirty="0"/>
            <a:t>Nem csak az adott munkakörről szól(hat)</a:t>
          </a:r>
        </a:p>
      </dgm:t>
    </dgm:pt>
    <dgm:pt modelId="{074C32A1-79B5-49E3-8171-3437426625AE}" type="parTrans" cxnId="{695CA913-3D13-45A5-A3A3-BA4FAE4A1151}">
      <dgm:prSet/>
      <dgm:spPr/>
      <dgm:t>
        <a:bodyPr/>
        <a:lstStyle/>
        <a:p>
          <a:endParaRPr lang="hu-HU"/>
        </a:p>
      </dgm:t>
    </dgm:pt>
    <dgm:pt modelId="{2D6B50A2-A056-439A-BA65-6D469372F154}" type="sibTrans" cxnId="{695CA913-3D13-45A5-A3A3-BA4FAE4A1151}">
      <dgm:prSet/>
      <dgm:spPr/>
      <dgm:t>
        <a:bodyPr/>
        <a:lstStyle/>
        <a:p>
          <a:endParaRPr lang="hu-HU"/>
        </a:p>
      </dgm:t>
    </dgm:pt>
    <dgm:pt modelId="{8717B45C-E975-4763-8E23-37C935E6ADD6}" type="pres">
      <dgm:prSet presAssocID="{5B22C851-4547-4592-84FB-08D598BC4DC4}" presName="linear" presStyleCnt="0">
        <dgm:presLayoutVars>
          <dgm:dir/>
          <dgm:animLvl val="lvl"/>
          <dgm:resizeHandles val="exact"/>
        </dgm:presLayoutVars>
      </dgm:prSet>
      <dgm:spPr/>
    </dgm:pt>
    <dgm:pt modelId="{7CC2E02F-132F-4003-91E4-DE74AC4B852C}" type="pres">
      <dgm:prSet presAssocID="{D39DB7AC-1064-4957-98A3-AD3B723A27C4}" presName="parentLin" presStyleCnt="0"/>
      <dgm:spPr/>
    </dgm:pt>
    <dgm:pt modelId="{D452E265-82E9-480E-B729-479F2417A2F8}" type="pres">
      <dgm:prSet presAssocID="{D39DB7AC-1064-4957-98A3-AD3B723A27C4}" presName="parentLeftMargin" presStyleLbl="node1" presStyleIdx="0" presStyleCnt="3"/>
      <dgm:spPr/>
    </dgm:pt>
    <dgm:pt modelId="{8A842A2D-AE6F-45F7-BA4B-27BEBEBDFC30}" type="pres">
      <dgm:prSet presAssocID="{D39DB7AC-1064-4957-98A3-AD3B723A27C4}" presName="parentText" presStyleLbl="node1" presStyleIdx="0" presStyleCnt="3" custScaleX="132110">
        <dgm:presLayoutVars>
          <dgm:chMax val="0"/>
          <dgm:bulletEnabled val="1"/>
        </dgm:presLayoutVars>
      </dgm:prSet>
      <dgm:spPr/>
    </dgm:pt>
    <dgm:pt modelId="{687F83AA-EBEF-41B5-952A-6259FAAF1519}" type="pres">
      <dgm:prSet presAssocID="{D39DB7AC-1064-4957-98A3-AD3B723A27C4}" presName="negativeSpace" presStyleCnt="0"/>
      <dgm:spPr/>
    </dgm:pt>
    <dgm:pt modelId="{3E39B077-6CC0-4438-BE15-A483A8D1E9FC}" type="pres">
      <dgm:prSet presAssocID="{D39DB7AC-1064-4957-98A3-AD3B723A27C4}" presName="childText" presStyleLbl="conFgAcc1" presStyleIdx="0" presStyleCnt="3">
        <dgm:presLayoutVars>
          <dgm:bulletEnabled val="1"/>
        </dgm:presLayoutVars>
      </dgm:prSet>
      <dgm:spPr/>
    </dgm:pt>
    <dgm:pt modelId="{72B59136-EB03-4328-B795-CE47786CEAE6}" type="pres">
      <dgm:prSet presAssocID="{D530BD8C-498C-4CCB-ADD9-B0FA09BAC025}" presName="spaceBetweenRectangles" presStyleCnt="0"/>
      <dgm:spPr/>
    </dgm:pt>
    <dgm:pt modelId="{C18FD423-ED4E-45CC-B3D0-0B59F9CF77CD}" type="pres">
      <dgm:prSet presAssocID="{529A94CE-744E-4D75-8215-F6E1D5A98A8D}" presName="parentLin" presStyleCnt="0"/>
      <dgm:spPr/>
    </dgm:pt>
    <dgm:pt modelId="{D12222DA-25FB-45FC-ACD5-FEC50149A547}" type="pres">
      <dgm:prSet presAssocID="{529A94CE-744E-4D75-8215-F6E1D5A98A8D}" presName="parentLeftMargin" presStyleLbl="node1" presStyleIdx="0" presStyleCnt="3"/>
      <dgm:spPr/>
    </dgm:pt>
    <dgm:pt modelId="{DB83A7A5-7106-45C3-9900-482EE5AB47EB}" type="pres">
      <dgm:prSet presAssocID="{529A94CE-744E-4D75-8215-F6E1D5A98A8D}" presName="parentText" presStyleLbl="node1" presStyleIdx="1" presStyleCnt="3" custScaleX="132051">
        <dgm:presLayoutVars>
          <dgm:chMax val="0"/>
          <dgm:bulletEnabled val="1"/>
        </dgm:presLayoutVars>
      </dgm:prSet>
      <dgm:spPr/>
    </dgm:pt>
    <dgm:pt modelId="{EBB6846A-5334-4961-906C-A0CE8699B777}" type="pres">
      <dgm:prSet presAssocID="{529A94CE-744E-4D75-8215-F6E1D5A98A8D}" presName="negativeSpace" presStyleCnt="0"/>
      <dgm:spPr/>
    </dgm:pt>
    <dgm:pt modelId="{0A4D308E-0617-4314-85C5-A10E07D4E06E}" type="pres">
      <dgm:prSet presAssocID="{529A94CE-744E-4D75-8215-F6E1D5A98A8D}" presName="childText" presStyleLbl="conFgAcc1" presStyleIdx="1" presStyleCnt="3">
        <dgm:presLayoutVars>
          <dgm:bulletEnabled val="1"/>
        </dgm:presLayoutVars>
      </dgm:prSet>
      <dgm:spPr/>
    </dgm:pt>
    <dgm:pt modelId="{C3E8FB3C-6D24-4D14-B311-310AF98A7C51}" type="pres">
      <dgm:prSet presAssocID="{1FDFB3F5-2A43-484E-B1BA-3AB95FB98C8D}" presName="spaceBetweenRectangles" presStyleCnt="0"/>
      <dgm:spPr/>
    </dgm:pt>
    <dgm:pt modelId="{BCC966BB-8882-48E3-B075-E09AAE215C6C}" type="pres">
      <dgm:prSet presAssocID="{F88F8D72-7225-489E-9240-3A0486E60814}" presName="parentLin" presStyleCnt="0"/>
      <dgm:spPr/>
    </dgm:pt>
    <dgm:pt modelId="{05875C47-944F-440D-8CD2-9F8DF8EF8774}" type="pres">
      <dgm:prSet presAssocID="{F88F8D72-7225-489E-9240-3A0486E60814}" presName="parentLeftMargin" presStyleLbl="node1" presStyleIdx="1" presStyleCnt="3"/>
      <dgm:spPr/>
    </dgm:pt>
    <dgm:pt modelId="{1415E602-B3C0-4313-8FEB-FFB0C2757B04}" type="pres">
      <dgm:prSet presAssocID="{F88F8D72-7225-489E-9240-3A0486E60814}" presName="parentText" presStyleLbl="node1" presStyleIdx="2" presStyleCnt="3" custScaleX="132051">
        <dgm:presLayoutVars>
          <dgm:chMax val="0"/>
          <dgm:bulletEnabled val="1"/>
        </dgm:presLayoutVars>
      </dgm:prSet>
      <dgm:spPr/>
    </dgm:pt>
    <dgm:pt modelId="{7602A27B-2C88-4506-9C3E-CEDE5D782401}" type="pres">
      <dgm:prSet presAssocID="{F88F8D72-7225-489E-9240-3A0486E60814}" presName="negativeSpace" presStyleCnt="0"/>
      <dgm:spPr/>
    </dgm:pt>
    <dgm:pt modelId="{9B17BD74-32A4-4A52-B0CC-0C0EB3F0B6B7}" type="pres">
      <dgm:prSet presAssocID="{F88F8D72-7225-489E-9240-3A0486E608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5CA913-3D13-45A5-A3A3-BA4FAE4A1151}" srcId="{5B22C851-4547-4592-84FB-08D598BC4DC4}" destId="{F88F8D72-7225-489E-9240-3A0486E60814}" srcOrd="2" destOrd="0" parTransId="{074C32A1-79B5-49E3-8171-3437426625AE}" sibTransId="{2D6B50A2-A056-439A-BA65-6D469372F154}"/>
    <dgm:cxn modelId="{259C4122-3231-7842-8128-EB8CBB73DDE1}" type="presOf" srcId="{F88F8D72-7225-489E-9240-3A0486E60814}" destId="{1415E602-B3C0-4313-8FEB-FFB0C2757B04}" srcOrd="1" destOrd="0" presId="urn:microsoft.com/office/officeart/2005/8/layout/list1"/>
    <dgm:cxn modelId="{75AE3D23-5E52-8943-981A-259FCEFC4F02}" type="presOf" srcId="{D39DB7AC-1064-4957-98A3-AD3B723A27C4}" destId="{8A842A2D-AE6F-45F7-BA4B-27BEBEBDFC30}" srcOrd="1" destOrd="0" presId="urn:microsoft.com/office/officeart/2005/8/layout/list1"/>
    <dgm:cxn modelId="{8018B82A-C351-C248-8354-37ED7A47EF85}" type="presOf" srcId="{F88F8D72-7225-489E-9240-3A0486E60814}" destId="{05875C47-944F-440D-8CD2-9F8DF8EF8774}" srcOrd="0" destOrd="0" presId="urn:microsoft.com/office/officeart/2005/8/layout/list1"/>
    <dgm:cxn modelId="{5AA7452D-540B-BD44-AFA0-34D914F3FE07}" type="presOf" srcId="{5B22C851-4547-4592-84FB-08D598BC4DC4}" destId="{8717B45C-E975-4763-8E23-37C935E6ADD6}" srcOrd="0" destOrd="0" presId="urn:microsoft.com/office/officeart/2005/8/layout/list1"/>
    <dgm:cxn modelId="{3F67F139-A939-4163-9EE0-351BE457BA07}" srcId="{5B22C851-4547-4592-84FB-08D598BC4DC4}" destId="{529A94CE-744E-4D75-8215-F6E1D5A98A8D}" srcOrd="1" destOrd="0" parTransId="{DB213B36-F0D1-458F-8136-8EF138DDE306}" sibTransId="{1FDFB3F5-2A43-484E-B1BA-3AB95FB98C8D}"/>
    <dgm:cxn modelId="{BAD71454-1F35-1849-A5C7-0CFFF93079F2}" type="presOf" srcId="{529A94CE-744E-4D75-8215-F6E1D5A98A8D}" destId="{DB83A7A5-7106-45C3-9900-482EE5AB47EB}" srcOrd="1" destOrd="0" presId="urn:microsoft.com/office/officeart/2005/8/layout/list1"/>
    <dgm:cxn modelId="{7AAD2976-6647-A648-95D9-92CC28E68A33}" type="presOf" srcId="{529A94CE-744E-4D75-8215-F6E1D5A98A8D}" destId="{D12222DA-25FB-45FC-ACD5-FEC50149A547}" srcOrd="0" destOrd="0" presId="urn:microsoft.com/office/officeart/2005/8/layout/list1"/>
    <dgm:cxn modelId="{98319478-1F6F-46EA-8233-A227DB1CEFE5}" srcId="{5B22C851-4547-4592-84FB-08D598BC4DC4}" destId="{D39DB7AC-1064-4957-98A3-AD3B723A27C4}" srcOrd="0" destOrd="0" parTransId="{99A12C9E-A2FA-4DC3-A30C-62F3242EC730}" sibTransId="{D530BD8C-498C-4CCB-ADD9-B0FA09BAC025}"/>
    <dgm:cxn modelId="{156F61A0-6133-2D42-855C-039BB6761443}" type="presOf" srcId="{D39DB7AC-1064-4957-98A3-AD3B723A27C4}" destId="{D452E265-82E9-480E-B729-479F2417A2F8}" srcOrd="0" destOrd="0" presId="urn:microsoft.com/office/officeart/2005/8/layout/list1"/>
    <dgm:cxn modelId="{14D2735A-CD23-2D42-8917-0572A2235571}" type="presParOf" srcId="{8717B45C-E975-4763-8E23-37C935E6ADD6}" destId="{7CC2E02F-132F-4003-91E4-DE74AC4B852C}" srcOrd="0" destOrd="0" presId="urn:microsoft.com/office/officeart/2005/8/layout/list1"/>
    <dgm:cxn modelId="{1F4611BA-B652-154D-A983-0823CF3DB22E}" type="presParOf" srcId="{7CC2E02F-132F-4003-91E4-DE74AC4B852C}" destId="{D452E265-82E9-480E-B729-479F2417A2F8}" srcOrd="0" destOrd="0" presId="urn:microsoft.com/office/officeart/2005/8/layout/list1"/>
    <dgm:cxn modelId="{6738F995-043A-3F4B-9AC1-916F43D96C2F}" type="presParOf" srcId="{7CC2E02F-132F-4003-91E4-DE74AC4B852C}" destId="{8A842A2D-AE6F-45F7-BA4B-27BEBEBDFC30}" srcOrd="1" destOrd="0" presId="urn:microsoft.com/office/officeart/2005/8/layout/list1"/>
    <dgm:cxn modelId="{09FBCAFE-359B-EA4A-A777-41A0E3EC5526}" type="presParOf" srcId="{8717B45C-E975-4763-8E23-37C935E6ADD6}" destId="{687F83AA-EBEF-41B5-952A-6259FAAF1519}" srcOrd="1" destOrd="0" presId="urn:microsoft.com/office/officeart/2005/8/layout/list1"/>
    <dgm:cxn modelId="{5C13C0B9-AB9F-7449-99ED-3F68036E8F17}" type="presParOf" srcId="{8717B45C-E975-4763-8E23-37C935E6ADD6}" destId="{3E39B077-6CC0-4438-BE15-A483A8D1E9FC}" srcOrd="2" destOrd="0" presId="urn:microsoft.com/office/officeart/2005/8/layout/list1"/>
    <dgm:cxn modelId="{F34574FD-79AD-304F-B2F3-BF39746D680F}" type="presParOf" srcId="{8717B45C-E975-4763-8E23-37C935E6ADD6}" destId="{72B59136-EB03-4328-B795-CE47786CEAE6}" srcOrd="3" destOrd="0" presId="urn:microsoft.com/office/officeart/2005/8/layout/list1"/>
    <dgm:cxn modelId="{DB18B5B8-3BB3-4942-B078-7938B2474269}" type="presParOf" srcId="{8717B45C-E975-4763-8E23-37C935E6ADD6}" destId="{C18FD423-ED4E-45CC-B3D0-0B59F9CF77CD}" srcOrd="4" destOrd="0" presId="urn:microsoft.com/office/officeart/2005/8/layout/list1"/>
    <dgm:cxn modelId="{F6EC036B-0FD2-3C40-9CCD-EB1D70F53A05}" type="presParOf" srcId="{C18FD423-ED4E-45CC-B3D0-0B59F9CF77CD}" destId="{D12222DA-25FB-45FC-ACD5-FEC50149A547}" srcOrd="0" destOrd="0" presId="urn:microsoft.com/office/officeart/2005/8/layout/list1"/>
    <dgm:cxn modelId="{6AD8360A-B737-5141-A6EF-334CFE05D687}" type="presParOf" srcId="{C18FD423-ED4E-45CC-B3D0-0B59F9CF77CD}" destId="{DB83A7A5-7106-45C3-9900-482EE5AB47EB}" srcOrd="1" destOrd="0" presId="urn:microsoft.com/office/officeart/2005/8/layout/list1"/>
    <dgm:cxn modelId="{3F83EE7B-F443-074B-9EF0-7AABACA767B8}" type="presParOf" srcId="{8717B45C-E975-4763-8E23-37C935E6ADD6}" destId="{EBB6846A-5334-4961-906C-A0CE8699B777}" srcOrd="5" destOrd="0" presId="urn:microsoft.com/office/officeart/2005/8/layout/list1"/>
    <dgm:cxn modelId="{EF7327D3-63C3-C04E-B43B-C00FE95B0E34}" type="presParOf" srcId="{8717B45C-E975-4763-8E23-37C935E6ADD6}" destId="{0A4D308E-0617-4314-85C5-A10E07D4E06E}" srcOrd="6" destOrd="0" presId="urn:microsoft.com/office/officeart/2005/8/layout/list1"/>
    <dgm:cxn modelId="{460D7549-F706-8545-9B25-A89C7FA39BB0}" type="presParOf" srcId="{8717B45C-E975-4763-8E23-37C935E6ADD6}" destId="{C3E8FB3C-6D24-4D14-B311-310AF98A7C51}" srcOrd="7" destOrd="0" presId="urn:microsoft.com/office/officeart/2005/8/layout/list1"/>
    <dgm:cxn modelId="{BEF079FF-32B8-AC4D-901A-E43BCD0D0338}" type="presParOf" srcId="{8717B45C-E975-4763-8E23-37C935E6ADD6}" destId="{BCC966BB-8882-48E3-B075-E09AAE215C6C}" srcOrd="8" destOrd="0" presId="urn:microsoft.com/office/officeart/2005/8/layout/list1"/>
    <dgm:cxn modelId="{CF2DDDB8-C4F8-D74D-AF6D-7945F0DEB6CE}" type="presParOf" srcId="{BCC966BB-8882-48E3-B075-E09AAE215C6C}" destId="{05875C47-944F-440D-8CD2-9F8DF8EF8774}" srcOrd="0" destOrd="0" presId="urn:microsoft.com/office/officeart/2005/8/layout/list1"/>
    <dgm:cxn modelId="{B537FD01-6CD9-6940-9066-94A71182510D}" type="presParOf" srcId="{BCC966BB-8882-48E3-B075-E09AAE215C6C}" destId="{1415E602-B3C0-4313-8FEB-FFB0C2757B04}" srcOrd="1" destOrd="0" presId="urn:microsoft.com/office/officeart/2005/8/layout/list1"/>
    <dgm:cxn modelId="{4E1D9A02-2253-8943-B47D-E081DDC391DB}" type="presParOf" srcId="{8717B45C-E975-4763-8E23-37C935E6ADD6}" destId="{7602A27B-2C88-4506-9C3E-CEDE5D782401}" srcOrd="9" destOrd="0" presId="urn:microsoft.com/office/officeart/2005/8/layout/list1"/>
    <dgm:cxn modelId="{C22390F6-9123-9B45-B229-DA9005B7CCB0}" type="presParOf" srcId="{8717B45C-E975-4763-8E23-37C935E6ADD6}" destId="{9B17BD74-32A4-4A52-B0CC-0C0EB3F0B6B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C1EB0F-8639-4A04-BE17-487B3796577C}" type="doc">
      <dgm:prSet loTypeId="urn:microsoft.com/office/officeart/2005/8/layout/cycle3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096F615F-DDC9-4D85-A266-0EDD5CBFE05A}">
      <dgm:prSet phldrT="[Szöveg]"/>
      <dgm:spPr/>
      <dgm:t>
        <a:bodyPr/>
        <a:lstStyle/>
        <a:p>
          <a:r>
            <a:rPr lang="hu-HU" b="1" dirty="0">
              <a:solidFill>
                <a:schemeClr val="tx1"/>
              </a:solidFill>
            </a:rPr>
            <a:t>Céljaidat</a:t>
          </a:r>
        </a:p>
      </dgm:t>
    </dgm:pt>
    <dgm:pt modelId="{0BF7C3F8-8056-4452-826F-10323142C728}" type="parTrans" cxnId="{0FACBB7E-0C64-43A3-A23C-67ED6CC78EC3}">
      <dgm:prSet/>
      <dgm:spPr/>
      <dgm:t>
        <a:bodyPr/>
        <a:lstStyle/>
        <a:p>
          <a:endParaRPr lang="hu-HU"/>
        </a:p>
      </dgm:t>
    </dgm:pt>
    <dgm:pt modelId="{388C851B-E061-4011-B5AC-C3CA7EDDCB2E}" type="sibTrans" cxnId="{0FACBB7E-0C64-43A3-A23C-67ED6CC78EC3}">
      <dgm:prSet/>
      <dgm:spPr/>
      <dgm:t>
        <a:bodyPr/>
        <a:lstStyle/>
        <a:p>
          <a:endParaRPr lang="hu-HU"/>
        </a:p>
      </dgm:t>
    </dgm:pt>
    <dgm:pt modelId="{E8D5B54F-F70D-42F1-9400-3867510A2D80}">
      <dgm:prSet phldrT="[Szöveg]"/>
      <dgm:spPr/>
      <dgm:t>
        <a:bodyPr/>
        <a:lstStyle/>
        <a:p>
          <a:r>
            <a:rPr lang="hu-HU" b="1" dirty="0"/>
            <a:t>Motivációdat</a:t>
          </a:r>
        </a:p>
      </dgm:t>
    </dgm:pt>
    <dgm:pt modelId="{2A1BF04C-3BAF-458B-BE25-4F908726D697}" type="parTrans" cxnId="{08CFA265-5D9D-43F0-BD49-1739AF244B21}">
      <dgm:prSet/>
      <dgm:spPr/>
      <dgm:t>
        <a:bodyPr/>
        <a:lstStyle/>
        <a:p>
          <a:endParaRPr lang="hu-HU"/>
        </a:p>
      </dgm:t>
    </dgm:pt>
    <dgm:pt modelId="{D292450A-F304-405F-95C7-951D35E2925C}" type="sibTrans" cxnId="{08CFA265-5D9D-43F0-BD49-1739AF244B21}">
      <dgm:prSet/>
      <dgm:spPr/>
      <dgm:t>
        <a:bodyPr/>
        <a:lstStyle/>
        <a:p>
          <a:endParaRPr lang="hu-HU"/>
        </a:p>
      </dgm:t>
    </dgm:pt>
    <dgm:pt modelId="{8422A10D-B3E5-44AF-B24B-312299E2778F}">
      <dgm:prSet phldrT="[Szöveg]"/>
      <dgm:spPr/>
      <dgm:t>
        <a:bodyPr/>
        <a:lstStyle/>
        <a:p>
          <a:r>
            <a:rPr lang="hu-HU" b="1" dirty="0"/>
            <a:t>Erőforrásaidat</a:t>
          </a:r>
        </a:p>
      </dgm:t>
    </dgm:pt>
    <dgm:pt modelId="{F14E674F-E550-410C-B94C-3F5740D986EC}" type="parTrans" cxnId="{FAD987C7-D38C-4885-B064-83168D40AC70}">
      <dgm:prSet/>
      <dgm:spPr/>
      <dgm:t>
        <a:bodyPr/>
        <a:lstStyle/>
        <a:p>
          <a:endParaRPr lang="hu-HU"/>
        </a:p>
      </dgm:t>
    </dgm:pt>
    <dgm:pt modelId="{DB10A678-D2A6-4291-AED0-3A3166105C84}" type="sibTrans" cxnId="{FAD987C7-D38C-4885-B064-83168D40AC70}">
      <dgm:prSet/>
      <dgm:spPr/>
      <dgm:t>
        <a:bodyPr/>
        <a:lstStyle/>
        <a:p>
          <a:endParaRPr lang="hu-HU"/>
        </a:p>
      </dgm:t>
    </dgm:pt>
    <dgm:pt modelId="{629130AA-AC49-4686-BE47-32D1A8727D2A}">
      <dgm:prSet phldrT="[Szöveg]"/>
      <dgm:spPr/>
      <dgm:t>
        <a:bodyPr/>
        <a:lstStyle/>
        <a:p>
          <a:r>
            <a:rPr lang="hu-HU" b="1" dirty="0"/>
            <a:t>Lehetőségeidet</a:t>
          </a:r>
        </a:p>
      </dgm:t>
    </dgm:pt>
    <dgm:pt modelId="{4CD052B9-17F5-40F7-A915-7ECED7061DD4}" type="parTrans" cxnId="{46E9FC5B-2C57-4B27-A650-E52AF04A559C}">
      <dgm:prSet/>
      <dgm:spPr/>
      <dgm:t>
        <a:bodyPr/>
        <a:lstStyle/>
        <a:p>
          <a:endParaRPr lang="hu-HU"/>
        </a:p>
      </dgm:t>
    </dgm:pt>
    <dgm:pt modelId="{4B1510A8-4F66-4578-B4EC-45CBFBC94301}" type="sibTrans" cxnId="{46E9FC5B-2C57-4B27-A650-E52AF04A559C}">
      <dgm:prSet/>
      <dgm:spPr/>
      <dgm:t>
        <a:bodyPr/>
        <a:lstStyle/>
        <a:p>
          <a:endParaRPr lang="hu-HU"/>
        </a:p>
      </dgm:t>
    </dgm:pt>
    <dgm:pt modelId="{997A20D1-7994-43BA-9AF1-559348C64C1D}" type="pres">
      <dgm:prSet presAssocID="{D3C1EB0F-8639-4A04-BE17-487B3796577C}" presName="Name0" presStyleCnt="0">
        <dgm:presLayoutVars>
          <dgm:dir/>
          <dgm:resizeHandles val="exact"/>
        </dgm:presLayoutVars>
      </dgm:prSet>
      <dgm:spPr/>
    </dgm:pt>
    <dgm:pt modelId="{57B4237D-1565-4264-9112-BA8DA46386D3}" type="pres">
      <dgm:prSet presAssocID="{D3C1EB0F-8639-4A04-BE17-487B3796577C}" presName="cycle" presStyleCnt="0"/>
      <dgm:spPr/>
    </dgm:pt>
    <dgm:pt modelId="{6FD9C96D-0918-4E57-8BF1-6EE019F53747}" type="pres">
      <dgm:prSet presAssocID="{096F615F-DDC9-4D85-A266-0EDD5CBFE05A}" presName="nodeFirstNode" presStyleLbl="node1" presStyleIdx="0" presStyleCnt="4">
        <dgm:presLayoutVars>
          <dgm:bulletEnabled val="1"/>
        </dgm:presLayoutVars>
      </dgm:prSet>
      <dgm:spPr/>
    </dgm:pt>
    <dgm:pt modelId="{CA763F14-BC42-43C2-99D3-8076B4B49C74}" type="pres">
      <dgm:prSet presAssocID="{388C851B-E061-4011-B5AC-C3CA7EDDCB2E}" presName="sibTransFirstNode" presStyleLbl="bgShp" presStyleIdx="0" presStyleCnt="1"/>
      <dgm:spPr/>
    </dgm:pt>
    <dgm:pt modelId="{C51595A4-901C-46B4-9289-4FA9FCE63EA1}" type="pres">
      <dgm:prSet presAssocID="{E8D5B54F-F70D-42F1-9400-3867510A2D80}" presName="nodeFollowingNodes" presStyleLbl="node1" presStyleIdx="1" presStyleCnt="4">
        <dgm:presLayoutVars>
          <dgm:bulletEnabled val="1"/>
        </dgm:presLayoutVars>
      </dgm:prSet>
      <dgm:spPr/>
    </dgm:pt>
    <dgm:pt modelId="{FA97232B-87B6-46C0-9D28-E2A71485BD73}" type="pres">
      <dgm:prSet presAssocID="{8422A10D-B3E5-44AF-B24B-312299E2778F}" presName="nodeFollowingNodes" presStyleLbl="node1" presStyleIdx="2" presStyleCnt="4">
        <dgm:presLayoutVars>
          <dgm:bulletEnabled val="1"/>
        </dgm:presLayoutVars>
      </dgm:prSet>
      <dgm:spPr/>
    </dgm:pt>
    <dgm:pt modelId="{061E7F65-23CC-46E9-8774-26C7BE6F4F84}" type="pres">
      <dgm:prSet presAssocID="{629130AA-AC49-4686-BE47-32D1A8727D2A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A7630B1E-4109-8C44-83F6-738BF1255173}" type="presOf" srcId="{8422A10D-B3E5-44AF-B24B-312299E2778F}" destId="{FA97232B-87B6-46C0-9D28-E2A71485BD73}" srcOrd="0" destOrd="0" presId="urn:microsoft.com/office/officeart/2005/8/layout/cycle3"/>
    <dgm:cxn modelId="{E07AB758-E441-E045-8883-500250F7793B}" type="presOf" srcId="{629130AA-AC49-4686-BE47-32D1A8727D2A}" destId="{061E7F65-23CC-46E9-8774-26C7BE6F4F84}" srcOrd="0" destOrd="0" presId="urn:microsoft.com/office/officeart/2005/8/layout/cycle3"/>
    <dgm:cxn modelId="{46E9FC5B-2C57-4B27-A650-E52AF04A559C}" srcId="{D3C1EB0F-8639-4A04-BE17-487B3796577C}" destId="{629130AA-AC49-4686-BE47-32D1A8727D2A}" srcOrd="3" destOrd="0" parTransId="{4CD052B9-17F5-40F7-A915-7ECED7061DD4}" sibTransId="{4B1510A8-4F66-4578-B4EC-45CBFBC94301}"/>
    <dgm:cxn modelId="{08CFA265-5D9D-43F0-BD49-1739AF244B21}" srcId="{D3C1EB0F-8639-4A04-BE17-487B3796577C}" destId="{E8D5B54F-F70D-42F1-9400-3867510A2D80}" srcOrd="1" destOrd="0" parTransId="{2A1BF04C-3BAF-458B-BE25-4F908726D697}" sibTransId="{D292450A-F304-405F-95C7-951D35E2925C}"/>
    <dgm:cxn modelId="{F3D7926E-188D-9849-AE82-90B24BF12FB6}" type="presOf" srcId="{096F615F-DDC9-4D85-A266-0EDD5CBFE05A}" destId="{6FD9C96D-0918-4E57-8BF1-6EE019F53747}" srcOrd="0" destOrd="0" presId="urn:microsoft.com/office/officeart/2005/8/layout/cycle3"/>
    <dgm:cxn modelId="{0FACBB7E-0C64-43A3-A23C-67ED6CC78EC3}" srcId="{D3C1EB0F-8639-4A04-BE17-487B3796577C}" destId="{096F615F-DDC9-4D85-A266-0EDD5CBFE05A}" srcOrd="0" destOrd="0" parTransId="{0BF7C3F8-8056-4452-826F-10323142C728}" sibTransId="{388C851B-E061-4011-B5AC-C3CA7EDDCB2E}"/>
    <dgm:cxn modelId="{2986449B-1ABC-7143-820E-1AFA846B0646}" type="presOf" srcId="{D3C1EB0F-8639-4A04-BE17-487B3796577C}" destId="{997A20D1-7994-43BA-9AF1-559348C64C1D}" srcOrd="0" destOrd="0" presId="urn:microsoft.com/office/officeart/2005/8/layout/cycle3"/>
    <dgm:cxn modelId="{FAD987C7-D38C-4885-B064-83168D40AC70}" srcId="{D3C1EB0F-8639-4A04-BE17-487B3796577C}" destId="{8422A10D-B3E5-44AF-B24B-312299E2778F}" srcOrd="2" destOrd="0" parTransId="{F14E674F-E550-410C-B94C-3F5740D986EC}" sibTransId="{DB10A678-D2A6-4291-AED0-3A3166105C84}"/>
    <dgm:cxn modelId="{3FFD9CEE-40E6-A141-B65A-C66019E35AC0}" type="presOf" srcId="{388C851B-E061-4011-B5AC-C3CA7EDDCB2E}" destId="{CA763F14-BC42-43C2-99D3-8076B4B49C74}" srcOrd="0" destOrd="0" presId="urn:microsoft.com/office/officeart/2005/8/layout/cycle3"/>
    <dgm:cxn modelId="{3F14ECFB-DA43-914C-85C6-ED51ADAF4989}" type="presOf" srcId="{E8D5B54F-F70D-42F1-9400-3867510A2D80}" destId="{C51595A4-901C-46B4-9289-4FA9FCE63EA1}" srcOrd="0" destOrd="0" presId="urn:microsoft.com/office/officeart/2005/8/layout/cycle3"/>
    <dgm:cxn modelId="{C09624E6-6F6A-0E48-9765-9440F9995491}" type="presParOf" srcId="{997A20D1-7994-43BA-9AF1-559348C64C1D}" destId="{57B4237D-1565-4264-9112-BA8DA46386D3}" srcOrd="0" destOrd="0" presId="urn:microsoft.com/office/officeart/2005/8/layout/cycle3"/>
    <dgm:cxn modelId="{0DE01F21-120D-D64C-A699-11C07300E252}" type="presParOf" srcId="{57B4237D-1565-4264-9112-BA8DA46386D3}" destId="{6FD9C96D-0918-4E57-8BF1-6EE019F53747}" srcOrd="0" destOrd="0" presId="urn:microsoft.com/office/officeart/2005/8/layout/cycle3"/>
    <dgm:cxn modelId="{CDF8F48F-4709-6B4F-81D0-651F3623D02F}" type="presParOf" srcId="{57B4237D-1565-4264-9112-BA8DA46386D3}" destId="{CA763F14-BC42-43C2-99D3-8076B4B49C74}" srcOrd="1" destOrd="0" presId="urn:microsoft.com/office/officeart/2005/8/layout/cycle3"/>
    <dgm:cxn modelId="{1C134976-0BE9-A34B-911F-F392CCB1867A}" type="presParOf" srcId="{57B4237D-1565-4264-9112-BA8DA46386D3}" destId="{C51595A4-901C-46B4-9289-4FA9FCE63EA1}" srcOrd="2" destOrd="0" presId="urn:microsoft.com/office/officeart/2005/8/layout/cycle3"/>
    <dgm:cxn modelId="{7B3F685F-62D1-1C4E-80D1-8FB180DA8AE4}" type="presParOf" srcId="{57B4237D-1565-4264-9112-BA8DA46386D3}" destId="{FA97232B-87B6-46C0-9D28-E2A71485BD73}" srcOrd="3" destOrd="0" presId="urn:microsoft.com/office/officeart/2005/8/layout/cycle3"/>
    <dgm:cxn modelId="{F7A3429C-52BC-204F-9E95-28BB09843069}" type="presParOf" srcId="{57B4237D-1565-4264-9112-BA8DA46386D3}" destId="{061E7F65-23CC-46E9-8774-26C7BE6F4F84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568703-3BD2-274E-AA7B-AC37DFCD15ED}" type="doc">
      <dgm:prSet loTypeId="urn:microsoft.com/office/officeart/2008/layout/VerticalCurvedList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3819A61-959B-AA4B-9B72-1C106A7875C0}">
      <dgm:prSet phldrT="[Text]"/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err="1"/>
            <a:t>Nincs</a:t>
          </a:r>
          <a:r>
            <a:rPr lang="en-US" dirty="0"/>
            <a:t> </a:t>
          </a:r>
          <a:r>
            <a:rPr lang="en-US" dirty="0" err="1"/>
            <a:t>erősség</a:t>
          </a:r>
          <a:r>
            <a:rPr lang="en-US" baseline="0" dirty="0"/>
            <a:t> </a:t>
          </a:r>
          <a:r>
            <a:rPr lang="en-US" baseline="0" dirty="0" err="1"/>
            <a:t>vagy</a:t>
          </a:r>
          <a:r>
            <a:rPr lang="en-US" baseline="0" dirty="0"/>
            <a:t> </a:t>
          </a:r>
          <a:r>
            <a:rPr lang="en-US" baseline="0" dirty="0" err="1"/>
            <a:t>gyengeség</a:t>
          </a:r>
          <a:endParaRPr lang="en-US" dirty="0"/>
        </a:p>
      </dgm:t>
    </dgm:pt>
    <dgm:pt modelId="{6B9CF23C-CDDC-5642-95DA-5B49DDEFCA37}" type="parTrans" cxnId="{62FE007F-3AC8-AE46-A18B-E5B8567321F0}">
      <dgm:prSet/>
      <dgm:spPr/>
      <dgm:t>
        <a:bodyPr/>
        <a:lstStyle/>
        <a:p>
          <a:endParaRPr lang="en-US"/>
        </a:p>
      </dgm:t>
    </dgm:pt>
    <dgm:pt modelId="{EA7A2F2B-0FF3-7E48-9573-36AFCE34ECA5}" type="sibTrans" cxnId="{62FE007F-3AC8-AE46-A18B-E5B8567321F0}">
      <dgm:prSet/>
      <dgm:spPr/>
      <dgm:t>
        <a:bodyPr/>
        <a:lstStyle/>
        <a:p>
          <a:endParaRPr lang="en-US"/>
        </a:p>
      </dgm:t>
    </dgm:pt>
    <dgm:pt modelId="{28C388A7-5C28-FA40-8360-AE013601F0D9}">
      <dgm:prSet phldrT="[Text]"/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err="1"/>
            <a:t>Készségeid</a:t>
          </a:r>
          <a:r>
            <a:rPr lang="en-US" dirty="0"/>
            <a:t> </a:t>
          </a:r>
          <a:r>
            <a:rPr lang="en-US" dirty="0" err="1"/>
            <a:t>és</a:t>
          </a:r>
          <a:r>
            <a:rPr lang="en-US" dirty="0"/>
            <a:t> </a:t>
          </a:r>
          <a:r>
            <a:rPr lang="en-US" dirty="0" err="1"/>
            <a:t>képességeid</a:t>
          </a:r>
          <a:r>
            <a:rPr lang="en-US" dirty="0"/>
            <a:t> </a:t>
          </a:r>
          <a:r>
            <a:rPr lang="en-US" dirty="0" err="1"/>
            <a:t>vannak</a:t>
          </a:r>
          <a:endParaRPr lang="en-US" dirty="0"/>
        </a:p>
      </dgm:t>
    </dgm:pt>
    <dgm:pt modelId="{03E3CCE5-6524-CA48-A628-4D0B6EBADC82}" type="parTrans" cxnId="{769C68A1-6E49-4C48-8E93-BE045C8FBBD2}">
      <dgm:prSet/>
      <dgm:spPr/>
      <dgm:t>
        <a:bodyPr/>
        <a:lstStyle/>
        <a:p>
          <a:endParaRPr lang="en-US"/>
        </a:p>
      </dgm:t>
    </dgm:pt>
    <dgm:pt modelId="{ACC29ACC-2E18-8048-9D61-133C724E9BB3}" type="sibTrans" cxnId="{769C68A1-6E49-4C48-8E93-BE045C8FBBD2}">
      <dgm:prSet/>
      <dgm:spPr/>
      <dgm:t>
        <a:bodyPr/>
        <a:lstStyle/>
        <a:p>
          <a:endParaRPr lang="en-US"/>
        </a:p>
      </dgm:t>
    </dgm:pt>
    <dgm:pt modelId="{96165246-2D5E-DC4C-B49F-C3C27B27A806}">
      <dgm:prSet phldrT="[Text]"/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err="1"/>
            <a:t>Készíts</a:t>
          </a:r>
          <a:r>
            <a:rPr lang="en-US" dirty="0"/>
            <a:t> </a:t>
          </a:r>
          <a:r>
            <a:rPr lang="en-US" dirty="0" err="1"/>
            <a:t>listát</a:t>
          </a:r>
          <a:r>
            <a:rPr lang="en-US" dirty="0"/>
            <a:t> a </a:t>
          </a:r>
          <a:r>
            <a:rPr lang="en-US" dirty="0" err="1"/>
            <a:t>tulajdonságaidról</a:t>
          </a:r>
          <a:endParaRPr lang="en-US" dirty="0"/>
        </a:p>
      </dgm:t>
    </dgm:pt>
    <dgm:pt modelId="{64168D09-C801-3B46-8D13-ECAFF1E9A9D6}" type="parTrans" cxnId="{C9A8635D-11FD-2A41-8157-27C884DDFF27}">
      <dgm:prSet/>
      <dgm:spPr/>
      <dgm:t>
        <a:bodyPr/>
        <a:lstStyle/>
        <a:p>
          <a:endParaRPr lang="en-US"/>
        </a:p>
      </dgm:t>
    </dgm:pt>
    <dgm:pt modelId="{9D75674A-2EAB-3E48-AF55-FA3705E4576A}" type="sibTrans" cxnId="{C9A8635D-11FD-2A41-8157-27C884DDFF27}">
      <dgm:prSet/>
      <dgm:spPr/>
      <dgm:t>
        <a:bodyPr/>
        <a:lstStyle/>
        <a:p>
          <a:endParaRPr lang="en-US"/>
        </a:p>
      </dgm:t>
    </dgm:pt>
    <dgm:pt modelId="{9E65B33D-3C0F-D646-912F-EA606DAA1232}">
      <dgm:prSet phldrT="[Text]"/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err="1"/>
            <a:t>Kérdezz</a:t>
          </a:r>
          <a:r>
            <a:rPr lang="en-US" dirty="0"/>
            <a:t> meg </a:t>
          </a:r>
          <a:r>
            <a:rPr lang="en-US" dirty="0" err="1"/>
            <a:t>másokat</a:t>
          </a:r>
          <a:r>
            <a:rPr lang="en-US" dirty="0"/>
            <a:t> is</a:t>
          </a:r>
        </a:p>
      </dgm:t>
    </dgm:pt>
    <dgm:pt modelId="{783F10B1-9BB0-A24B-9C0D-CD2E6404F966}" type="parTrans" cxnId="{E6E713E6-07E4-9540-985B-E0EFB1811387}">
      <dgm:prSet/>
      <dgm:spPr/>
      <dgm:t>
        <a:bodyPr/>
        <a:lstStyle/>
        <a:p>
          <a:endParaRPr lang="en-US"/>
        </a:p>
      </dgm:t>
    </dgm:pt>
    <dgm:pt modelId="{531C10CB-E907-1D46-BAED-5415F4CFD0B4}" type="sibTrans" cxnId="{E6E713E6-07E4-9540-985B-E0EFB1811387}">
      <dgm:prSet/>
      <dgm:spPr/>
      <dgm:t>
        <a:bodyPr/>
        <a:lstStyle/>
        <a:p>
          <a:endParaRPr lang="en-US"/>
        </a:p>
      </dgm:t>
    </dgm:pt>
    <dgm:pt modelId="{4D8EB719-7591-504E-A77B-AF84ED767832}">
      <dgm:prSet phldrT="[Text]"/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err="1"/>
            <a:t>Keress</a:t>
          </a:r>
          <a:r>
            <a:rPr lang="en-US" dirty="0"/>
            <a:t> </a:t>
          </a:r>
          <a:r>
            <a:rPr lang="en-US" dirty="0" err="1"/>
            <a:t>hozzájuk</a:t>
          </a:r>
          <a:r>
            <a:rPr lang="en-US" dirty="0"/>
            <a:t> </a:t>
          </a:r>
          <a:r>
            <a:rPr lang="en-US" dirty="0" err="1"/>
            <a:t>példát</a:t>
          </a:r>
          <a:endParaRPr lang="en-US" dirty="0"/>
        </a:p>
      </dgm:t>
    </dgm:pt>
    <dgm:pt modelId="{5C981632-CAF4-514B-AAF4-FB7EA3DD64E4}" type="parTrans" cxnId="{29C65FB8-64E0-0345-9E1E-D0E0FD6903C6}">
      <dgm:prSet/>
      <dgm:spPr/>
      <dgm:t>
        <a:bodyPr/>
        <a:lstStyle/>
        <a:p>
          <a:endParaRPr lang="en-US"/>
        </a:p>
      </dgm:t>
    </dgm:pt>
    <dgm:pt modelId="{6BF54012-BAB9-1D42-BE59-813301CAC6DA}" type="sibTrans" cxnId="{29C65FB8-64E0-0345-9E1E-D0E0FD6903C6}">
      <dgm:prSet/>
      <dgm:spPr/>
      <dgm:t>
        <a:bodyPr/>
        <a:lstStyle/>
        <a:p>
          <a:endParaRPr lang="en-US"/>
        </a:p>
      </dgm:t>
    </dgm:pt>
    <dgm:pt modelId="{1F4B2A94-5095-054B-8AD7-AF1EAE86F995}" type="pres">
      <dgm:prSet presAssocID="{46568703-3BD2-274E-AA7B-AC37DFCD15ED}" presName="Name0" presStyleCnt="0">
        <dgm:presLayoutVars>
          <dgm:chMax val="7"/>
          <dgm:chPref val="7"/>
          <dgm:dir/>
        </dgm:presLayoutVars>
      </dgm:prSet>
      <dgm:spPr/>
    </dgm:pt>
    <dgm:pt modelId="{B3B074DA-44B9-9F4A-8EE4-CA0D75DD9A4D}" type="pres">
      <dgm:prSet presAssocID="{46568703-3BD2-274E-AA7B-AC37DFCD15ED}" presName="Name1" presStyleCnt="0"/>
      <dgm:spPr/>
    </dgm:pt>
    <dgm:pt modelId="{3193B3E5-E868-9240-B439-F27B86CC999D}" type="pres">
      <dgm:prSet presAssocID="{46568703-3BD2-274E-AA7B-AC37DFCD15ED}" presName="cycle" presStyleCnt="0"/>
      <dgm:spPr/>
    </dgm:pt>
    <dgm:pt modelId="{5C29D7B2-B44F-3A44-8947-B8550C380C08}" type="pres">
      <dgm:prSet presAssocID="{46568703-3BD2-274E-AA7B-AC37DFCD15ED}" presName="srcNode" presStyleLbl="node1" presStyleIdx="0" presStyleCnt="5"/>
      <dgm:spPr/>
    </dgm:pt>
    <dgm:pt modelId="{A7C8C469-9AE7-1C46-811E-1658C3176423}" type="pres">
      <dgm:prSet presAssocID="{46568703-3BD2-274E-AA7B-AC37DFCD15ED}" presName="conn" presStyleLbl="parChTrans1D2" presStyleIdx="0" presStyleCnt="1"/>
      <dgm:spPr/>
    </dgm:pt>
    <dgm:pt modelId="{31E084CF-F1BC-F141-B928-BCA91485D16D}" type="pres">
      <dgm:prSet presAssocID="{46568703-3BD2-274E-AA7B-AC37DFCD15ED}" presName="extraNode" presStyleLbl="node1" presStyleIdx="0" presStyleCnt="5"/>
      <dgm:spPr/>
    </dgm:pt>
    <dgm:pt modelId="{F3F95A5A-68C7-E54A-8AD5-46EDDF9D9FDD}" type="pres">
      <dgm:prSet presAssocID="{46568703-3BD2-274E-AA7B-AC37DFCD15ED}" presName="dstNode" presStyleLbl="node1" presStyleIdx="0" presStyleCnt="5"/>
      <dgm:spPr/>
    </dgm:pt>
    <dgm:pt modelId="{E36D50B6-B1B5-E84E-BC5F-22C2D6A6AC01}" type="pres">
      <dgm:prSet presAssocID="{23819A61-959B-AA4B-9B72-1C106A7875C0}" presName="text_1" presStyleLbl="node1" presStyleIdx="0" presStyleCnt="5">
        <dgm:presLayoutVars>
          <dgm:bulletEnabled val="1"/>
        </dgm:presLayoutVars>
      </dgm:prSet>
      <dgm:spPr/>
    </dgm:pt>
    <dgm:pt modelId="{6C5812BD-28F4-454D-8DE1-49C23C80A80C}" type="pres">
      <dgm:prSet presAssocID="{23819A61-959B-AA4B-9B72-1C106A7875C0}" presName="accent_1" presStyleCnt="0"/>
      <dgm:spPr/>
    </dgm:pt>
    <dgm:pt modelId="{70D6EB6E-8C5E-1342-BF13-E5748AD2965D}" type="pres">
      <dgm:prSet presAssocID="{23819A61-959B-AA4B-9B72-1C106A7875C0}" presName="accentRepeatNode" presStyleLbl="solidFgAcc1" presStyleIdx="0" presStyleCnt="5"/>
      <dgm:spPr/>
    </dgm:pt>
    <dgm:pt modelId="{415E3AA8-C2D5-AD4F-A6A7-2A99D1537FBD}" type="pres">
      <dgm:prSet presAssocID="{28C388A7-5C28-FA40-8360-AE013601F0D9}" presName="text_2" presStyleLbl="node1" presStyleIdx="1" presStyleCnt="5">
        <dgm:presLayoutVars>
          <dgm:bulletEnabled val="1"/>
        </dgm:presLayoutVars>
      </dgm:prSet>
      <dgm:spPr/>
    </dgm:pt>
    <dgm:pt modelId="{12903890-5162-BF4A-A71E-A629DB0D0DB9}" type="pres">
      <dgm:prSet presAssocID="{28C388A7-5C28-FA40-8360-AE013601F0D9}" presName="accent_2" presStyleCnt="0"/>
      <dgm:spPr/>
    </dgm:pt>
    <dgm:pt modelId="{07786F0F-E1FA-6D41-9DB1-BB39B056FA98}" type="pres">
      <dgm:prSet presAssocID="{28C388A7-5C28-FA40-8360-AE013601F0D9}" presName="accentRepeatNode" presStyleLbl="solidFgAcc1" presStyleIdx="1" presStyleCnt="5"/>
      <dgm:spPr/>
    </dgm:pt>
    <dgm:pt modelId="{512A6ED7-9E83-D54F-8DB8-D8A730798F8E}" type="pres">
      <dgm:prSet presAssocID="{96165246-2D5E-DC4C-B49F-C3C27B27A806}" presName="text_3" presStyleLbl="node1" presStyleIdx="2" presStyleCnt="5">
        <dgm:presLayoutVars>
          <dgm:bulletEnabled val="1"/>
        </dgm:presLayoutVars>
      </dgm:prSet>
      <dgm:spPr/>
    </dgm:pt>
    <dgm:pt modelId="{45B957DD-B930-754B-A39B-0B1083D4FB31}" type="pres">
      <dgm:prSet presAssocID="{96165246-2D5E-DC4C-B49F-C3C27B27A806}" presName="accent_3" presStyleCnt="0"/>
      <dgm:spPr/>
    </dgm:pt>
    <dgm:pt modelId="{EA538AB3-7310-4B4B-B90A-1B7ECC4ACF9C}" type="pres">
      <dgm:prSet presAssocID="{96165246-2D5E-DC4C-B49F-C3C27B27A806}" presName="accentRepeatNode" presStyleLbl="solidFgAcc1" presStyleIdx="2" presStyleCnt="5"/>
      <dgm:spPr/>
    </dgm:pt>
    <dgm:pt modelId="{65E5DABA-21EB-5D45-8934-6AE204CE545F}" type="pres">
      <dgm:prSet presAssocID="{4D8EB719-7591-504E-A77B-AF84ED767832}" presName="text_4" presStyleLbl="node1" presStyleIdx="3" presStyleCnt="5">
        <dgm:presLayoutVars>
          <dgm:bulletEnabled val="1"/>
        </dgm:presLayoutVars>
      </dgm:prSet>
      <dgm:spPr/>
    </dgm:pt>
    <dgm:pt modelId="{D7DE73EF-F49C-DA41-A411-4397FADDF0B0}" type="pres">
      <dgm:prSet presAssocID="{4D8EB719-7591-504E-A77B-AF84ED767832}" presName="accent_4" presStyleCnt="0"/>
      <dgm:spPr/>
    </dgm:pt>
    <dgm:pt modelId="{DA5A7FBB-2153-4C43-BDDE-B126F9E488A6}" type="pres">
      <dgm:prSet presAssocID="{4D8EB719-7591-504E-A77B-AF84ED767832}" presName="accentRepeatNode" presStyleLbl="solidFgAcc1" presStyleIdx="3" presStyleCnt="5"/>
      <dgm:spPr/>
    </dgm:pt>
    <dgm:pt modelId="{B7DA26FA-4B79-A94B-A94B-07B629D74C53}" type="pres">
      <dgm:prSet presAssocID="{9E65B33D-3C0F-D646-912F-EA606DAA1232}" presName="text_5" presStyleLbl="node1" presStyleIdx="4" presStyleCnt="5">
        <dgm:presLayoutVars>
          <dgm:bulletEnabled val="1"/>
        </dgm:presLayoutVars>
      </dgm:prSet>
      <dgm:spPr/>
    </dgm:pt>
    <dgm:pt modelId="{427C9800-4D23-CE42-ADE2-6108A0A87928}" type="pres">
      <dgm:prSet presAssocID="{9E65B33D-3C0F-D646-912F-EA606DAA1232}" presName="accent_5" presStyleCnt="0"/>
      <dgm:spPr/>
    </dgm:pt>
    <dgm:pt modelId="{31F1E70D-45EF-FA42-9A65-561D44F9C1C0}" type="pres">
      <dgm:prSet presAssocID="{9E65B33D-3C0F-D646-912F-EA606DAA1232}" presName="accentRepeatNode" presStyleLbl="solidFgAcc1" presStyleIdx="4" presStyleCnt="5"/>
      <dgm:spPr/>
    </dgm:pt>
  </dgm:ptLst>
  <dgm:cxnLst>
    <dgm:cxn modelId="{B2AC1B2C-9864-6046-B25A-2DD385FEB9BD}" type="presOf" srcId="{46568703-3BD2-274E-AA7B-AC37DFCD15ED}" destId="{1F4B2A94-5095-054B-8AD7-AF1EAE86F995}" srcOrd="0" destOrd="0" presId="urn:microsoft.com/office/officeart/2008/layout/VerticalCurvedList"/>
    <dgm:cxn modelId="{696C8D39-ABBD-3143-9924-9DC981E08522}" type="presOf" srcId="{4D8EB719-7591-504E-A77B-AF84ED767832}" destId="{65E5DABA-21EB-5D45-8934-6AE204CE545F}" srcOrd="0" destOrd="0" presId="urn:microsoft.com/office/officeart/2008/layout/VerticalCurvedList"/>
    <dgm:cxn modelId="{47D20E3F-3A0D-2640-A9CB-8C1B3AE49795}" type="presOf" srcId="{9E65B33D-3C0F-D646-912F-EA606DAA1232}" destId="{B7DA26FA-4B79-A94B-A94B-07B629D74C53}" srcOrd="0" destOrd="0" presId="urn:microsoft.com/office/officeart/2008/layout/VerticalCurvedList"/>
    <dgm:cxn modelId="{C9A8635D-11FD-2A41-8157-27C884DDFF27}" srcId="{46568703-3BD2-274E-AA7B-AC37DFCD15ED}" destId="{96165246-2D5E-DC4C-B49F-C3C27B27A806}" srcOrd="2" destOrd="0" parTransId="{64168D09-C801-3B46-8D13-ECAFF1E9A9D6}" sibTransId="{9D75674A-2EAB-3E48-AF55-FA3705E4576A}"/>
    <dgm:cxn modelId="{31811960-BFD3-8C4C-BFDE-57C0F5E1E283}" type="presOf" srcId="{96165246-2D5E-DC4C-B49F-C3C27B27A806}" destId="{512A6ED7-9E83-D54F-8DB8-D8A730798F8E}" srcOrd="0" destOrd="0" presId="urn:microsoft.com/office/officeart/2008/layout/VerticalCurvedList"/>
    <dgm:cxn modelId="{62FE007F-3AC8-AE46-A18B-E5B8567321F0}" srcId="{46568703-3BD2-274E-AA7B-AC37DFCD15ED}" destId="{23819A61-959B-AA4B-9B72-1C106A7875C0}" srcOrd="0" destOrd="0" parTransId="{6B9CF23C-CDDC-5642-95DA-5B49DDEFCA37}" sibTransId="{EA7A2F2B-0FF3-7E48-9573-36AFCE34ECA5}"/>
    <dgm:cxn modelId="{67D18188-5755-9242-A9B9-79D6EA303535}" type="presOf" srcId="{28C388A7-5C28-FA40-8360-AE013601F0D9}" destId="{415E3AA8-C2D5-AD4F-A6A7-2A99D1537FBD}" srcOrd="0" destOrd="0" presId="urn:microsoft.com/office/officeart/2008/layout/VerticalCurvedList"/>
    <dgm:cxn modelId="{769C68A1-6E49-4C48-8E93-BE045C8FBBD2}" srcId="{46568703-3BD2-274E-AA7B-AC37DFCD15ED}" destId="{28C388A7-5C28-FA40-8360-AE013601F0D9}" srcOrd="1" destOrd="0" parTransId="{03E3CCE5-6524-CA48-A628-4D0B6EBADC82}" sibTransId="{ACC29ACC-2E18-8048-9D61-133C724E9BB3}"/>
    <dgm:cxn modelId="{29C65FB8-64E0-0345-9E1E-D0E0FD6903C6}" srcId="{46568703-3BD2-274E-AA7B-AC37DFCD15ED}" destId="{4D8EB719-7591-504E-A77B-AF84ED767832}" srcOrd="3" destOrd="0" parTransId="{5C981632-CAF4-514B-AAF4-FB7EA3DD64E4}" sibTransId="{6BF54012-BAB9-1D42-BE59-813301CAC6DA}"/>
    <dgm:cxn modelId="{085549C1-2DB3-7843-81C3-B3732346B8E8}" type="presOf" srcId="{23819A61-959B-AA4B-9B72-1C106A7875C0}" destId="{E36D50B6-B1B5-E84E-BC5F-22C2D6A6AC01}" srcOrd="0" destOrd="0" presId="urn:microsoft.com/office/officeart/2008/layout/VerticalCurvedList"/>
    <dgm:cxn modelId="{3CA00FD0-028A-1E4D-AD3E-7816D5B5D5C8}" type="presOf" srcId="{EA7A2F2B-0FF3-7E48-9573-36AFCE34ECA5}" destId="{A7C8C469-9AE7-1C46-811E-1658C3176423}" srcOrd="0" destOrd="0" presId="urn:microsoft.com/office/officeart/2008/layout/VerticalCurvedList"/>
    <dgm:cxn modelId="{E6E713E6-07E4-9540-985B-E0EFB1811387}" srcId="{46568703-3BD2-274E-AA7B-AC37DFCD15ED}" destId="{9E65B33D-3C0F-D646-912F-EA606DAA1232}" srcOrd="4" destOrd="0" parTransId="{783F10B1-9BB0-A24B-9C0D-CD2E6404F966}" sibTransId="{531C10CB-E907-1D46-BAED-5415F4CFD0B4}"/>
    <dgm:cxn modelId="{16308A90-58D3-B24A-92ED-195432741583}" type="presParOf" srcId="{1F4B2A94-5095-054B-8AD7-AF1EAE86F995}" destId="{B3B074DA-44B9-9F4A-8EE4-CA0D75DD9A4D}" srcOrd="0" destOrd="0" presId="urn:microsoft.com/office/officeart/2008/layout/VerticalCurvedList"/>
    <dgm:cxn modelId="{F538F7D1-8DFA-9948-8B6B-4926ABB24659}" type="presParOf" srcId="{B3B074DA-44B9-9F4A-8EE4-CA0D75DD9A4D}" destId="{3193B3E5-E868-9240-B439-F27B86CC999D}" srcOrd="0" destOrd="0" presId="urn:microsoft.com/office/officeart/2008/layout/VerticalCurvedList"/>
    <dgm:cxn modelId="{178FB774-6A6F-8643-AC43-6DC9FC677541}" type="presParOf" srcId="{3193B3E5-E868-9240-B439-F27B86CC999D}" destId="{5C29D7B2-B44F-3A44-8947-B8550C380C08}" srcOrd="0" destOrd="0" presId="urn:microsoft.com/office/officeart/2008/layout/VerticalCurvedList"/>
    <dgm:cxn modelId="{DFCC83AC-F4A9-F44E-B0A6-CB343598CF09}" type="presParOf" srcId="{3193B3E5-E868-9240-B439-F27B86CC999D}" destId="{A7C8C469-9AE7-1C46-811E-1658C3176423}" srcOrd="1" destOrd="0" presId="urn:microsoft.com/office/officeart/2008/layout/VerticalCurvedList"/>
    <dgm:cxn modelId="{2F32B818-E507-E84E-8CCF-AB7297B0CC56}" type="presParOf" srcId="{3193B3E5-E868-9240-B439-F27B86CC999D}" destId="{31E084CF-F1BC-F141-B928-BCA91485D16D}" srcOrd="2" destOrd="0" presId="urn:microsoft.com/office/officeart/2008/layout/VerticalCurvedList"/>
    <dgm:cxn modelId="{6F99F3AE-8FB3-6D4B-94B1-9CAAE740E799}" type="presParOf" srcId="{3193B3E5-E868-9240-B439-F27B86CC999D}" destId="{F3F95A5A-68C7-E54A-8AD5-46EDDF9D9FDD}" srcOrd="3" destOrd="0" presId="urn:microsoft.com/office/officeart/2008/layout/VerticalCurvedList"/>
    <dgm:cxn modelId="{B83A550B-E5FB-1A4F-B3A3-E89C985258A6}" type="presParOf" srcId="{B3B074DA-44B9-9F4A-8EE4-CA0D75DD9A4D}" destId="{E36D50B6-B1B5-E84E-BC5F-22C2D6A6AC01}" srcOrd="1" destOrd="0" presId="urn:microsoft.com/office/officeart/2008/layout/VerticalCurvedList"/>
    <dgm:cxn modelId="{2D087F60-83B1-9C45-BBAF-5FEF458D2A62}" type="presParOf" srcId="{B3B074DA-44B9-9F4A-8EE4-CA0D75DD9A4D}" destId="{6C5812BD-28F4-454D-8DE1-49C23C80A80C}" srcOrd="2" destOrd="0" presId="urn:microsoft.com/office/officeart/2008/layout/VerticalCurvedList"/>
    <dgm:cxn modelId="{0EBDF83A-76D9-BF4B-A04C-E3FAD2FA4191}" type="presParOf" srcId="{6C5812BD-28F4-454D-8DE1-49C23C80A80C}" destId="{70D6EB6E-8C5E-1342-BF13-E5748AD2965D}" srcOrd="0" destOrd="0" presId="urn:microsoft.com/office/officeart/2008/layout/VerticalCurvedList"/>
    <dgm:cxn modelId="{5FE81761-F63A-0E4F-99D4-DEA914768603}" type="presParOf" srcId="{B3B074DA-44B9-9F4A-8EE4-CA0D75DD9A4D}" destId="{415E3AA8-C2D5-AD4F-A6A7-2A99D1537FBD}" srcOrd="3" destOrd="0" presId="urn:microsoft.com/office/officeart/2008/layout/VerticalCurvedList"/>
    <dgm:cxn modelId="{C998B08F-34DC-5744-A6C5-8E4D5F4BD4C6}" type="presParOf" srcId="{B3B074DA-44B9-9F4A-8EE4-CA0D75DD9A4D}" destId="{12903890-5162-BF4A-A71E-A629DB0D0DB9}" srcOrd="4" destOrd="0" presId="urn:microsoft.com/office/officeart/2008/layout/VerticalCurvedList"/>
    <dgm:cxn modelId="{210966DE-3A89-C74D-9544-0AB0163BDD1F}" type="presParOf" srcId="{12903890-5162-BF4A-A71E-A629DB0D0DB9}" destId="{07786F0F-E1FA-6D41-9DB1-BB39B056FA98}" srcOrd="0" destOrd="0" presId="urn:microsoft.com/office/officeart/2008/layout/VerticalCurvedList"/>
    <dgm:cxn modelId="{B6952163-00C4-9F49-A784-50A7735D0B7F}" type="presParOf" srcId="{B3B074DA-44B9-9F4A-8EE4-CA0D75DD9A4D}" destId="{512A6ED7-9E83-D54F-8DB8-D8A730798F8E}" srcOrd="5" destOrd="0" presId="urn:microsoft.com/office/officeart/2008/layout/VerticalCurvedList"/>
    <dgm:cxn modelId="{35802B37-AB78-1345-9771-03CA2DC0CF83}" type="presParOf" srcId="{B3B074DA-44B9-9F4A-8EE4-CA0D75DD9A4D}" destId="{45B957DD-B930-754B-A39B-0B1083D4FB31}" srcOrd="6" destOrd="0" presId="urn:microsoft.com/office/officeart/2008/layout/VerticalCurvedList"/>
    <dgm:cxn modelId="{92F115D1-CF71-FA4D-AACD-5609D8A76EB4}" type="presParOf" srcId="{45B957DD-B930-754B-A39B-0B1083D4FB31}" destId="{EA538AB3-7310-4B4B-B90A-1B7ECC4ACF9C}" srcOrd="0" destOrd="0" presId="urn:microsoft.com/office/officeart/2008/layout/VerticalCurvedList"/>
    <dgm:cxn modelId="{6A8B9D68-9B3F-FA47-9A65-467868BFB35E}" type="presParOf" srcId="{B3B074DA-44B9-9F4A-8EE4-CA0D75DD9A4D}" destId="{65E5DABA-21EB-5D45-8934-6AE204CE545F}" srcOrd="7" destOrd="0" presId="urn:microsoft.com/office/officeart/2008/layout/VerticalCurvedList"/>
    <dgm:cxn modelId="{F36997E1-20EC-174A-9E8B-B67D0834549D}" type="presParOf" srcId="{B3B074DA-44B9-9F4A-8EE4-CA0D75DD9A4D}" destId="{D7DE73EF-F49C-DA41-A411-4397FADDF0B0}" srcOrd="8" destOrd="0" presId="urn:microsoft.com/office/officeart/2008/layout/VerticalCurvedList"/>
    <dgm:cxn modelId="{BCA94CB0-1DA6-E54E-A2AB-C8F0AC33F015}" type="presParOf" srcId="{D7DE73EF-F49C-DA41-A411-4397FADDF0B0}" destId="{DA5A7FBB-2153-4C43-BDDE-B126F9E488A6}" srcOrd="0" destOrd="0" presId="urn:microsoft.com/office/officeart/2008/layout/VerticalCurvedList"/>
    <dgm:cxn modelId="{5B0B775E-145E-9A44-BC1A-611697A76873}" type="presParOf" srcId="{B3B074DA-44B9-9F4A-8EE4-CA0D75DD9A4D}" destId="{B7DA26FA-4B79-A94B-A94B-07B629D74C53}" srcOrd="9" destOrd="0" presId="urn:microsoft.com/office/officeart/2008/layout/VerticalCurvedList"/>
    <dgm:cxn modelId="{B1B3CDB6-52E4-6648-BBCB-5DB925A532E3}" type="presParOf" srcId="{B3B074DA-44B9-9F4A-8EE4-CA0D75DD9A4D}" destId="{427C9800-4D23-CE42-ADE2-6108A0A87928}" srcOrd="10" destOrd="0" presId="urn:microsoft.com/office/officeart/2008/layout/VerticalCurvedList"/>
    <dgm:cxn modelId="{DAB32364-8D98-FC42-B3BF-8B29F8938F8A}" type="presParOf" srcId="{427C9800-4D23-CE42-ADE2-6108A0A87928}" destId="{31F1E70D-45EF-FA42-9A65-561D44F9C1C0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8F9384-E740-458F-9614-8A07DD45CCB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EC1969F-0C1A-4EE1-9F6F-C29A7C200161}">
      <dgm:prSet phldrT="[Szöveg]"/>
      <dgm:spPr>
        <a:solidFill>
          <a:srgbClr val="C00000"/>
        </a:solidFill>
      </dgm:spPr>
      <dgm:t>
        <a:bodyPr/>
        <a:lstStyle/>
        <a:p>
          <a:r>
            <a:rPr lang="hu-HU" dirty="0"/>
            <a:t>Pontos helyszín és időpont</a:t>
          </a:r>
        </a:p>
      </dgm:t>
    </dgm:pt>
    <dgm:pt modelId="{9EAC9807-15A8-45E4-9EF3-A65695B00C08}" type="parTrans" cxnId="{C10FC61E-83A3-4FF1-A610-F8225D217F1D}">
      <dgm:prSet/>
      <dgm:spPr/>
      <dgm:t>
        <a:bodyPr/>
        <a:lstStyle/>
        <a:p>
          <a:endParaRPr lang="hu-HU"/>
        </a:p>
      </dgm:t>
    </dgm:pt>
    <dgm:pt modelId="{B1CA4688-8089-4BB4-A0B7-F6D8DDCEB15D}" type="sibTrans" cxnId="{C10FC61E-83A3-4FF1-A610-F8225D217F1D}">
      <dgm:prSet/>
      <dgm:spPr/>
      <dgm:t>
        <a:bodyPr/>
        <a:lstStyle/>
        <a:p>
          <a:endParaRPr lang="hu-HU"/>
        </a:p>
      </dgm:t>
    </dgm:pt>
    <dgm:pt modelId="{026AF073-5D5A-491D-AE93-2C41C7C70EDA}">
      <dgm:prSet phldrT="[Szöveg]"/>
      <dgm:spPr>
        <a:solidFill>
          <a:srgbClr val="C00000"/>
        </a:solidFill>
      </dgm:spPr>
      <dgm:t>
        <a:bodyPr/>
        <a:lstStyle/>
        <a:p>
          <a:r>
            <a:rPr lang="hu-HU" dirty="0"/>
            <a:t>Interjúztatók neve és beosztása</a:t>
          </a:r>
        </a:p>
      </dgm:t>
    </dgm:pt>
    <dgm:pt modelId="{4E6C8DBF-4D31-4768-AC32-8C5D4230EC43}" type="parTrans" cxnId="{1BAE6B18-4553-41B8-A10B-4172BB13EE85}">
      <dgm:prSet/>
      <dgm:spPr/>
      <dgm:t>
        <a:bodyPr/>
        <a:lstStyle/>
        <a:p>
          <a:endParaRPr lang="hu-HU"/>
        </a:p>
      </dgm:t>
    </dgm:pt>
    <dgm:pt modelId="{D1EC477F-0D5D-4D8D-A805-97CF6EF81249}" type="sibTrans" cxnId="{1BAE6B18-4553-41B8-A10B-4172BB13EE85}">
      <dgm:prSet/>
      <dgm:spPr/>
      <dgm:t>
        <a:bodyPr/>
        <a:lstStyle/>
        <a:p>
          <a:endParaRPr lang="hu-HU"/>
        </a:p>
      </dgm:t>
    </dgm:pt>
    <dgm:pt modelId="{152264E0-7C78-4B0E-BAF3-AF59A1126935}">
      <dgm:prSet phldrT="[Szöveg]"/>
      <dgm:spPr>
        <a:solidFill>
          <a:srgbClr val="C00000"/>
        </a:solidFill>
      </dgm:spPr>
      <dgm:t>
        <a:bodyPr/>
        <a:lstStyle/>
        <a:p>
          <a:r>
            <a:rPr lang="hu-HU" dirty="0"/>
            <a:t>Időtartam</a:t>
          </a:r>
        </a:p>
      </dgm:t>
    </dgm:pt>
    <dgm:pt modelId="{089BCDF1-FC3E-4BA6-A4FE-93F252065353}" type="parTrans" cxnId="{6DBA4718-7934-461A-A423-8A2524D39473}">
      <dgm:prSet/>
      <dgm:spPr/>
      <dgm:t>
        <a:bodyPr/>
        <a:lstStyle/>
        <a:p>
          <a:endParaRPr lang="hu-HU"/>
        </a:p>
      </dgm:t>
    </dgm:pt>
    <dgm:pt modelId="{F8D744F8-0666-41CD-9ECE-C98CD468BE02}" type="sibTrans" cxnId="{6DBA4718-7934-461A-A423-8A2524D39473}">
      <dgm:prSet/>
      <dgm:spPr/>
      <dgm:t>
        <a:bodyPr/>
        <a:lstStyle/>
        <a:p>
          <a:endParaRPr lang="hu-HU"/>
        </a:p>
      </dgm:t>
    </dgm:pt>
    <dgm:pt modelId="{07DC4038-ACB3-44C0-AA84-FCE7FFF044BD}">
      <dgm:prSet phldrT="[Szöveg]"/>
      <dgm:spPr>
        <a:solidFill>
          <a:srgbClr val="C00000"/>
        </a:solidFill>
      </dgm:spPr>
      <dgm:t>
        <a:bodyPr/>
        <a:lstStyle/>
        <a:p>
          <a:r>
            <a:rPr lang="hu-HU" dirty="0"/>
            <a:t>Interjútípus</a:t>
          </a:r>
        </a:p>
      </dgm:t>
    </dgm:pt>
    <dgm:pt modelId="{56DA52BC-546D-4694-A27B-89911DADE415}" type="parTrans" cxnId="{296989DD-50B1-4BCD-83FF-D1C09E1C2E0F}">
      <dgm:prSet/>
      <dgm:spPr/>
      <dgm:t>
        <a:bodyPr/>
        <a:lstStyle/>
        <a:p>
          <a:endParaRPr lang="hu-HU"/>
        </a:p>
      </dgm:t>
    </dgm:pt>
    <dgm:pt modelId="{CF0EBEE7-6902-42AA-9324-1884645482A4}" type="sibTrans" cxnId="{296989DD-50B1-4BCD-83FF-D1C09E1C2E0F}">
      <dgm:prSet/>
      <dgm:spPr/>
      <dgm:t>
        <a:bodyPr/>
        <a:lstStyle/>
        <a:p>
          <a:endParaRPr lang="hu-HU"/>
        </a:p>
      </dgm:t>
    </dgm:pt>
    <dgm:pt modelId="{7D0EEF67-8C17-48E9-97A5-22E5E55F5B74}">
      <dgm:prSet phldrT="[Szöveg]"/>
      <dgm:spPr>
        <a:solidFill>
          <a:srgbClr val="C00000"/>
        </a:solidFill>
      </dgm:spPr>
      <dgm:t>
        <a:bodyPr/>
        <a:lstStyle/>
        <a:p>
          <a:r>
            <a:rPr lang="hu-HU" dirty="0"/>
            <a:t>A megpályázott munkakör</a:t>
          </a:r>
        </a:p>
      </dgm:t>
    </dgm:pt>
    <dgm:pt modelId="{1DE8D06A-B1BC-4ACD-99C4-197DF03D9523}" type="parTrans" cxnId="{58B1F5FE-3698-483D-870B-F4B5665161D0}">
      <dgm:prSet/>
      <dgm:spPr/>
      <dgm:t>
        <a:bodyPr/>
        <a:lstStyle/>
        <a:p>
          <a:endParaRPr lang="hu-HU"/>
        </a:p>
      </dgm:t>
    </dgm:pt>
    <dgm:pt modelId="{C11EE2FB-FB16-427B-8423-0C7C4C3C9A81}" type="sibTrans" cxnId="{58B1F5FE-3698-483D-870B-F4B5665161D0}">
      <dgm:prSet/>
      <dgm:spPr/>
      <dgm:t>
        <a:bodyPr/>
        <a:lstStyle/>
        <a:p>
          <a:endParaRPr lang="hu-HU"/>
        </a:p>
      </dgm:t>
    </dgm:pt>
    <dgm:pt modelId="{A2AE86B8-C13A-4A45-860C-5FCD0B2960E1}">
      <dgm:prSet phldrT="[Szöveg]"/>
      <dgm:spPr>
        <a:solidFill>
          <a:srgbClr val="C00000"/>
        </a:solidFill>
      </dgm:spPr>
      <dgm:t>
        <a:bodyPr/>
        <a:lstStyle/>
        <a:p>
          <a:r>
            <a:rPr lang="hu-HU" dirty="0"/>
            <a:t>Bármi, ami számodra FONTOS</a:t>
          </a:r>
        </a:p>
      </dgm:t>
    </dgm:pt>
    <dgm:pt modelId="{DE3574BC-7159-4F2E-A7E6-7F31DE541C79}" type="parTrans" cxnId="{B7D3F913-5C43-4714-875F-ACF5C1B5C65D}">
      <dgm:prSet/>
      <dgm:spPr/>
      <dgm:t>
        <a:bodyPr/>
        <a:lstStyle/>
        <a:p>
          <a:endParaRPr lang="hu-HU"/>
        </a:p>
      </dgm:t>
    </dgm:pt>
    <dgm:pt modelId="{C8C37F2C-3DDA-4072-9FE2-39A9EFE9499B}" type="sibTrans" cxnId="{B7D3F913-5C43-4714-875F-ACF5C1B5C65D}">
      <dgm:prSet/>
      <dgm:spPr/>
      <dgm:t>
        <a:bodyPr/>
        <a:lstStyle/>
        <a:p>
          <a:endParaRPr lang="hu-HU"/>
        </a:p>
      </dgm:t>
    </dgm:pt>
    <dgm:pt modelId="{9579B66F-A84F-4687-840B-915CCEB2CDD7}" type="pres">
      <dgm:prSet presAssocID="{FA8F9384-E740-458F-9614-8A07DD45CCBB}" presName="Name0" presStyleCnt="0">
        <dgm:presLayoutVars>
          <dgm:chMax val="7"/>
          <dgm:chPref val="7"/>
          <dgm:dir/>
        </dgm:presLayoutVars>
      </dgm:prSet>
      <dgm:spPr/>
    </dgm:pt>
    <dgm:pt modelId="{0F45A4F4-0CEB-4AFA-8A0A-E3008C2805ED}" type="pres">
      <dgm:prSet presAssocID="{FA8F9384-E740-458F-9614-8A07DD45CCBB}" presName="Name1" presStyleCnt="0"/>
      <dgm:spPr/>
    </dgm:pt>
    <dgm:pt modelId="{2575D9C5-4BF7-4F84-BD5D-ED902A8BBF36}" type="pres">
      <dgm:prSet presAssocID="{FA8F9384-E740-458F-9614-8A07DD45CCBB}" presName="cycle" presStyleCnt="0"/>
      <dgm:spPr/>
    </dgm:pt>
    <dgm:pt modelId="{78119B46-8477-4439-AB73-7116E4232569}" type="pres">
      <dgm:prSet presAssocID="{FA8F9384-E740-458F-9614-8A07DD45CCBB}" presName="srcNode" presStyleLbl="node1" presStyleIdx="0" presStyleCnt="6"/>
      <dgm:spPr/>
    </dgm:pt>
    <dgm:pt modelId="{03D256EB-3038-4076-9BF9-C078C529F5E2}" type="pres">
      <dgm:prSet presAssocID="{FA8F9384-E740-458F-9614-8A07DD45CCBB}" presName="conn" presStyleLbl="parChTrans1D2" presStyleIdx="0" presStyleCnt="1"/>
      <dgm:spPr/>
    </dgm:pt>
    <dgm:pt modelId="{3BE73D50-4634-4D81-AEA1-50058B699A58}" type="pres">
      <dgm:prSet presAssocID="{FA8F9384-E740-458F-9614-8A07DD45CCBB}" presName="extraNode" presStyleLbl="node1" presStyleIdx="0" presStyleCnt="6"/>
      <dgm:spPr/>
    </dgm:pt>
    <dgm:pt modelId="{D110D168-59D2-44EC-AC89-DE87F992E633}" type="pres">
      <dgm:prSet presAssocID="{FA8F9384-E740-458F-9614-8A07DD45CCBB}" presName="dstNode" presStyleLbl="node1" presStyleIdx="0" presStyleCnt="6"/>
      <dgm:spPr/>
    </dgm:pt>
    <dgm:pt modelId="{E26254AB-24ED-44F9-B4CD-C312A35F029B}" type="pres">
      <dgm:prSet presAssocID="{1EC1969F-0C1A-4EE1-9F6F-C29A7C200161}" presName="text_1" presStyleLbl="node1" presStyleIdx="0" presStyleCnt="6">
        <dgm:presLayoutVars>
          <dgm:bulletEnabled val="1"/>
        </dgm:presLayoutVars>
      </dgm:prSet>
      <dgm:spPr/>
    </dgm:pt>
    <dgm:pt modelId="{6552E6A5-8529-4994-AB4C-79E1B93BA59D}" type="pres">
      <dgm:prSet presAssocID="{1EC1969F-0C1A-4EE1-9F6F-C29A7C200161}" presName="accent_1" presStyleCnt="0"/>
      <dgm:spPr/>
    </dgm:pt>
    <dgm:pt modelId="{449C2DB3-754F-4B3E-8EE1-EA1539D373C4}" type="pres">
      <dgm:prSet presAssocID="{1EC1969F-0C1A-4EE1-9F6F-C29A7C200161}" presName="accentRepeatNode" presStyleLbl="solidFgAcc1" presStyleIdx="0" presStyleCnt="6"/>
      <dgm:spPr>
        <a:solidFill>
          <a:schemeClr val="bg2"/>
        </a:solidFill>
      </dgm:spPr>
    </dgm:pt>
    <dgm:pt modelId="{F6B41D42-0389-4E72-B2A6-422AC5DEA51B}" type="pres">
      <dgm:prSet presAssocID="{026AF073-5D5A-491D-AE93-2C41C7C70EDA}" presName="text_2" presStyleLbl="node1" presStyleIdx="1" presStyleCnt="6">
        <dgm:presLayoutVars>
          <dgm:bulletEnabled val="1"/>
        </dgm:presLayoutVars>
      </dgm:prSet>
      <dgm:spPr/>
    </dgm:pt>
    <dgm:pt modelId="{4BBEBEB7-9556-4394-8812-BF4DC549044F}" type="pres">
      <dgm:prSet presAssocID="{026AF073-5D5A-491D-AE93-2C41C7C70EDA}" presName="accent_2" presStyleCnt="0"/>
      <dgm:spPr/>
    </dgm:pt>
    <dgm:pt modelId="{F3B08621-423A-487E-9B81-8B8005D28B72}" type="pres">
      <dgm:prSet presAssocID="{026AF073-5D5A-491D-AE93-2C41C7C70EDA}" presName="accentRepeatNode" presStyleLbl="solidFgAcc1" presStyleIdx="1" presStyleCnt="6"/>
      <dgm:spPr>
        <a:solidFill>
          <a:schemeClr val="bg2"/>
        </a:solidFill>
      </dgm:spPr>
    </dgm:pt>
    <dgm:pt modelId="{A0F279EB-15A2-4FCF-955D-C289A19BA1ED}" type="pres">
      <dgm:prSet presAssocID="{152264E0-7C78-4B0E-BAF3-AF59A1126935}" presName="text_3" presStyleLbl="node1" presStyleIdx="2" presStyleCnt="6">
        <dgm:presLayoutVars>
          <dgm:bulletEnabled val="1"/>
        </dgm:presLayoutVars>
      </dgm:prSet>
      <dgm:spPr/>
    </dgm:pt>
    <dgm:pt modelId="{17D3F00A-E867-4729-8CEA-0BCE69EF10FB}" type="pres">
      <dgm:prSet presAssocID="{152264E0-7C78-4B0E-BAF3-AF59A1126935}" presName="accent_3" presStyleCnt="0"/>
      <dgm:spPr/>
    </dgm:pt>
    <dgm:pt modelId="{75E64C47-48DA-47C2-9280-E971B0E6C4BF}" type="pres">
      <dgm:prSet presAssocID="{152264E0-7C78-4B0E-BAF3-AF59A1126935}" presName="accentRepeatNode" presStyleLbl="solidFgAcc1" presStyleIdx="2" presStyleCnt="6"/>
      <dgm:spPr>
        <a:solidFill>
          <a:schemeClr val="bg2"/>
        </a:solidFill>
      </dgm:spPr>
    </dgm:pt>
    <dgm:pt modelId="{6E43EFD8-60C2-4804-9B41-1C7C8C167632}" type="pres">
      <dgm:prSet presAssocID="{07DC4038-ACB3-44C0-AA84-FCE7FFF044BD}" presName="text_4" presStyleLbl="node1" presStyleIdx="3" presStyleCnt="6">
        <dgm:presLayoutVars>
          <dgm:bulletEnabled val="1"/>
        </dgm:presLayoutVars>
      </dgm:prSet>
      <dgm:spPr/>
    </dgm:pt>
    <dgm:pt modelId="{12BAE9F9-E275-4828-AC1C-1C8AB78D91B6}" type="pres">
      <dgm:prSet presAssocID="{07DC4038-ACB3-44C0-AA84-FCE7FFF044BD}" presName="accent_4" presStyleCnt="0"/>
      <dgm:spPr/>
    </dgm:pt>
    <dgm:pt modelId="{756364BD-4326-417E-8E9D-FFDFE4D3A593}" type="pres">
      <dgm:prSet presAssocID="{07DC4038-ACB3-44C0-AA84-FCE7FFF044BD}" presName="accentRepeatNode" presStyleLbl="solidFgAcc1" presStyleIdx="3" presStyleCnt="6"/>
      <dgm:spPr>
        <a:solidFill>
          <a:schemeClr val="bg2"/>
        </a:solidFill>
      </dgm:spPr>
    </dgm:pt>
    <dgm:pt modelId="{A83F6B11-1E20-443F-90F1-2D2742E8B028}" type="pres">
      <dgm:prSet presAssocID="{7D0EEF67-8C17-48E9-97A5-22E5E55F5B74}" presName="text_5" presStyleLbl="node1" presStyleIdx="4" presStyleCnt="6">
        <dgm:presLayoutVars>
          <dgm:bulletEnabled val="1"/>
        </dgm:presLayoutVars>
      </dgm:prSet>
      <dgm:spPr/>
    </dgm:pt>
    <dgm:pt modelId="{BBA2FFC8-01A3-479D-BD48-F6E060668597}" type="pres">
      <dgm:prSet presAssocID="{7D0EEF67-8C17-48E9-97A5-22E5E55F5B74}" presName="accent_5" presStyleCnt="0"/>
      <dgm:spPr/>
    </dgm:pt>
    <dgm:pt modelId="{22D5E3D8-0BCF-4E51-B59C-8147576C8C49}" type="pres">
      <dgm:prSet presAssocID="{7D0EEF67-8C17-48E9-97A5-22E5E55F5B74}" presName="accentRepeatNode" presStyleLbl="solidFgAcc1" presStyleIdx="4" presStyleCnt="6"/>
      <dgm:spPr>
        <a:solidFill>
          <a:schemeClr val="bg2"/>
        </a:solidFill>
      </dgm:spPr>
    </dgm:pt>
    <dgm:pt modelId="{7C97D279-6982-45DD-99B7-9DC5ACF90FD4}" type="pres">
      <dgm:prSet presAssocID="{A2AE86B8-C13A-4A45-860C-5FCD0B2960E1}" presName="text_6" presStyleLbl="node1" presStyleIdx="5" presStyleCnt="6">
        <dgm:presLayoutVars>
          <dgm:bulletEnabled val="1"/>
        </dgm:presLayoutVars>
      </dgm:prSet>
      <dgm:spPr/>
    </dgm:pt>
    <dgm:pt modelId="{AFC043B3-7D69-4DFD-B5A6-06DB9F491C27}" type="pres">
      <dgm:prSet presAssocID="{A2AE86B8-C13A-4A45-860C-5FCD0B2960E1}" presName="accent_6" presStyleCnt="0"/>
      <dgm:spPr/>
    </dgm:pt>
    <dgm:pt modelId="{08BD5532-8B9A-49A9-B3FA-8B5E685AB498}" type="pres">
      <dgm:prSet presAssocID="{A2AE86B8-C13A-4A45-860C-5FCD0B2960E1}" presName="accentRepeatNode" presStyleLbl="solidFgAcc1" presStyleIdx="5" presStyleCnt="6"/>
      <dgm:spPr>
        <a:solidFill>
          <a:schemeClr val="bg2"/>
        </a:solidFill>
      </dgm:spPr>
    </dgm:pt>
  </dgm:ptLst>
  <dgm:cxnLst>
    <dgm:cxn modelId="{624C1200-2E81-3C48-9DC6-F237C96130AF}" type="presOf" srcId="{07DC4038-ACB3-44C0-AA84-FCE7FFF044BD}" destId="{6E43EFD8-60C2-4804-9B41-1C7C8C167632}" srcOrd="0" destOrd="0" presId="urn:microsoft.com/office/officeart/2008/layout/VerticalCurvedList"/>
    <dgm:cxn modelId="{B7D3F913-5C43-4714-875F-ACF5C1B5C65D}" srcId="{FA8F9384-E740-458F-9614-8A07DD45CCBB}" destId="{A2AE86B8-C13A-4A45-860C-5FCD0B2960E1}" srcOrd="5" destOrd="0" parTransId="{DE3574BC-7159-4F2E-A7E6-7F31DE541C79}" sibTransId="{C8C37F2C-3DDA-4072-9FE2-39A9EFE9499B}"/>
    <dgm:cxn modelId="{6DBA4718-7934-461A-A423-8A2524D39473}" srcId="{FA8F9384-E740-458F-9614-8A07DD45CCBB}" destId="{152264E0-7C78-4B0E-BAF3-AF59A1126935}" srcOrd="2" destOrd="0" parTransId="{089BCDF1-FC3E-4BA6-A4FE-93F252065353}" sibTransId="{F8D744F8-0666-41CD-9ECE-C98CD468BE02}"/>
    <dgm:cxn modelId="{1BAE6B18-4553-41B8-A10B-4172BB13EE85}" srcId="{FA8F9384-E740-458F-9614-8A07DD45CCBB}" destId="{026AF073-5D5A-491D-AE93-2C41C7C70EDA}" srcOrd="1" destOrd="0" parTransId="{4E6C8DBF-4D31-4768-AC32-8C5D4230EC43}" sibTransId="{D1EC477F-0D5D-4D8D-A805-97CF6EF81249}"/>
    <dgm:cxn modelId="{A8D0A819-CF8A-7C48-A803-6C27648A947E}" type="presOf" srcId="{1EC1969F-0C1A-4EE1-9F6F-C29A7C200161}" destId="{E26254AB-24ED-44F9-B4CD-C312A35F029B}" srcOrd="0" destOrd="0" presId="urn:microsoft.com/office/officeart/2008/layout/VerticalCurvedList"/>
    <dgm:cxn modelId="{C10FC61E-83A3-4FF1-A610-F8225D217F1D}" srcId="{FA8F9384-E740-458F-9614-8A07DD45CCBB}" destId="{1EC1969F-0C1A-4EE1-9F6F-C29A7C200161}" srcOrd="0" destOrd="0" parTransId="{9EAC9807-15A8-45E4-9EF3-A65695B00C08}" sibTransId="{B1CA4688-8089-4BB4-A0B7-F6D8DDCEB15D}"/>
    <dgm:cxn modelId="{C6D21127-D21E-4A4E-81EC-F19534A93649}" type="presOf" srcId="{026AF073-5D5A-491D-AE93-2C41C7C70EDA}" destId="{F6B41D42-0389-4E72-B2A6-422AC5DEA51B}" srcOrd="0" destOrd="0" presId="urn:microsoft.com/office/officeart/2008/layout/VerticalCurvedList"/>
    <dgm:cxn modelId="{44218931-1CE0-834B-8047-8DCA0DE85E2C}" type="presOf" srcId="{152264E0-7C78-4B0E-BAF3-AF59A1126935}" destId="{A0F279EB-15A2-4FCF-955D-C289A19BA1ED}" srcOrd="0" destOrd="0" presId="urn:microsoft.com/office/officeart/2008/layout/VerticalCurvedList"/>
    <dgm:cxn modelId="{BF0BD74D-4761-434C-8E05-514772E2552B}" type="presOf" srcId="{B1CA4688-8089-4BB4-A0B7-F6D8DDCEB15D}" destId="{03D256EB-3038-4076-9BF9-C078C529F5E2}" srcOrd="0" destOrd="0" presId="urn:microsoft.com/office/officeart/2008/layout/VerticalCurvedList"/>
    <dgm:cxn modelId="{7410B77B-CDDF-7445-948B-05FB966CF3E2}" type="presOf" srcId="{7D0EEF67-8C17-48E9-97A5-22E5E55F5B74}" destId="{A83F6B11-1E20-443F-90F1-2D2742E8B028}" srcOrd="0" destOrd="0" presId="urn:microsoft.com/office/officeart/2008/layout/VerticalCurvedList"/>
    <dgm:cxn modelId="{D5718882-8233-3949-87F4-8EAC9370B141}" type="presOf" srcId="{FA8F9384-E740-458F-9614-8A07DD45CCBB}" destId="{9579B66F-A84F-4687-840B-915CCEB2CDD7}" srcOrd="0" destOrd="0" presId="urn:microsoft.com/office/officeart/2008/layout/VerticalCurvedList"/>
    <dgm:cxn modelId="{F8EAF4BB-0709-CF44-B304-4F73356032CB}" type="presOf" srcId="{A2AE86B8-C13A-4A45-860C-5FCD0B2960E1}" destId="{7C97D279-6982-45DD-99B7-9DC5ACF90FD4}" srcOrd="0" destOrd="0" presId="urn:microsoft.com/office/officeart/2008/layout/VerticalCurvedList"/>
    <dgm:cxn modelId="{296989DD-50B1-4BCD-83FF-D1C09E1C2E0F}" srcId="{FA8F9384-E740-458F-9614-8A07DD45CCBB}" destId="{07DC4038-ACB3-44C0-AA84-FCE7FFF044BD}" srcOrd="3" destOrd="0" parTransId="{56DA52BC-546D-4694-A27B-89911DADE415}" sibTransId="{CF0EBEE7-6902-42AA-9324-1884645482A4}"/>
    <dgm:cxn modelId="{58B1F5FE-3698-483D-870B-F4B5665161D0}" srcId="{FA8F9384-E740-458F-9614-8A07DD45CCBB}" destId="{7D0EEF67-8C17-48E9-97A5-22E5E55F5B74}" srcOrd="4" destOrd="0" parTransId="{1DE8D06A-B1BC-4ACD-99C4-197DF03D9523}" sibTransId="{C11EE2FB-FB16-427B-8423-0C7C4C3C9A81}"/>
    <dgm:cxn modelId="{B35B4C31-6C98-F642-89D2-A55910661CF7}" type="presParOf" srcId="{9579B66F-A84F-4687-840B-915CCEB2CDD7}" destId="{0F45A4F4-0CEB-4AFA-8A0A-E3008C2805ED}" srcOrd="0" destOrd="0" presId="urn:microsoft.com/office/officeart/2008/layout/VerticalCurvedList"/>
    <dgm:cxn modelId="{EE884831-01DC-8B40-8D81-3134A6871184}" type="presParOf" srcId="{0F45A4F4-0CEB-4AFA-8A0A-E3008C2805ED}" destId="{2575D9C5-4BF7-4F84-BD5D-ED902A8BBF36}" srcOrd="0" destOrd="0" presId="urn:microsoft.com/office/officeart/2008/layout/VerticalCurvedList"/>
    <dgm:cxn modelId="{B6B4D0C3-119F-E448-8E1B-74F65AAF17B4}" type="presParOf" srcId="{2575D9C5-4BF7-4F84-BD5D-ED902A8BBF36}" destId="{78119B46-8477-4439-AB73-7116E4232569}" srcOrd="0" destOrd="0" presId="urn:microsoft.com/office/officeart/2008/layout/VerticalCurvedList"/>
    <dgm:cxn modelId="{D156BAC9-D157-BC4C-8C0E-7B0482CEFC90}" type="presParOf" srcId="{2575D9C5-4BF7-4F84-BD5D-ED902A8BBF36}" destId="{03D256EB-3038-4076-9BF9-C078C529F5E2}" srcOrd="1" destOrd="0" presId="urn:microsoft.com/office/officeart/2008/layout/VerticalCurvedList"/>
    <dgm:cxn modelId="{6401C8CA-2AEF-0845-938B-D7394FF902CC}" type="presParOf" srcId="{2575D9C5-4BF7-4F84-BD5D-ED902A8BBF36}" destId="{3BE73D50-4634-4D81-AEA1-50058B699A58}" srcOrd="2" destOrd="0" presId="urn:microsoft.com/office/officeart/2008/layout/VerticalCurvedList"/>
    <dgm:cxn modelId="{8C137243-3DE7-7848-AB85-62044E42F9E6}" type="presParOf" srcId="{2575D9C5-4BF7-4F84-BD5D-ED902A8BBF36}" destId="{D110D168-59D2-44EC-AC89-DE87F992E633}" srcOrd="3" destOrd="0" presId="urn:microsoft.com/office/officeart/2008/layout/VerticalCurvedList"/>
    <dgm:cxn modelId="{AD6AED82-A92B-FD43-900E-0061C00C82FB}" type="presParOf" srcId="{0F45A4F4-0CEB-4AFA-8A0A-E3008C2805ED}" destId="{E26254AB-24ED-44F9-B4CD-C312A35F029B}" srcOrd="1" destOrd="0" presId="urn:microsoft.com/office/officeart/2008/layout/VerticalCurvedList"/>
    <dgm:cxn modelId="{FBE613C6-F383-EB4C-BA50-20F4C07B6098}" type="presParOf" srcId="{0F45A4F4-0CEB-4AFA-8A0A-E3008C2805ED}" destId="{6552E6A5-8529-4994-AB4C-79E1B93BA59D}" srcOrd="2" destOrd="0" presId="urn:microsoft.com/office/officeart/2008/layout/VerticalCurvedList"/>
    <dgm:cxn modelId="{1E0FB020-4121-FD40-8E79-EEFE197C6F1B}" type="presParOf" srcId="{6552E6A5-8529-4994-AB4C-79E1B93BA59D}" destId="{449C2DB3-754F-4B3E-8EE1-EA1539D373C4}" srcOrd="0" destOrd="0" presId="urn:microsoft.com/office/officeart/2008/layout/VerticalCurvedList"/>
    <dgm:cxn modelId="{F6221D10-492F-BF4A-BC0B-623852B2E370}" type="presParOf" srcId="{0F45A4F4-0CEB-4AFA-8A0A-E3008C2805ED}" destId="{F6B41D42-0389-4E72-B2A6-422AC5DEA51B}" srcOrd="3" destOrd="0" presId="urn:microsoft.com/office/officeart/2008/layout/VerticalCurvedList"/>
    <dgm:cxn modelId="{64D5DBC4-229C-484B-A1BA-0613F5409EBC}" type="presParOf" srcId="{0F45A4F4-0CEB-4AFA-8A0A-E3008C2805ED}" destId="{4BBEBEB7-9556-4394-8812-BF4DC549044F}" srcOrd="4" destOrd="0" presId="urn:microsoft.com/office/officeart/2008/layout/VerticalCurvedList"/>
    <dgm:cxn modelId="{2CBE78EA-5DE6-074F-A72C-E9BE16F9CE94}" type="presParOf" srcId="{4BBEBEB7-9556-4394-8812-BF4DC549044F}" destId="{F3B08621-423A-487E-9B81-8B8005D28B72}" srcOrd="0" destOrd="0" presId="urn:microsoft.com/office/officeart/2008/layout/VerticalCurvedList"/>
    <dgm:cxn modelId="{514E330D-F6D9-A74F-8A6A-735D2E521301}" type="presParOf" srcId="{0F45A4F4-0CEB-4AFA-8A0A-E3008C2805ED}" destId="{A0F279EB-15A2-4FCF-955D-C289A19BA1ED}" srcOrd="5" destOrd="0" presId="urn:microsoft.com/office/officeart/2008/layout/VerticalCurvedList"/>
    <dgm:cxn modelId="{2E271041-6878-6D49-BF31-FB5B33DF5C5C}" type="presParOf" srcId="{0F45A4F4-0CEB-4AFA-8A0A-E3008C2805ED}" destId="{17D3F00A-E867-4729-8CEA-0BCE69EF10FB}" srcOrd="6" destOrd="0" presId="urn:microsoft.com/office/officeart/2008/layout/VerticalCurvedList"/>
    <dgm:cxn modelId="{612E137A-E587-6D42-83C8-3238B11F6000}" type="presParOf" srcId="{17D3F00A-E867-4729-8CEA-0BCE69EF10FB}" destId="{75E64C47-48DA-47C2-9280-E971B0E6C4BF}" srcOrd="0" destOrd="0" presId="urn:microsoft.com/office/officeart/2008/layout/VerticalCurvedList"/>
    <dgm:cxn modelId="{DBEE6232-64E0-BF4B-AA9A-F69A67CBF471}" type="presParOf" srcId="{0F45A4F4-0CEB-4AFA-8A0A-E3008C2805ED}" destId="{6E43EFD8-60C2-4804-9B41-1C7C8C167632}" srcOrd="7" destOrd="0" presId="urn:microsoft.com/office/officeart/2008/layout/VerticalCurvedList"/>
    <dgm:cxn modelId="{C5FF6CCB-9156-F241-8815-C78E856A106B}" type="presParOf" srcId="{0F45A4F4-0CEB-4AFA-8A0A-E3008C2805ED}" destId="{12BAE9F9-E275-4828-AC1C-1C8AB78D91B6}" srcOrd="8" destOrd="0" presId="urn:microsoft.com/office/officeart/2008/layout/VerticalCurvedList"/>
    <dgm:cxn modelId="{770ED0AD-3153-1948-9171-0DC7E9D07424}" type="presParOf" srcId="{12BAE9F9-E275-4828-AC1C-1C8AB78D91B6}" destId="{756364BD-4326-417E-8E9D-FFDFE4D3A593}" srcOrd="0" destOrd="0" presId="urn:microsoft.com/office/officeart/2008/layout/VerticalCurvedList"/>
    <dgm:cxn modelId="{4835D9C0-6919-5643-88B7-E0A023B95F47}" type="presParOf" srcId="{0F45A4F4-0CEB-4AFA-8A0A-E3008C2805ED}" destId="{A83F6B11-1E20-443F-90F1-2D2742E8B028}" srcOrd="9" destOrd="0" presId="urn:microsoft.com/office/officeart/2008/layout/VerticalCurvedList"/>
    <dgm:cxn modelId="{3BFFFDC2-AB07-9E49-B1A0-750753C8F271}" type="presParOf" srcId="{0F45A4F4-0CEB-4AFA-8A0A-E3008C2805ED}" destId="{BBA2FFC8-01A3-479D-BD48-F6E060668597}" srcOrd="10" destOrd="0" presId="urn:microsoft.com/office/officeart/2008/layout/VerticalCurvedList"/>
    <dgm:cxn modelId="{89DC894D-0CB1-CF47-A94C-A6FEC0DAB7A3}" type="presParOf" srcId="{BBA2FFC8-01A3-479D-BD48-F6E060668597}" destId="{22D5E3D8-0BCF-4E51-B59C-8147576C8C49}" srcOrd="0" destOrd="0" presId="urn:microsoft.com/office/officeart/2008/layout/VerticalCurvedList"/>
    <dgm:cxn modelId="{5A6D23B5-4BFB-E943-AE07-33267B168803}" type="presParOf" srcId="{0F45A4F4-0CEB-4AFA-8A0A-E3008C2805ED}" destId="{7C97D279-6982-45DD-99B7-9DC5ACF90FD4}" srcOrd="11" destOrd="0" presId="urn:microsoft.com/office/officeart/2008/layout/VerticalCurvedList"/>
    <dgm:cxn modelId="{8BA4DE1B-0EEF-2E45-95A4-4B9A101D5643}" type="presParOf" srcId="{0F45A4F4-0CEB-4AFA-8A0A-E3008C2805ED}" destId="{AFC043B3-7D69-4DFD-B5A6-06DB9F491C27}" srcOrd="12" destOrd="0" presId="urn:microsoft.com/office/officeart/2008/layout/VerticalCurvedList"/>
    <dgm:cxn modelId="{5D6EF245-0D7D-3946-BB76-1AD93A8B9EFC}" type="presParOf" srcId="{AFC043B3-7D69-4DFD-B5A6-06DB9F491C27}" destId="{08BD5532-8B9A-49A9-B3FA-8B5E685AB49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B7A500-99E8-4143-8B68-3D848B780A50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9F98B6A9-1ECC-4CB7-920E-369F255BE165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Bemutatkozás és „</a:t>
          </a:r>
          <a:r>
            <a:rPr lang="hu-HU" dirty="0" err="1">
              <a:solidFill>
                <a:schemeClr val="tx1"/>
              </a:solidFill>
            </a:rPr>
            <a:t>small</a:t>
          </a:r>
          <a:r>
            <a:rPr lang="hu-HU" dirty="0">
              <a:solidFill>
                <a:schemeClr val="tx1"/>
              </a:solidFill>
            </a:rPr>
            <a:t> </a:t>
          </a:r>
          <a:r>
            <a:rPr lang="hu-HU" dirty="0" err="1">
              <a:solidFill>
                <a:schemeClr val="tx1"/>
              </a:solidFill>
            </a:rPr>
            <a:t>talk</a:t>
          </a:r>
          <a:r>
            <a:rPr lang="hu-HU" dirty="0">
              <a:solidFill>
                <a:schemeClr val="tx1"/>
              </a:solidFill>
            </a:rPr>
            <a:t>”</a:t>
          </a:r>
        </a:p>
      </dgm:t>
    </dgm:pt>
    <dgm:pt modelId="{FACFD97E-AAB7-475F-B2B0-468F46F1B4AD}" type="parTrans" cxnId="{06098007-8853-4551-AC78-C5E0D1D9F627}">
      <dgm:prSet/>
      <dgm:spPr/>
      <dgm:t>
        <a:bodyPr/>
        <a:lstStyle/>
        <a:p>
          <a:endParaRPr lang="hu-HU"/>
        </a:p>
      </dgm:t>
    </dgm:pt>
    <dgm:pt modelId="{AD88F812-CD29-4932-9852-E37A12CE9D9B}" type="sibTrans" cxnId="{06098007-8853-4551-AC78-C5E0D1D9F627}">
      <dgm:prSet/>
      <dgm:spPr/>
      <dgm:t>
        <a:bodyPr/>
        <a:lstStyle/>
        <a:p>
          <a:endParaRPr lang="hu-HU"/>
        </a:p>
      </dgm:t>
    </dgm:pt>
    <dgm:pt modelId="{3088AD84-9AB3-41AA-9040-9A99C1BC2A17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Célzott szakmai kérdések</a:t>
          </a:r>
        </a:p>
      </dgm:t>
    </dgm:pt>
    <dgm:pt modelId="{3B794A07-F9DF-4852-BBFB-21FCD5708D6F}" type="parTrans" cxnId="{ED763639-E332-4914-9028-751D5AF288D2}">
      <dgm:prSet/>
      <dgm:spPr/>
      <dgm:t>
        <a:bodyPr/>
        <a:lstStyle/>
        <a:p>
          <a:endParaRPr lang="hu-HU"/>
        </a:p>
      </dgm:t>
    </dgm:pt>
    <dgm:pt modelId="{7808D5F5-E14F-40F1-8144-5FDC9914B008}" type="sibTrans" cxnId="{ED763639-E332-4914-9028-751D5AF288D2}">
      <dgm:prSet/>
      <dgm:spPr/>
      <dgm:t>
        <a:bodyPr/>
        <a:lstStyle/>
        <a:p>
          <a:endParaRPr lang="hu-HU"/>
        </a:p>
      </dgm:t>
    </dgm:pt>
    <dgm:pt modelId="{7246AA4C-4F64-474B-9117-9204F7C7E1E5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Készségekre vonatkozó kérdések</a:t>
          </a:r>
        </a:p>
      </dgm:t>
    </dgm:pt>
    <dgm:pt modelId="{59CEB66D-6394-4809-937B-37947FEA42D6}" type="parTrans" cxnId="{602E5241-CF87-4EFE-9559-AB44E6C3BAA6}">
      <dgm:prSet/>
      <dgm:spPr/>
      <dgm:t>
        <a:bodyPr/>
        <a:lstStyle/>
        <a:p>
          <a:endParaRPr lang="hu-HU"/>
        </a:p>
      </dgm:t>
    </dgm:pt>
    <dgm:pt modelId="{FDFBB4C6-6018-4239-9A31-52D73CC3974B}" type="sibTrans" cxnId="{602E5241-CF87-4EFE-9559-AB44E6C3BAA6}">
      <dgm:prSet/>
      <dgm:spPr/>
      <dgm:t>
        <a:bodyPr/>
        <a:lstStyle/>
        <a:p>
          <a:endParaRPr lang="hu-HU"/>
        </a:p>
      </dgm:t>
    </dgm:pt>
    <dgm:pt modelId="{170FFF3F-2FC9-4AB1-B55E-C70CE2147B18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Elvárások és fizetési igény (bértárgyalás)</a:t>
          </a:r>
        </a:p>
      </dgm:t>
    </dgm:pt>
    <dgm:pt modelId="{4253F6C8-8178-4FF5-BFD8-8FFE43EBC72A}" type="parTrans" cxnId="{9B7EBA9E-268D-45AF-9B74-FF7550B64BA0}">
      <dgm:prSet/>
      <dgm:spPr/>
      <dgm:t>
        <a:bodyPr/>
        <a:lstStyle/>
        <a:p>
          <a:endParaRPr lang="hu-HU"/>
        </a:p>
      </dgm:t>
    </dgm:pt>
    <dgm:pt modelId="{4951E521-5B13-4AD7-A7C1-EF6015406231}" type="sibTrans" cxnId="{9B7EBA9E-268D-45AF-9B74-FF7550B64BA0}">
      <dgm:prSet/>
      <dgm:spPr/>
      <dgm:t>
        <a:bodyPr/>
        <a:lstStyle/>
        <a:p>
          <a:endParaRPr lang="hu-HU"/>
        </a:p>
      </dgm:t>
    </dgm:pt>
    <dgm:pt modelId="{B975B083-E18F-451D-A9A7-CD63966B65C9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A munkakör bemutatása</a:t>
          </a:r>
        </a:p>
      </dgm:t>
    </dgm:pt>
    <dgm:pt modelId="{ACFABFD9-F34D-4062-8605-386225904C89}" type="parTrans" cxnId="{018F7C48-A505-46CA-B08C-C9F7A2F23B7A}">
      <dgm:prSet/>
      <dgm:spPr/>
      <dgm:t>
        <a:bodyPr/>
        <a:lstStyle/>
        <a:p>
          <a:endParaRPr lang="hu-HU"/>
        </a:p>
      </dgm:t>
    </dgm:pt>
    <dgm:pt modelId="{13CDBBE3-A566-4D96-AC20-6BED2CA27682}" type="sibTrans" cxnId="{018F7C48-A505-46CA-B08C-C9F7A2F23B7A}">
      <dgm:prSet/>
      <dgm:spPr/>
      <dgm:t>
        <a:bodyPr/>
        <a:lstStyle/>
        <a:p>
          <a:endParaRPr lang="hu-HU"/>
        </a:p>
      </dgm:t>
    </dgm:pt>
    <dgm:pt modelId="{77D7BDB0-3390-456D-AEFA-8C4801E82565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Az interjúalany kérdez</a:t>
          </a:r>
        </a:p>
      </dgm:t>
    </dgm:pt>
    <dgm:pt modelId="{9F389CAE-64F4-46AF-AB99-FC808F775C28}" type="parTrans" cxnId="{409A5F4A-217A-4FEC-AB38-FBE812EF4172}">
      <dgm:prSet/>
      <dgm:spPr/>
      <dgm:t>
        <a:bodyPr/>
        <a:lstStyle/>
        <a:p>
          <a:endParaRPr lang="hu-HU"/>
        </a:p>
      </dgm:t>
    </dgm:pt>
    <dgm:pt modelId="{8F758479-507B-490F-A9CC-EFFC6984F74E}" type="sibTrans" cxnId="{409A5F4A-217A-4FEC-AB38-FBE812EF4172}">
      <dgm:prSet/>
      <dgm:spPr/>
      <dgm:t>
        <a:bodyPr/>
        <a:lstStyle/>
        <a:p>
          <a:endParaRPr lang="hu-HU"/>
        </a:p>
      </dgm:t>
    </dgm:pt>
    <dgm:pt modelId="{B06DCA8D-1616-4E59-AAC0-27A584AD17FF}">
      <dgm:prSet phldrT="[Szöveg]"/>
      <dgm:sp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hu-HU" dirty="0">
              <a:solidFill>
                <a:schemeClr val="tx1"/>
              </a:solidFill>
            </a:rPr>
            <a:t>Idegen nyelvű kérdések</a:t>
          </a:r>
        </a:p>
      </dgm:t>
    </dgm:pt>
    <dgm:pt modelId="{7CEA3238-D915-44D3-ACD7-713022938132}" type="parTrans" cxnId="{30E7BF66-F2B0-43A8-8F4C-0E1386439B41}">
      <dgm:prSet/>
      <dgm:spPr/>
      <dgm:t>
        <a:bodyPr/>
        <a:lstStyle/>
        <a:p>
          <a:endParaRPr lang="hu-HU"/>
        </a:p>
      </dgm:t>
    </dgm:pt>
    <dgm:pt modelId="{AD05F77F-5B90-4F91-9912-9C512B5DC304}" type="sibTrans" cxnId="{30E7BF66-F2B0-43A8-8F4C-0E1386439B41}">
      <dgm:prSet/>
      <dgm:spPr/>
      <dgm:t>
        <a:bodyPr/>
        <a:lstStyle/>
        <a:p>
          <a:endParaRPr lang="hu-HU"/>
        </a:p>
      </dgm:t>
    </dgm:pt>
    <dgm:pt modelId="{DDC02632-5050-4544-8A96-14D4BE6CD060}" type="pres">
      <dgm:prSet presAssocID="{A0B7A500-99E8-4143-8B68-3D848B780A50}" presName="Name0" presStyleCnt="0">
        <dgm:presLayoutVars>
          <dgm:chMax val="7"/>
          <dgm:chPref val="7"/>
          <dgm:dir/>
        </dgm:presLayoutVars>
      </dgm:prSet>
      <dgm:spPr/>
    </dgm:pt>
    <dgm:pt modelId="{93BCAC5D-B696-45F9-AD16-900FB3AA8D07}" type="pres">
      <dgm:prSet presAssocID="{A0B7A500-99E8-4143-8B68-3D848B780A50}" presName="Name1" presStyleCnt="0"/>
      <dgm:spPr/>
    </dgm:pt>
    <dgm:pt modelId="{BBA6D46B-E0E5-433D-8A09-4E62CEFB5811}" type="pres">
      <dgm:prSet presAssocID="{A0B7A500-99E8-4143-8B68-3D848B780A50}" presName="cycle" presStyleCnt="0"/>
      <dgm:spPr/>
    </dgm:pt>
    <dgm:pt modelId="{62D2D55D-7442-463E-827D-C7D7FD5334E5}" type="pres">
      <dgm:prSet presAssocID="{A0B7A500-99E8-4143-8B68-3D848B780A50}" presName="srcNode" presStyleLbl="node1" presStyleIdx="0" presStyleCnt="7"/>
      <dgm:spPr/>
    </dgm:pt>
    <dgm:pt modelId="{5382E3C7-177C-48D2-85BB-FBB0A78ADDBB}" type="pres">
      <dgm:prSet presAssocID="{A0B7A500-99E8-4143-8B68-3D848B780A50}" presName="conn" presStyleLbl="parChTrans1D2" presStyleIdx="0" presStyleCnt="1"/>
      <dgm:spPr/>
    </dgm:pt>
    <dgm:pt modelId="{1C2D0103-A2CD-4C71-B510-3B1BA2AD085F}" type="pres">
      <dgm:prSet presAssocID="{A0B7A500-99E8-4143-8B68-3D848B780A50}" presName="extraNode" presStyleLbl="node1" presStyleIdx="0" presStyleCnt="7"/>
      <dgm:spPr/>
    </dgm:pt>
    <dgm:pt modelId="{A496D1ED-3BCF-41C2-8282-DD85ECCD9510}" type="pres">
      <dgm:prSet presAssocID="{A0B7A500-99E8-4143-8B68-3D848B780A50}" presName="dstNode" presStyleLbl="node1" presStyleIdx="0" presStyleCnt="7"/>
      <dgm:spPr/>
    </dgm:pt>
    <dgm:pt modelId="{45ABCFB3-5597-46F3-B625-9715CD3F9B27}" type="pres">
      <dgm:prSet presAssocID="{9F98B6A9-1ECC-4CB7-920E-369F255BE165}" presName="text_1" presStyleLbl="node1" presStyleIdx="0" presStyleCnt="7">
        <dgm:presLayoutVars>
          <dgm:bulletEnabled val="1"/>
        </dgm:presLayoutVars>
      </dgm:prSet>
      <dgm:spPr/>
    </dgm:pt>
    <dgm:pt modelId="{B770F1D3-EA2E-4E00-B7A9-D46A7ACCB2AE}" type="pres">
      <dgm:prSet presAssocID="{9F98B6A9-1ECC-4CB7-920E-369F255BE165}" presName="accent_1" presStyleCnt="0"/>
      <dgm:spPr/>
    </dgm:pt>
    <dgm:pt modelId="{6654A615-F146-4F1F-9788-A85077688A2E}" type="pres">
      <dgm:prSet presAssocID="{9F98B6A9-1ECC-4CB7-920E-369F255BE165}" presName="accentRepeatNode" presStyleLbl="solidFgAcc1" presStyleIdx="0" presStyleCnt="7"/>
      <dgm:spPr/>
    </dgm:pt>
    <dgm:pt modelId="{987AAC5C-EA25-4F6E-B332-3DB9457A7AE4}" type="pres">
      <dgm:prSet presAssocID="{3088AD84-9AB3-41AA-9040-9A99C1BC2A17}" presName="text_2" presStyleLbl="node1" presStyleIdx="1" presStyleCnt="7">
        <dgm:presLayoutVars>
          <dgm:bulletEnabled val="1"/>
        </dgm:presLayoutVars>
      </dgm:prSet>
      <dgm:spPr/>
    </dgm:pt>
    <dgm:pt modelId="{73E8566C-EBC1-4F0C-82D6-B0A6D2D07165}" type="pres">
      <dgm:prSet presAssocID="{3088AD84-9AB3-41AA-9040-9A99C1BC2A17}" presName="accent_2" presStyleCnt="0"/>
      <dgm:spPr/>
    </dgm:pt>
    <dgm:pt modelId="{9BA4FFBD-FA13-4710-A4E0-0B046430F8E6}" type="pres">
      <dgm:prSet presAssocID="{3088AD84-9AB3-41AA-9040-9A99C1BC2A17}" presName="accentRepeatNode" presStyleLbl="solidFgAcc1" presStyleIdx="1" presStyleCnt="7"/>
      <dgm:spPr/>
    </dgm:pt>
    <dgm:pt modelId="{37962FA9-6F48-4A87-832B-55EDA9F92153}" type="pres">
      <dgm:prSet presAssocID="{7246AA4C-4F64-474B-9117-9204F7C7E1E5}" presName="text_3" presStyleLbl="node1" presStyleIdx="2" presStyleCnt="7">
        <dgm:presLayoutVars>
          <dgm:bulletEnabled val="1"/>
        </dgm:presLayoutVars>
      </dgm:prSet>
      <dgm:spPr/>
    </dgm:pt>
    <dgm:pt modelId="{1696542A-83C8-49FC-A39F-95F77CDE30EA}" type="pres">
      <dgm:prSet presAssocID="{7246AA4C-4F64-474B-9117-9204F7C7E1E5}" presName="accent_3" presStyleCnt="0"/>
      <dgm:spPr/>
    </dgm:pt>
    <dgm:pt modelId="{7B996E73-219F-419B-B61A-A7D2846A954F}" type="pres">
      <dgm:prSet presAssocID="{7246AA4C-4F64-474B-9117-9204F7C7E1E5}" presName="accentRepeatNode" presStyleLbl="solidFgAcc1" presStyleIdx="2" presStyleCnt="7"/>
      <dgm:spPr/>
    </dgm:pt>
    <dgm:pt modelId="{92DB781A-5EE3-4F3A-AFD4-9401046BCE3C}" type="pres">
      <dgm:prSet presAssocID="{B06DCA8D-1616-4E59-AAC0-27A584AD17FF}" presName="text_4" presStyleLbl="node1" presStyleIdx="3" presStyleCnt="7">
        <dgm:presLayoutVars>
          <dgm:bulletEnabled val="1"/>
        </dgm:presLayoutVars>
      </dgm:prSet>
      <dgm:spPr/>
    </dgm:pt>
    <dgm:pt modelId="{7E0B83ED-546C-43A0-B9DC-418DCD98B446}" type="pres">
      <dgm:prSet presAssocID="{B06DCA8D-1616-4E59-AAC0-27A584AD17FF}" presName="accent_4" presStyleCnt="0"/>
      <dgm:spPr/>
    </dgm:pt>
    <dgm:pt modelId="{E48F6399-8CF0-473C-90CA-A7ECF525456D}" type="pres">
      <dgm:prSet presAssocID="{B06DCA8D-1616-4E59-AAC0-27A584AD17FF}" presName="accentRepeatNode" presStyleLbl="solidFgAcc1" presStyleIdx="3" presStyleCnt="7"/>
      <dgm:spPr/>
    </dgm:pt>
    <dgm:pt modelId="{21BD5DE0-D5FE-44D4-A952-FB2AA165E9BA}" type="pres">
      <dgm:prSet presAssocID="{170FFF3F-2FC9-4AB1-B55E-C70CE2147B18}" presName="text_5" presStyleLbl="node1" presStyleIdx="4" presStyleCnt="7">
        <dgm:presLayoutVars>
          <dgm:bulletEnabled val="1"/>
        </dgm:presLayoutVars>
      </dgm:prSet>
      <dgm:spPr/>
    </dgm:pt>
    <dgm:pt modelId="{2CC24F38-8405-4E8A-9F46-3D2F35FA9217}" type="pres">
      <dgm:prSet presAssocID="{170FFF3F-2FC9-4AB1-B55E-C70CE2147B18}" presName="accent_5" presStyleCnt="0"/>
      <dgm:spPr/>
    </dgm:pt>
    <dgm:pt modelId="{BBCF60C7-B01E-407F-AE88-0C7FF93A02DD}" type="pres">
      <dgm:prSet presAssocID="{170FFF3F-2FC9-4AB1-B55E-C70CE2147B18}" presName="accentRepeatNode" presStyleLbl="solidFgAcc1" presStyleIdx="4" presStyleCnt="7"/>
      <dgm:spPr/>
    </dgm:pt>
    <dgm:pt modelId="{D7D15A59-E124-4E34-AC45-01A33CF3B3DD}" type="pres">
      <dgm:prSet presAssocID="{B975B083-E18F-451D-A9A7-CD63966B65C9}" presName="text_6" presStyleLbl="node1" presStyleIdx="5" presStyleCnt="7">
        <dgm:presLayoutVars>
          <dgm:bulletEnabled val="1"/>
        </dgm:presLayoutVars>
      </dgm:prSet>
      <dgm:spPr/>
    </dgm:pt>
    <dgm:pt modelId="{928B9328-2E17-4F09-B979-5DFDA292999A}" type="pres">
      <dgm:prSet presAssocID="{B975B083-E18F-451D-A9A7-CD63966B65C9}" presName="accent_6" presStyleCnt="0"/>
      <dgm:spPr/>
    </dgm:pt>
    <dgm:pt modelId="{41498A3A-46C7-4B3D-9210-ADD2903382F8}" type="pres">
      <dgm:prSet presAssocID="{B975B083-E18F-451D-A9A7-CD63966B65C9}" presName="accentRepeatNode" presStyleLbl="solidFgAcc1" presStyleIdx="5" presStyleCnt="7"/>
      <dgm:spPr/>
    </dgm:pt>
    <dgm:pt modelId="{E4F8E50E-301F-45A1-B576-E5AA979FB96F}" type="pres">
      <dgm:prSet presAssocID="{77D7BDB0-3390-456D-AEFA-8C4801E82565}" presName="text_7" presStyleLbl="node1" presStyleIdx="6" presStyleCnt="7">
        <dgm:presLayoutVars>
          <dgm:bulletEnabled val="1"/>
        </dgm:presLayoutVars>
      </dgm:prSet>
      <dgm:spPr/>
    </dgm:pt>
    <dgm:pt modelId="{A6557135-9D08-41B3-8C6B-3F98ED101288}" type="pres">
      <dgm:prSet presAssocID="{77D7BDB0-3390-456D-AEFA-8C4801E82565}" presName="accent_7" presStyleCnt="0"/>
      <dgm:spPr/>
    </dgm:pt>
    <dgm:pt modelId="{9F974E61-9654-4D59-B94A-EFFE0AAE2B96}" type="pres">
      <dgm:prSet presAssocID="{77D7BDB0-3390-456D-AEFA-8C4801E82565}" presName="accentRepeatNode" presStyleLbl="solidFgAcc1" presStyleIdx="6" presStyleCnt="7"/>
      <dgm:spPr/>
    </dgm:pt>
  </dgm:ptLst>
  <dgm:cxnLst>
    <dgm:cxn modelId="{06098007-8853-4551-AC78-C5E0D1D9F627}" srcId="{A0B7A500-99E8-4143-8B68-3D848B780A50}" destId="{9F98B6A9-1ECC-4CB7-920E-369F255BE165}" srcOrd="0" destOrd="0" parTransId="{FACFD97E-AAB7-475F-B2B0-468F46F1B4AD}" sibTransId="{AD88F812-CD29-4932-9852-E37A12CE9D9B}"/>
    <dgm:cxn modelId="{36211323-2D4E-7B4F-B695-912352311F95}" type="presOf" srcId="{AD88F812-CD29-4932-9852-E37A12CE9D9B}" destId="{5382E3C7-177C-48D2-85BB-FBB0A78ADDBB}" srcOrd="0" destOrd="0" presId="urn:microsoft.com/office/officeart/2008/layout/VerticalCurvedList"/>
    <dgm:cxn modelId="{7BC4E026-4859-AD40-97F3-AFA4AAEAD526}" type="presOf" srcId="{170FFF3F-2FC9-4AB1-B55E-C70CE2147B18}" destId="{21BD5DE0-D5FE-44D4-A952-FB2AA165E9BA}" srcOrd="0" destOrd="0" presId="urn:microsoft.com/office/officeart/2008/layout/VerticalCurvedList"/>
    <dgm:cxn modelId="{ED763639-E332-4914-9028-751D5AF288D2}" srcId="{A0B7A500-99E8-4143-8B68-3D848B780A50}" destId="{3088AD84-9AB3-41AA-9040-9A99C1BC2A17}" srcOrd="1" destOrd="0" parTransId="{3B794A07-F9DF-4852-BBFB-21FCD5708D6F}" sibTransId="{7808D5F5-E14F-40F1-8144-5FDC9914B008}"/>
    <dgm:cxn modelId="{AB97FD3C-1390-AE43-899D-9AA92C44A45E}" type="presOf" srcId="{9F98B6A9-1ECC-4CB7-920E-369F255BE165}" destId="{45ABCFB3-5597-46F3-B625-9715CD3F9B27}" srcOrd="0" destOrd="0" presId="urn:microsoft.com/office/officeart/2008/layout/VerticalCurvedList"/>
    <dgm:cxn modelId="{602E5241-CF87-4EFE-9559-AB44E6C3BAA6}" srcId="{A0B7A500-99E8-4143-8B68-3D848B780A50}" destId="{7246AA4C-4F64-474B-9117-9204F7C7E1E5}" srcOrd="2" destOrd="0" parTransId="{59CEB66D-6394-4809-937B-37947FEA42D6}" sibTransId="{FDFBB4C6-6018-4239-9A31-52D73CC3974B}"/>
    <dgm:cxn modelId="{D1191A44-1EB3-6A4B-925D-169128322F07}" type="presOf" srcId="{A0B7A500-99E8-4143-8B68-3D848B780A50}" destId="{DDC02632-5050-4544-8A96-14D4BE6CD060}" srcOrd="0" destOrd="0" presId="urn:microsoft.com/office/officeart/2008/layout/VerticalCurvedList"/>
    <dgm:cxn modelId="{018F7C48-A505-46CA-B08C-C9F7A2F23B7A}" srcId="{A0B7A500-99E8-4143-8B68-3D848B780A50}" destId="{B975B083-E18F-451D-A9A7-CD63966B65C9}" srcOrd="5" destOrd="0" parTransId="{ACFABFD9-F34D-4062-8605-386225904C89}" sibTransId="{13CDBBE3-A566-4D96-AC20-6BED2CA27682}"/>
    <dgm:cxn modelId="{409A5F4A-217A-4FEC-AB38-FBE812EF4172}" srcId="{A0B7A500-99E8-4143-8B68-3D848B780A50}" destId="{77D7BDB0-3390-456D-AEFA-8C4801E82565}" srcOrd="6" destOrd="0" parTransId="{9F389CAE-64F4-46AF-AB99-FC808F775C28}" sibTransId="{8F758479-507B-490F-A9CC-EFFC6984F74E}"/>
    <dgm:cxn modelId="{F353384B-64A2-AC47-98AF-657DD4317322}" type="presOf" srcId="{B06DCA8D-1616-4E59-AAC0-27A584AD17FF}" destId="{92DB781A-5EE3-4F3A-AFD4-9401046BCE3C}" srcOrd="0" destOrd="0" presId="urn:microsoft.com/office/officeart/2008/layout/VerticalCurvedList"/>
    <dgm:cxn modelId="{30E7BF66-F2B0-43A8-8F4C-0E1386439B41}" srcId="{A0B7A500-99E8-4143-8B68-3D848B780A50}" destId="{B06DCA8D-1616-4E59-AAC0-27A584AD17FF}" srcOrd="3" destOrd="0" parTransId="{7CEA3238-D915-44D3-ACD7-713022938132}" sibTransId="{AD05F77F-5B90-4F91-9912-9C512B5DC304}"/>
    <dgm:cxn modelId="{D6C4BE71-CCFA-9641-A7BB-89BFC37E98CF}" type="presOf" srcId="{7246AA4C-4F64-474B-9117-9204F7C7E1E5}" destId="{37962FA9-6F48-4A87-832B-55EDA9F92153}" srcOrd="0" destOrd="0" presId="urn:microsoft.com/office/officeart/2008/layout/VerticalCurvedList"/>
    <dgm:cxn modelId="{F760A88E-6BAA-F64E-9FB5-415161E8ACA5}" type="presOf" srcId="{3088AD84-9AB3-41AA-9040-9A99C1BC2A17}" destId="{987AAC5C-EA25-4F6E-B332-3DB9457A7AE4}" srcOrd="0" destOrd="0" presId="urn:microsoft.com/office/officeart/2008/layout/VerticalCurvedList"/>
    <dgm:cxn modelId="{9B7EBA9E-268D-45AF-9B74-FF7550B64BA0}" srcId="{A0B7A500-99E8-4143-8B68-3D848B780A50}" destId="{170FFF3F-2FC9-4AB1-B55E-C70CE2147B18}" srcOrd="4" destOrd="0" parTransId="{4253F6C8-8178-4FF5-BFD8-8FFE43EBC72A}" sibTransId="{4951E521-5B13-4AD7-A7C1-EF6015406231}"/>
    <dgm:cxn modelId="{C72A78F7-5A5E-6940-8E3F-7E4A74E3FCEA}" type="presOf" srcId="{B975B083-E18F-451D-A9A7-CD63966B65C9}" destId="{D7D15A59-E124-4E34-AC45-01A33CF3B3DD}" srcOrd="0" destOrd="0" presId="urn:microsoft.com/office/officeart/2008/layout/VerticalCurvedList"/>
    <dgm:cxn modelId="{4CF5C9FE-3BFC-8548-B651-DB4C0508C98A}" type="presOf" srcId="{77D7BDB0-3390-456D-AEFA-8C4801E82565}" destId="{E4F8E50E-301F-45A1-B576-E5AA979FB96F}" srcOrd="0" destOrd="0" presId="urn:microsoft.com/office/officeart/2008/layout/VerticalCurvedList"/>
    <dgm:cxn modelId="{F6B5ABEE-3A38-5D48-9F21-78B6007E7AA9}" type="presParOf" srcId="{DDC02632-5050-4544-8A96-14D4BE6CD060}" destId="{93BCAC5D-B696-45F9-AD16-900FB3AA8D07}" srcOrd="0" destOrd="0" presId="urn:microsoft.com/office/officeart/2008/layout/VerticalCurvedList"/>
    <dgm:cxn modelId="{7BDAAEBF-F342-1445-8947-6F63774D2656}" type="presParOf" srcId="{93BCAC5D-B696-45F9-AD16-900FB3AA8D07}" destId="{BBA6D46B-E0E5-433D-8A09-4E62CEFB5811}" srcOrd="0" destOrd="0" presId="urn:microsoft.com/office/officeart/2008/layout/VerticalCurvedList"/>
    <dgm:cxn modelId="{F81F3491-90CB-B74E-A7FD-27F76EB5C24C}" type="presParOf" srcId="{BBA6D46B-E0E5-433D-8A09-4E62CEFB5811}" destId="{62D2D55D-7442-463E-827D-C7D7FD5334E5}" srcOrd="0" destOrd="0" presId="urn:microsoft.com/office/officeart/2008/layout/VerticalCurvedList"/>
    <dgm:cxn modelId="{3952ADDF-4DBE-224E-9C0C-35536CD1C539}" type="presParOf" srcId="{BBA6D46B-E0E5-433D-8A09-4E62CEFB5811}" destId="{5382E3C7-177C-48D2-85BB-FBB0A78ADDBB}" srcOrd="1" destOrd="0" presId="urn:microsoft.com/office/officeart/2008/layout/VerticalCurvedList"/>
    <dgm:cxn modelId="{B4D8FEAF-8EC1-2B47-A03C-11496A410964}" type="presParOf" srcId="{BBA6D46B-E0E5-433D-8A09-4E62CEFB5811}" destId="{1C2D0103-A2CD-4C71-B510-3B1BA2AD085F}" srcOrd="2" destOrd="0" presId="urn:microsoft.com/office/officeart/2008/layout/VerticalCurvedList"/>
    <dgm:cxn modelId="{28654155-7615-084E-B815-FCFD21B688AC}" type="presParOf" srcId="{BBA6D46B-E0E5-433D-8A09-4E62CEFB5811}" destId="{A496D1ED-3BCF-41C2-8282-DD85ECCD9510}" srcOrd="3" destOrd="0" presId="urn:microsoft.com/office/officeart/2008/layout/VerticalCurvedList"/>
    <dgm:cxn modelId="{EEDF3940-5861-7A43-99AB-1C04C7D45464}" type="presParOf" srcId="{93BCAC5D-B696-45F9-AD16-900FB3AA8D07}" destId="{45ABCFB3-5597-46F3-B625-9715CD3F9B27}" srcOrd="1" destOrd="0" presId="urn:microsoft.com/office/officeart/2008/layout/VerticalCurvedList"/>
    <dgm:cxn modelId="{5896FC7A-3C20-9743-8E0B-1F3E388B17F9}" type="presParOf" srcId="{93BCAC5D-B696-45F9-AD16-900FB3AA8D07}" destId="{B770F1D3-EA2E-4E00-B7A9-D46A7ACCB2AE}" srcOrd="2" destOrd="0" presId="urn:microsoft.com/office/officeart/2008/layout/VerticalCurvedList"/>
    <dgm:cxn modelId="{455D65CC-E775-1142-93B4-EA9665EF695A}" type="presParOf" srcId="{B770F1D3-EA2E-4E00-B7A9-D46A7ACCB2AE}" destId="{6654A615-F146-4F1F-9788-A85077688A2E}" srcOrd="0" destOrd="0" presId="urn:microsoft.com/office/officeart/2008/layout/VerticalCurvedList"/>
    <dgm:cxn modelId="{0DC9A6E6-805B-9042-8274-1DDDF403F7B9}" type="presParOf" srcId="{93BCAC5D-B696-45F9-AD16-900FB3AA8D07}" destId="{987AAC5C-EA25-4F6E-B332-3DB9457A7AE4}" srcOrd="3" destOrd="0" presId="urn:microsoft.com/office/officeart/2008/layout/VerticalCurvedList"/>
    <dgm:cxn modelId="{53B86CE6-8ECA-EB4D-A1EE-0CD8F3B843A2}" type="presParOf" srcId="{93BCAC5D-B696-45F9-AD16-900FB3AA8D07}" destId="{73E8566C-EBC1-4F0C-82D6-B0A6D2D07165}" srcOrd="4" destOrd="0" presId="urn:microsoft.com/office/officeart/2008/layout/VerticalCurvedList"/>
    <dgm:cxn modelId="{C49C1086-DA09-9745-9033-19CD29BB10B8}" type="presParOf" srcId="{73E8566C-EBC1-4F0C-82D6-B0A6D2D07165}" destId="{9BA4FFBD-FA13-4710-A4E0-0B046430F8E6}" srcOrd="0" destOrd="0" presId="urn:microsoft.com/office/officeart/2008/layout/VerticalCurvedList"/>
    <dgm:cxn modelId="{8CE05C2F-E36F-594E-ABBF-49E97B68EEFB}" type="presParOf" srcId="{93BCAC5D-B696-45F9-AD16-900FB3AA8D07}" destId="{37962FA9-6F48-4A87-832B-55EDA9F92153}" srcOrd="5" destOrd="0" presId="urn:microsoft.com/office/officeart/2008/layout/VerticalCurvedList"/>
    <dgm:cxn modelId="{929A10A8-D08D-9040-B39E-DB642771DBEA}" type="presParOf" srcId="{93BCAC5D-B696-45F9-AD16-900FB3AA8D07}" destId="{1696542A-83C8-49FC-A39F-95F77CDE30EA}" srcOrd="6" destOrd="0" presId="urn:microsoft.com/office/officeart/2008/layout/VerticalCurvedList"/>
    <dgm:cxn modelId="{D0D4B39B-E9A8-504C-B2D9-C1EBD5A6FE60}" type="presParOf" srcId="{1696542A-83C8-49FC-A39F-95F77CDE30EA}" destId="{7B996E73-219F-419B-B61A-A7D2846A954F}" srcOrd="0" destOrd="0" presId="urn:microsoft.com/office/officeart/2008/layout/VerticalCurvedList"/>
    <dgm:cxn modelId="{784ABD39-1BAA-974C-B3C0-2AB32ADB9B2A}" type="presParOf" srcId="{93BCAC5D-B696-45F9-AD16-900FB3AA8D07}" destId="{92DB781A-5EE3-4F3A-AFD4-9401046BCE3C}" srcOrd="7" destOrd="0" presId="urn:microsoft.com/office/officeart/2008/layout/VerticalCurvedList"/>
    <dgm:cxn modelId="{333B0F17-53A5-AD47-BF0F-D9CF0AEC46D7}" type="presParOf" srcId="{93BCAC5D-B696-45F9-AD16-900FB3AA8D07}" destId="{7E0B83ED-546C-43A0-B9DC-418DCD98B446}" srcOrd="8" destOrd="0" presId="urn:microsoft.com/office/officeart/2008/layout/VerticalCurvedList"/>
    <dgm:cxn modelId="{3AB25759-E402-2B4C-923D-3EA63ECD3F1C}" type="presParOf" srcId="{7E0B83ED-546C-43A0-B9DC-418DCD98B446}" destId="{E48F6399-8CF0-473C-90CA-A7ECF525456D}" srcOrd="0" destOrd="0" presId="urn:microsoft.com/office/officeart/2008/layout/VerticalCurvedList"/>
    <dgm:cxn modelId="{4724D386-7221-F44C-BAC3-016041282EEB}" type="presParOf" srcId="{93BCAC5D-B696-45F9-AD16-900FB3AA8D07}" destId="{21BD5DE0-D5FE-44D4-A952-FB2AA165E9BA}" srcOrd="9" destOrd="0" presId="urn:microsoft.com/office/officeart/2008/layout/VerticalCurvedList"/>
    <dgm:cxn modelId="{6437D21C-9538-9840-B5E3-223A38CF362D}" type="presParOf" srcId="{93BCAC5D-B696-45F9-AD16-900FB3AA8D07}" destId="{2CC24F38-8405-4E8A-9F46-3D2F35FA9217}" srcOrd="10" destOrd="0" presId="urn:microsoft.com/office/officeart/2008/layout/VerticalCurvedList"/>
    <dgm:cxn modelId="{8334BE06-F7C3-4041-9506-E54A6B7059E0}" type="presParOf" srcId="{2CC24F38-8405-4E8A-9F46-3D2F35FA9217}" destId="{BBCF60C7-B01E-407F-AE88-0C7FF93A02DD}" srcOrd="0" destOrd="0" presId="urn:microsoft.com/office/officeart/2008/layout/VerticalCurvedList"/>
    <dgm:cxn modelId="{A29417AC-72EF-F149-A757-31ED161BA33E}" type="presParOf" srcId="{93BCAC5D-B696-45F9-AD16-900FB3AA8D07}" destId="{D7D15A59-E124-4E34-AC45-01A33CF3B3DD}" srcOrd="11" destOrd="0" presId="urn:microsoft.com/office/officeart/2008/layout/VerticalCurvedList"/>
    <dgm:cxn modelId="{7E0E70DC-4FE5-C14C-B5E2-10A100E47F84}" type="presParOf" srcId="{93BCAC5D-B696-45F9-AD16-900FB3AA8D07}" destId="{928B9328-2E17-4F09-B979-5DFDA292999A}" srcOrd="12" destOrd="0" presId="urn:microsoft.com/office/officeart/2008/layout/VerticalCurvedList"/>
    <dgm:cxn modelId="{E0DA3FAE-EC75-0D42-ADBB-E85071AD115A}" type="presParOf" srcId="{928B9328-2E17-4F09-B979-5DFDA292999A}" destId="{41498A3A-46C7-4B3D-9210-ADD2903382F8}" srcOrd="0" destOrd="0" presId="urn:microsoft.com/office/officeart/2008/layout/VerticalCurvedList"/>
    <dgm:cxn modelId="{F912168B-9341-8C47-8C04-5F0FAB1AF135}" type="presParOf" srcId="{93BCAC5D-B696-45F9-AD16-900FB3AA8D07}" destId="{E4F8E50E-301F-45A1-B576-E5AA979FB96F}" srcOrd="13" destOrd="0" presId="urn:microsoft.com/office/officeart/2008/layout/VerticalCurvedList"/>
    <dgm:cxn modelId="{7BA06635-1B66-5F48-9814-C329BC741C6A}" type="presParOf" srcId="{93BCAC5D-B696-45F9-AD16-900FB3AA8D07}" destId="{A6557135-9D08-41B3-8C6B-3F98ED101288}" srcOrd="14" destOrd="0" presId="urn:microsoft.com/office/officeart/2008/layout/VerticalCurvedList"/>
    <dgm:cxn modelId="{C65D5D71-01D8-734E-9F70-8B55DB81355B}" type="presParOf" srcId="{A6557135-9D08-41B3-8C6B-3F98ED101288}" destId="{9F974E61-9654-4D59-B94A-EFFE0AAE2B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A6A9A1-4733-4817-9C07-ABF811EFCB35}" type="doc">
      <dgm:prSet loTypeId="urn:microsoft.com/office/officeart/2008/layout/LinedList" loCatId="list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hu-HU"/>
        </a:p>
      </dgm:t>
    </dgm:pt>
    <dgm:pt modelId="{9F6F34B9-B8B7-4DB7-98DE-0DBFD431603E}">
      <dgm:prSet phldrT="[Szöveg]"/>
      <dgm:spPr/>
      <dgm:t>
        <a:bodyPr/>
        <a:lstStyle/>
        <a:p>
          <a:r>
            <a:rPr lang="hu-HU" dirty="0"/>
            <a:t>Késés – előzetes értesítés nélkül</a:t>
          </a:r>
        </a:p>
      </dgm:t>
    </dgm:pt>
    <dgm:pt modelId="{0F3AB6DD-0640-48AD-88DC-0F9D3F96A26D}" type="parTrans" cxnId="{A0F7F73A-D15A-4E5D-8385-52EF73485C06}">
      <dgm:prSet/>
      <dgm:spPr/>
      <dgm:t>
        <a:bodyPr/>
        <a:lstStyle/>
        <a:p>
          <a:endParaRPr lang="hu-HU"/>
        </a:p>
      </dgm:t>
    </dgm:pt>
    <dgm:pt modelId="{A5B97ABC-BE86-497F-B815-FBEFC8D35F29}" type="sibTrans" cxnId="{A0F7F73A-D15A-4E5D-8385-52EF73485C06}">
      <dgm:prSet/>
      <dgm:spPr/>
      <dgm:t>
        <a:bodyPr/>
        <a:lstStyle/>
        <a:p>
          <a:endParaRPr lang="hu-HU"/>
        </a:p>
      </dgm:t>
    </dgm:pt>
    <dgm:pt modelId="{F0022551-98DB-4EFC-BD06-28A285431553}">
      <dgm:prSet phldrT="[Szöveg]"/>
      <dgm:spPr/>
      <dgm:t>
        <a:bodyPr/>
        <a:lstStyle/>
        <a:p>
          <a:r>
            <a:rPr lang="hu-HU" dirty="0"/>
            <a:t>Hiányos</a:t>
          </a:r>
          <a:r>
            <a:rPr lang="hu-HU" baseline="0" dirty="0"/>
            <a:t> </a:t>
          </a:r>
          <a:r>
            <a:rPr lang="hu-HU" dirty="0"/>
            <a:t>öltözet, ápolatlanság, intenzív parfüm</a:t>
          </a:r>
        </a:p>
      </dgm:t>
    </dgm:pt>
    <dgm:pt modelId="{A112310E-020F-4EFB-A55C-F61F04D3BCE8}" type="parTrans" cxnId="{924EA36A-D51C-4797-960C-C1A3D689B4D6}">
      <dgm:prSet/>
      <dgm:spPr/>
      <dgm:t>
        <a:bodyPr/>
        <a:lstStyle/>
        <a:p>
          <a:endParaRPr lang="hu-HU"/>
        </a:p>
      </dgm:t>
    </dgm:pt>
    <dgm:pt modelId="{805C24CB-F6D1-4F90-839F-289275A48290}" type="sibTrans" cxnId="{924EA36A-D51C-4797-960C-C1A3D689B4D6}">
      <dgm:prSet/>
      <dgm:spPr/>
      <dgm:t>
        <a:bodyPr/>
        <a:lstStyle/>
        <a:p>
          <a:endParaRPr lang="hu-HU"/>
        </a:p>
      </dgm:t>
    </dgm:pt>
    <dgm:pt modelId="{FE360719-8416-4F9B-980D-D006E6D9EC91}">
      <dgm:prSet phldrT="[Szöveg]"/>
      <dgm:spPr/>
      <dgm:t>
        <a:bodyPr/>
        <a:lstStyle/>
        <a:p>
          <a:r>
            <a:rPr lang="hu-HU" dirty="0"/>
            <a:t>Mobiltelefon nincs lenémítva</a:t>
          </a:r>
        </a:p>
      </dgm:t>
    </dgm:pt>
    <dgm:pt modelId="{1BDAFC5E-123E-41E1-88BF-CC5C022410D0}" type="parTrans" cxnId="{B52AA471-299E-4BDC-B52E-439CF994C345}">
      <dgm:prSet/>
      <dgm:spPr/>
      <dgm:t>
        <a:bodyPr/>
        <a:lstStyle/>
        <a:p>
          <a:endParaRPr lang="hu-HU"/>
        </a:p>
      </dgm:t>
    </dgm:pt>
    <dgm:pt modelId="{83EA2405-5332-4E6D-908D-4DB4463EADF5}" type="sibTrans" cxnId="{B52AA471-299E-4BDC-B52E-439CF994C345}">
      <dgm:prSet/>
      <dgm:spPr/>
      <dgm:t>
        <a:bodyPr/>
        <a:lstStyle/>
        <a:p>
          <a:endParaRPr lang="hu-HU"/>
        </a:p>
      </dgm:t>
    </dgm:pt>
    <dgm:pt modelId="{6EC227B8-A6BE-48D9-B945-7B7E8BB4A99D}">
      <dgm:prSet phldrT="[Szöveg]"/>
      <dgm:spPr/>
      <dgm:t>
        <a:bodyPr/>
        <a:lstStyle/>
        <a:p>
          <a:r>
            <a:rPr lang="hu-HU" dirty="0"/>
            <a:t>Tájékozatlanság</a:t>
          </a:r>
        </a:p>
      </dgm:t>
    </dgm:pt>
    <dgm:pt modelId="{665175CD-2327-4AAB-A0B8-BE937042266D}" type="parTrans" cxnId="{D15192A9-EDC4-46DC-8B5A-6F6C7BA5C164}">
      <dgm:prSet/>
      <dgm:spPr/>
      <dgm:t>
        <a:bodyPr/>
        <a:lstStyle/>
        <a:p>
          <a:endParaRPr lang="hu-HU"/>
        </a:p>
      </dgm:t>
    </dgm:pt>
    <dgm:pt modelId="{5DFD2447-374A-479C-9AC2-206E10DA09A2}" type="sibTrans" cxnId="{D15192A9-EDC4-46DC-8B5A-6F6C7BA5C164}">
      <dgm:prSet/>
      <dgm:spPr/>
      <dgm:t>
        <a:bodyPr/>
        <a:lstStyle/>
        <a:p>
          <a:endParaRPr lang="hu-HU"/>
        </a:p>
      </dgm:t>
    </dgm:pt>
    <dgm:pt modelId="{53520661-7DAA-4D0B-B5D2-90F6D3BD74C6}">
      <dgm:prSet phldrT="[Szöveg]"/>
      <dgm:spPr/>
      <dgm:t>
        <a:bodyPr/>
        <a:lstStyle/>
        <a:p>
          <a:r>
            <a:rPr lang="hu-HU" dirty="0"/>
            <a:t>Közöny</a:t>
          </a:r>
        </a:p>
      </dgm:t>
    </dgm:pt>
    <dgm:pt modelId="{F2FDAC52-D7B1-487C-9EF4-E0B58543B107}" type="parTrans" cxnId="{1C0EA5E6-5CF7-4D5E-A7E9-0703242EB5B7}">
      <dgm:prSet/>
      <dgm:spPr/>
      <dgm:t>
        <a:bodyPr/>
        <a:lstStyle/>
        <a:p>
          <a:endParaRPr lang="hu-HU"/>
        </a:p>
      </dgm:t>
    </dgm:pt>
    <dgm:pt modelId="{1F77F9F0-92C4-4D35-BDE3-C8D228D90962}" type="sibTrans" cxnId="{1C0EA5E6-5CF7-4D5E-A7E9-0703242EB5B7}">
      <dgm:prSet/>
      <dgm:spPr/>
      <dgm:t>
        <a:bodyPr/>
        <a:lstStyle/>
        <a:p>
          <a:endParaRPr lang="hu-HU"/>
        </a:p>
      </dgm:t>
    </dgm:pt>
    <dgm:pt modelId="{69F6732A-AD68-44AF-8156-A1B37F0CA0B8}">
      <dgm:prSet phldrT="[Szöveg]"/>
      <dgm:spPr/>
      <dgm:t>
        <a:bodyPr/>
        <a:lstStyle/>
        <a:p>
          <a:r>
            <a:rPr lang="hu-HU" dirty="0"/>
            <a:t>Nagyképűség, haverkodás, tiszteletlenség</a:t>
          </a:r>
        </a:p>
      </dgm:t>
    </dgm:pt>
    <dgm:pt modelId="{EEF41215-0373-4A9F-8A9E-FDE49D85D1DF}" type="parTrans" cxnId="{E5FC4A79-6FE9-4D1A-8768-48C326D62707}">
      <dgm:prSet/>
      <dgm:spPr/>
      <dgm:t>
        <a:bodyPr/>
        <a:lstStyle/>
        <a:p>
          <a:endParaRPr lang="hu-HU"/>
        </a:p>
      </dgm:t>
    </dgm:pt>
    <dgm:pt modelId="{F412708B-A62C-43BE-B516-7161549408E1}" type="sibTrans" cxnId="{E5FC4A79-6FE9-4D1A-8768-48C326D62707}">
      <dgm:prSet/>
      <dgm:spPr/>
      <dgm:t>
        <a:bodyPr/>
        <a:lstStyle/>
        <a:p>
          <a:endParaRPr lang="hu-HU"/>
        </a:p>
      </dgm:t>
    </dgm:pt>
    <dgm:pt modelId="{C9DE388E-684E-43E7-9267-EF56BA26830B}">
      <dgm:prSet phldrT="[Szöveg]"/>
      <dgm:spPr/>
      <dgm:t>
        <a:bodyPr/>
        <a:lstStyle/>
        <a:p>
          <a:r>
            <a:rPr lang="hu-HU" dirty="0"/>
            <a:t>Összeszedettség teljes hiánya</a:t>
          </a:r>
        </a:p>
      </dgm:t>
    </dgm:pt>
    <dgm:pt modelId="{F06E0113-5DE5-423F-89F2-3E762BAEAC4D}" type="parTrans" cxnId="{3034C793-3060-40F6-B7B2-581961DB7A41}">
      <dgm:prSet/>
      <dgm:spPr/>
      <dgm:t>
        <a:bodyPr/>
        <a:lstStyle/>
        <a:p>
          <a:endParaRPr lang="hu-HU"/>
        </a:p>
      </dgm:t>
    </dgm:pt>
    <dgm:pt modelId="{C7E049BA-A91A-4CF2-9ED9-DEDA5FF8FCE5}" type="sibTrans" cxnId="{3034C793-3060-40F6-B7B2-581961DB7A41}">
      <dgm:prSet/>
      <dgm:spPr/>
      <dgm:t>
        <a:bodyPr/>
        <a:lstStyle/>
        <a:p>
          <a:endParaRPr lang="hu-HU"/>
        </a:p>
      </dgm:t>
    </dgm:pt>
    <dgm:pt modelId="{A74FA96F-AF10-4095-8A8B-CF805A3CE34E}">
      <dgm:prSet phldrT="[Szöveg]"/>
      <dgm:spPr/>
      <dgm:t>
        <a:bodyPr/>
        <a:lstStyle/>
        <a:p>
          <a:r>
            <a:rPr lang="hu-HU" dirty="0"/>
            <a:t>Kitárulkozó beszéd, terjengősség</a:t>
          </a:r>
        </a:p>
      </dgm:t>
    </dgm:pt>
    <dgm:pt modelId="{8AD863A0-21B5-4BCE-94AF-2F053762B4D7}" type="parTrans" cxnId="{939B8B04-DC38-43E1-BAFF-91C1CCB8BCFB}">
      <dgm:prSet/>
      <dgm:spPr/>
      <dgm:t>
        <a:bodyPr/>
        <a:lstStyle/>
        <a:p>
          <a:endParaRPr lang="hu-HU"/>
        </a:p>
      </dgm:t>
    </dgm:pt>
    <dgm:pt modelId="{0A921123-B0BB-495E-8D7D-649D0EF73195}" type="sibTrans" cxnId="{939B8B04-DC38-43E1-BAFF-91C1CCB8BCFB}">
      <dgm:prSet/>
      <dgm:spPr/>
      <dgm:t>
        <a:bodyPr/>
        <a:lstStyle/>
        <a:p>
          <a:endParaRPr lang="hu-HU"/>
        </a:p>
      </dgm:t>
    </dgm:pt>
    <dgm:pt modelId="{0F492376-79B9-49D9-9914-79FD9F9A7F66}">
      <dgm:prSet phldrT="[Szöveg]"/>
      <dgm:spPr/>
      <dgm:t>
        <a:bodyPr/>
        <a:lstStyle/>
        <a:p>
          <a:r>
            <a:rPr lang="hu-HU" dirty="0"/>
            <a:t>Hazugság</a:t>
          </a:r>
        </a:p>
      </dgm:t>
    </dgm:pt>
    <dgm:pt modelId="{FAA5D7BD-D0D1-4BE5-8AB6-D26D557BDC92}" type="parTrans" cxnId="{EC4AFD0E-2E65-4799-BEDC-BD1AC2887862}">
      <dgm:prSet/>
      <dgm:spPr/>
      <dgm:t>
        <a:bodyPr/>
        <a:lstStyle/>
        <a:p>
          <a:endParaRPr lang="hu-HU"/>
        </a:p>
      </dgm:t>
    </dgm:pt>
    <dgm:pt modelId="{0DFC2F70-2229-464E-8FBD-9B7D4B21A3E0}" type="sibTrans" cxnId="{EC4AFD0E-2E65-4799-BEDC-BD1AC2887862}">
      <dgm:prSet/>
      <dgm:spPr/>
      <dgm:t>
        <a:bodyPr/>
        <a:lstStyle/>
        <a:p>
          <a:endParaRPr lang="hu-HU"/>
        </a:p>
      </dgm:t>
    </dgm:pt>
    <dgm:pt modelId="{740D53B5-E7B9-4AE5-9FA6-C1B8C81C9168}" type="pres">
      <dgm:prSet presAssocID="{07A6A9A1-4733-4817-9C07-ABF811EFCB35}" presName="vert0" presStyleCnt="0">
        <dgm:presLayoutVars>
          <dgm:dir/>
          <dgm:animOne val="branch"/>
          <dgm:animLvl val="lvl"/>
        </dgm:presLayoutVars>
      </dgm:prSet>
      <dgm:spPr/>
    </dgm:pt>
    <dgm:pt modelId="{D636FE18-6DCF-4449-8EF5-817CB3865BE6}" type="pres">
      <dgm:prSet presAssocID="{9F6F34B9-B8B7-4DB7-98DE-0DBFD431603E}" presName="thickLine" presStyleLbl="alignNode1" presStyleIdx="0" presStyleCnt="9"/>
      <dgm:spPr/>
    </dgm:pt>
    <dgm:pt modelId="{C5EEAF08-FCB7-4B23-838F-DB7718C674E2}" type="pres">
      <dgm:prSet presAssocID="{9F6F34B9-B8B7-4DB7-98DE-0DBFD431603E}" presName="horz1" presStyleCnt="0"/>
      <dgm:spPr/>
    </dgm:pt>
    <dgm:pt modelId="{B7494375-46BC-4110-941A-156FE543003A}" type="pres">
      <dgm:prSet presAssocID="{9F6F34B9-B8B7-4DB7-98DE-0DBFD431603E}" presName="tx1" presStyleLbl="revTx" presStyleIdx="0" presStyleCnt="9"/>
      <dgm:spPr/>
    </dgm:pt>
    <dgm:pt modelId="{D06E21CE-86E0-43EB-A930-6DFEF60FE0EB}" type="pres">
      <dgm:prSet presAssocID="{9F6F34B9-B8B7-4DB7-98DE-0DBFD431603E}" presName="vert1" presStyleCnt="0"/>
      <dgm:spPr/>
    </dgm:pt>
    <dgm:pt modelId="{A7969E47-4BCF-47C1-A1DB-E9EA94B04285}" type="pres">
      <dgm:prSet presAssocID="{F0022551-98DB-4EFC-BD06-28A285431553}" presName="thickLine" presStyleLbl="alignNode1" presStyleIdx="1" presStyleCnt="9"/>
      <dgm:spPr/>
    </dgm:pt>
    <dgm:pt modelId="{08CC2DFD-491D-4BB0-845D-2748874C59AA}" type="pres">
      <dgm:prSet presAssocID="{F0022551-98DB-4EFC-BD06-28A285431553}" presName="horz1" presStyleCnt="0"/>
      <dgm:spPr/>
    </dgm:pt>
    <dgm:pt modelId="{75C93139-8506-4D04-AC7C-B590CBE4C9F1}" type="pres">
      <dgm:prSet presAssocID="{F0022551-98DB-4EFC-BD06-28A285431553}" presName="tx1" presStyleLbl="revTx" presStyleIdx="1" presStyleCnt="9"/>
      <dgm:spPr/>
    </dgm:pt>
    <dgm:pt modelId="{ED7F04FB-4483-4CF5-B561-7CDC9DD7D235}" type="pres">
      <dgm:prSet presAssocID="{F0022551-98DB-4EFC-BD06-28A285431553}" presName="vert1" presStyleCnt="0"/>
      <dgm:spPr/>
    </dgm:pt>
    <dgm:pt modelId="{884EFE8A-4745-4406-9FA4-603E237E75E7}" type="pres">
      <dgm:prSet presAssocID="{FE360719-8416-4F9B-980D-D006E6D9EC91}" presName="thickLine" presStyleLbl="alignNode1" presStyleIdx="2" presStyleCnt="9"/>
      <dgm:spPr/>
    </dgm:pt>
    <dgm:pt modelId="{01E2E82E-6B93-4C68-AE28-ECC64C07C48F}" type="pres">
      <dgm:prSet presAssocID="{FE360719-8416-4F9B-980D-D006E6D9EC91}" presName="horz1" presStyleCnt="0"/>
      <dgm:spPr/>
    </dgm:pt>
    <dgm:pt modelId="{D93CECCD-C626-4B7E-B54B-6BA33A37C35E}" type="pres">
      <dgm:prSet presAssocID="{FE360719-8416-4F9B-980D-D006E6D9EC91}" presName="tx1" presStyleLbl="revTx" presStyleIdx="2" presStyleCnt="9"/>
      <dgm:spPr/>
    </dgm:pt>
    <dgm:pt modelId="{6D4EDAED-F242-4201-ACD7-8CFEEB21B330}" type="pres">
      <dgm:prSet presAssocID="{FE360719-8416-4F9B-980D-D006E6D9EC91}" presName="vert1" presStyleCnt="0"/>
      <dgm:spPr/>
    </dgm:pt>
    <dgm:pt modelId="{B6053AC1-10E3-4CB0-86E1-39A7FADD5155}" type="pres">
      <dgm:prSet presAssocID="{6EC227B8-A6BE-48D9-B945-7B7E8BB4A99D}" presName="thickLine" presStyleLbl="alignNode1" presStyleIdx="3" presStyleCnt="9"/>
      <dgm:spPr/>
    </dgm:pt>
    <dgm:pt modelId="{0339C1F4-CF2C-4395-9CA1-67C2EDC31590}" type="pres">
      <dgm:prSet presAssocID="{6EC227B8-A6BE-48D9-B945-7B7E8BB4A99D}" presName="horz1" presStyleCnt="0"/>
      <dgm:spPr/>
    </dgm:pt>
    <dgm:pt modelId="{2542734B-B103-41C0-A4EE-A94EA4284D8C}" type="pres">
      <dgm:prSet presAssocID="{6EC227B8-A6BE-48D9-B945-7B7E8BB4A99D}" presName="tx1" presStyleLbl="revTx" presStyleIdx="3" presStyleCnt="9"/>
      <dgm:spPr/>
    </dgm:pt>
    <dgm:pt modelId="{BC294E1F-DA6C-4F0F-ADFC-AC17944454FD}" type="pres">
      <dgm:prSet presAssocID="{6EC227B8-A6BE-48D9-B945-7B7E8BB4A99D}" presName="vert1" presStyleCnt="0"/>
      <dgm:spPr/>
    </dgm:pt>
    <dgm:pt modelId="{FB81BAA3-A59F-46E5-BB94-46E9FF62B310}" type="pres">
      <dgm:prSet presAssocID="{53520661-7DAA-4D0B-B5D2-90F6D3BD74C6}" presName="thickLine" presStyleLbl="alignNode1" presStyleIdx="4" presStyleCnt="9"/>
      <dgm:spPr/>
    </dgm:pt>
    <dgm:pt modelId="{1B9D424A-C771-4CE8-9CA6-9D47C623AD8A}" type="pres">
      <dgm:prSet presAssocID="{53520661-7DAA-4D0B-B5D2-90F6D3BD74C6}" presName="horz1" presStyleCnt="0"/>
      <dgm:spPr/>
    </dgm:pt>
    <dgm:pt modelId="{4F10F49D-61CE-4617-BAC9-E29078C6A2B5}" type="pres">
      <dgm:prSet presAssocID="{53520661-7DAA-4D0B-B5D2-90F6D3BD74C6}" presName="tx1" presStyleLbl="revTx" presStyleIdx="4" presStyleCnt="9"/>
      <dgm:spPr/>
    </dgm:pt>
    <dgm:pt modelId="{F34DB0BF-361F-4914-8AD9-44A72250B3FE}" type="pres">
      <dgm:prSet presAssocID="{53520661-7DAA-4D0B-B5D2-90F6D3BD74C6}" presName="vert1" presStyleCnt="0"/>
      <dgm:spPr/>
    </dgm:pt>
    <dgm:pt modelId="{C9D69293-E3AC-4807-875D-F4A90D1E200E}" type="pres">
      <dgm:prSet presAssocID="{69F6732A-AD68-44AF-8156-A1B37F0CA0B8}" presName="thickLine" presStyleLbl="alignNode1" presStyleIdx="5" presStyleCnt="9"/>
      <dgm:spPr/>
    </dgm:pt>
    <dgm:pt modelId="{E2D524EA-1764-4237-88E3-340B130028A1}" type="pres">
      <dgm:prSet presAssocID="{69F6732A-AD68-44AF-8156-A1B37F0CA0B8}" presName="horz1" presStyleCnt="0"/>
      <dgm:spPr/>
    </dgm:pt>
    <dgm:pt modelId="{46DBCB4C-3DDD-4FDF-8C65-3F1B3A12C688}" type="pres">
      <dgm:prSet presAssocID="{69F6732A-AD68-44AF-8156-A1B37F0CA0B8}" presName="tx1" presStyleLbl="revTx" presStyleIdx="5" presStyleCnt="9"/>
      <dgm:spPr/>
    </dgm:pt>
    <dgm:pt modelId="{1DA9862A-FAA2-4B2B-9534-92AD88135FC5}" type="pres">
      <dgm:prSet presAssocID="{69F6732A-AD68-44AF-8156-A1B37F0CA0B8}" presName="vert1" presStyleCnt="0"/>
      <dgm:spPr/>
    </dgm:pt>
    <dgm:pt modelId="{C7821726-A0E8-4220-B59C-F3EB51312835}" type="pres">
      <dgm:prSet presAssocID="{C9DE388E-684E-43E7-9267-EF56BA26830B}" presName="thickLine" presStyleLbl="alignNode1" presStyleIdx="6" presStyleCnt="9"/>
      <dgm:spPr/>
    </dgm:pt>
    <dgm:pt modelId="{8EF78786-E380-407D-AE77-39CFCF540965}" type="pres">
      <dgm:prSet presAssocID="{C9DE388E-684E-43E7-9267-EF56BA26830B}" presName="horz1" presStyleCnt="0"/>
      <dgm:spPr/>
    </dgm:pt>
    <dgm:pt modelId="{987A2998-0403-4E75-8555-AD622F0CE313}" type="pres">
      <dgm:prSet presAssocID="{C9DE388E-684E-43E7-9267-EF56BA26830B}" presName="tx1" presStyleLbl="revTx" presStyleIdx="6" presStyleCnt="9"/>
      <dgm:spPr/>
    </dgm:pt>
    <dgm:pt modelId="{8A716168-820C-415E-950C-1FBBD09C70AD}" type="pres">
      <dgm:prSet presAssocID="{C9DE388E-684E-43E7-9267-EF56BA26830B}" presName="vert1" presStyleCnt="0"/>
      <dgm:spPr/>
    </dgm:pt>
    <dgm:pt modelId="{1D4AF18F-85BC-40D8-B3B4-4A0FB6FA98BC}" type="pres">
      <dgm:prSet presAssocID="{A74FA96F-AF10-4095-8A8B-CF805A3CE34E}" presName="thickLine" presStyleLbl="alignNode1" presStyleIdx="7" presStyleCnt="9"/>
      <dgm:spPr/>
    </dgm:pt>
    <dgm:pt modelId="{6E9F08D6-E9FB-4E1E-AABE-315F71BED7EC}" type="pres">
      <dgm:prSet presAssocID="{A74FA96F-AF10-4095-8A8B-CF805A3CE34E}" presName="horz1" presStyleCnt="0"/>
      <dgm:spPr/>
    </dgm:pt>
    <dgm:pt modelId="{F681DA9E-2811-444F-A962-6A5C4B2D49D0}" type="pres">
      <dgm:prSet presAssocID="{A74FA96F-AF10-4095-8A8B-CF805A3CE34E}" presName="tx1" presStyleLbl="revTx" presStyleIdx="7" presStyleCnt="9"/>
      <dgm:spPr/>
    </dgm:pt>
    <dgm:pt modelId="{E1F369B7-1F47-4861-A1D6-F5B181AFBD0D}" type="pres">
      <dgm:prSet presAssocID="{A74FA96F-AF10-4095-8A8B-CF805A3CE34E}" presName="vert1" presStyleCnt="0"/>
      <dgm:spPr/>
    </dgm:pt>
    <dgm:pt modelId="{51E8F454-C1EC-467D-B849-792912DEB2C5}" type="pres">
      <dgm:prSet presAssocID="{0F492376-79B9-49D9-9914-79FD9F9A7F66}" presName="thickLine" presStyleLbl="alignNode1" presStyleIdx="8" presStyleCnt="9"/>
      <dgm:spPr/>
    </dgm:pt>
    <dgm:pt modelId="{1E1DC115-5029-43A3-8377-EE1FF8EE0C7D}" type="pres">
      <dgm:prSet presAssocID="{0F492376-79B9-49D9-9914-79FD9F9A7F66}" presName="horz1" presStyleCnt="0"/>
      <dgm:spPr/>
    </dgm:pt>
    <dgm:pt modelId="{121B4442-76F8-43A0-9E16-F1E214C3ECB2}" type="pres">
      <dgm:prSet presAssocID="{0F492376-79B9-49D9-9914-79FD9F9A7F66}" presName="tx1" presStyleLbl="revTx" presStyleIdx="8" presStyleCnt="9"/>
      <dgm:spPr/>
    </dgm:pt>
    <dgm:pt modelId="{E3EC08DE-8637-4E1C-A76F-3AAD892CA58E}" type="pres">
      <dgm:prSet presAssocID="{0F492376-79B9-49D9-9914-79FD9F9A7F66}" presName="vert1" presStyleCnt="0"/>
      <dgm:spPr/>
    </dgm:pt>
  </dgm:ptLst>
  <dgm:cxnLst>
    <dgm:cxn modelId="{939B8B04-DC38-43E1-BAFF-91C1CCB8BCFB}" srcId="{07A6A9A1-4733-4817-9C07-ABF811EFCB35}" destId="{A74FA96F-AF10-4095-8A8B-CF805A3CE34E}" srcOrd="7" destOrd="0" parTransId="{8AD863A0-21B5-4BCE-94AF-2F053762B4D7}" sibTransId="{0A921123-B0BB-495E-8D7D-649D0EF73195}"/>
    <dgm:cxn modelId="{EC4AFD0E-2E65-4799-BEDC-BD1AC2887862}" srcId="{07A6A9A1-4733-4817-9C07-ABF811EFCB35}" destId="{0F492376-79B9-49D9-9914-79FD9F9A7F66}" srcOrd="8" destOrd="0" parTransId="{FAA5D7BD-D0D1-4BE5-8AB6-D26D557BDC92}" sibTransId="{0DFC2F70-2229-464E-8FBD-9B7D4B21A3E0}"/>
    <dgm:cxn modelId="{3B65A61E-AF80-1D4B-A066-8840FE9ED745}" type="presOf" srcId="{FE360719-8416-4F9B-980D-D006E6D9EC91}" destId="{D93CECCD-C626-4B7E-B54B-6BA33A37C35E}" srcOrd="0" destOrd="0" presId="urn:microsoft.com/office/officeart/2008/layout/LinedList"/>
    <dgm:cxn modelId="{F6364F38-B8B6-4745-9D8C-EF0EEA7340C7}" type="presOf" srcId="{A74FA96F-AF10-4095-8A8B-CF805A3CE34E}" destId="{F681DA9E-2811-444F-A962-6A5C4B2D49D0}" srcOrd="0" destOrd="0" presId="urn:microsoft.com/office/officeart/2008/layout/LinedList"/>
    <dgm:cxn modelId="{A0F7F73A-D15A-4E5D-8385-52EF73485C06}" srcId="{07A6A9A1-4733-4817-9C07-ABF811EFCB35}" destId="{9F6F34B9-B8B7-4DB7-98DE-0DBFD431603E}" srcOrd="0" destOrd="0" parTransId="{0F3AB6DD-0640-48AD-88DC-0F9D3F96A26D}" sibTransId="{A5B97ABC-BE86-497F-B815-FBEFC8D35F29}"/>
    <dgm:cxn modelId="{924EA36A-D51C-4797-960C-C1A3D689B4D6}" srcId="{07A6A9A1-4733-4817-9C07-ABF811EFCB35}" destId="{F0022551-98DB-4EFC-BD06-28A285431553}" srcOrd="1" destOrd="0" parTransId="{A112310E-020F-4EFB-A55C-F61F04D3BCE8}" sibTransId="{805C24CB-F6D1-4F90-839F-289275A48290}"/>
    <dgm:cxn modelId="{4DF4F56C-F641-E04B-B22E-E1FAE8109B57}" type="presOf" srcId="{C9DE388E-684E-43E7-9267-EF56BA26830B}" destId="{987A2998-0403-4E75-8555-AD622F0CE313}" srcOrd="0" destOrd="0" presId="urn:microsoft.com/office/officeart/2008/layout/LinedList"/>
    <dgm:cxn modelId="{C3C1896E-447C-A24C-AEA7-0D7B862B7F49}" type="presOf" srcId="{07A6A9A1-4733-4817-9C07-ABF811EFCB35}" destId="{740D53B5-E7B9-4AE5-9FA6-C1B8C81C9168}" srcOrd="0" destOrd="0" presId="urn:microsoft.com/office/officeart/2008/layout/LinedList"/>
    <dgm:cxn modelId="{F8054771-A42F-EB48-B665-3348C76C7ECA}" type="presOf" srcId="{F0022551-98DB-4EFC-BD06-28A285431553}" destId="{75C93139-8506-4D04-AC7C-B590CBE4C9F1}" srcOrd="0" destOrd="0" presId="urn:microsoft.com/office/officeart/2008/layout/LinedList"/>
    <dgm:cxn modelId="{B52AA471-299E-4BDC-B52E-439CF994C345}" srcId="{07A6A9A1-4733-4817-9C07-ABF811EFCB35}" destId="{FE360719-8416-4F9B-980D-D006E6D9EC91}" srcOrd="2" destOrd="0" parTransId="{1BDAFC5E-123E-41E1-88BF-CC5C022410D0}" sibTransId="{83EA2405-5332-4E6D-908D-4DB4463EADF5}"/>
    <dgm:cxn modelId="{E5FC4A79-6FE9-4D1A-8768-48C326D62707}" srcId="{07A6A9A1-4733-4817-9C07-ABF811EFCB35}" destId="{69F6732A-AD68-44AF-8156-A1B37F0CA0B8}" srcOrd="5" destOrd="0" parTransId="{EEF41215-0373-4A9F-8A9E-FDE49D85D1DF}" sibTransId="{F412708B-A62C-43BE-B516-7161549408E1}"/>
    <dgm:cxn modelId="{3034C793-3060-40F6-B7B2-581961DB7A41}" srcId="{07A6A9A1-4733-4817-9C07-ABF811EFCB35}" destId="{C9DE388E-684E-43E7-9267-EF56BA26830B}" srcOrd="6" destOrd="0" parTransId="{F06E0113-5DE5-423F-89F2-3E762BAEAC4D}" sibTransId="{C7E049BA-A91A-4CF2-9ED9-DEDA5FF8FCE5}"/>
    <dgm:cxn modelId="{FF39B7A3-1BD2-7E43-AA95-E2154B26A7CC}" type="presOf" srcId="{6EC227B8-A6BE-48D9-B945-7B7E8BB4A99D}" destId="{2542734B-B103-41C0-A4EE-A94EA4284D8C}" srcOrd="0" destOrd="0" presId="urn:microsoft.com/office/officeart/2008/layout/LinedList"/>
    <dgm:cxn modelId="{D15192A9-EDC4-46DC-8B5A-6F6C7BA5C164}" srcId="{07A6A9A1-4733-4817-9C07-ABF811EFCB35}" destId="{6EC227B8-A6BE-48D9-B945-7B7E8BB4A99D}" srcOrd="3" destOrd="0" parTransId="{665175CD-2327-4AAB-A0B8-BE937042266D}" sibTransId="{5DFD2447-374A-479C-9AC2-206E10DA09A2}"/>
    <dgm:cxn modelId="{31398DAE-5B23-FF43-9227-DE525D0EC97E}" type="presOf" srcId="{9F6F34B9-B8B7-4DB7-98DE-0DBFD431603E}" destId="{B7494375-46BC-4110-941A-156FE543003A}" srcOrd="0" destOrd="0" presId="urn:microsoft.com/office/officeart/2008/layout/LinedList"/>
    <dgm:cxn modelId="{7B3E98B7-1980-0D4A-A81D-E3390E19D235}" type="presOf" srcId="{0F492376-79B9-49D9-9914-79FD9F9A7F66}" destId="{121B4442-76F8-43A0-9E16-F1E214C3ECB2}" srcOrd="0" destOrd="0" presId="urn:microsoft.com/office/officeart/2008/layout/LinedList"/>
    <dgm:cxn modelId="{87B618D8-2F44-7E45-931B-05E1D8DAB12D}" type="presOf" srcId="{53520661-7DAA-4D0B-B5D2-90F6D3BD74C6}" destId="{4F10F49D-61CE-4617-BAC9-E29078C6A2B5}" srcOrd="0" destOrd="0" presId="urn:microsoft.com/office/officeart/2008/layout/LinedList"/>
    <dgm:cxn modelId="{64A9F4DC-93DC-F749-AE58-199E846AF160}" type="presOf" srcId="{69F6732A-AD68-44AF-8156-A1B37F0CA0B8}" destId="{46DBCB4C-3DDD-4FDF-8C65-3F1B3A12C688}" srcOrd="0" destOrd="0" presId="urn:microsoft.com/office/officeart/2008/layout/LinedList"/>
    <dgm:cxn modelId="{1C0EA5E6-5CF7-4D5E-A7E9-0703242EB5B7}" srcId="{07A6A9A1-4733-4817-9C07-ABF811EFCB35}" destId="{53520661-7DAA-4D0B-B5D2-90F6D3BD74C6}" srcOrd="4" destOrd="0" parTransId="{F2FDAC52-D7B1-487C-9EF4-E0B58543B107}" sibTransId="{1F77F9F0-92C4-4D35-BDE3-C8D228D90962}"/>
    <dgm:cxn modelId="{3940FEAC-9C67-2946-9747-67FDB2195B8A}" type="presParOf" srcId="{740D53B5-E7B9-4AE5-9FA6-C1B8C81C9168}" destId="{D636FE18-6DCF-4449-8EF5-817CB3865BE6}" srcOrd="0" destOrd="0" presId="urn:microsoft.com/office/officeart/2008/layout/LinedList"/>
    <dgm:cxn modelId="{88F14F5A-EE84-2042-8018-37F310BEDAE3}" type="presParOf" srcId="{740D53B5-E7B9-4AE5-9FA6-C1B8C81C9168}" destId="{C5EEAF08-FCB7-4B23-838F-DB7718C674E2}" srcOrd="1" destOrd="0" presId="urn:microsoft.com/office/officeart/2008/layout/LinedList"/>
    <dgm:cxn modelId="{3F0FE443-C9DB-7D41-9235-4E7C595F51E1}" type="presParOf" srcId="{C5EEAF08-FCB7-4B23-838F-DB7718C674E2}" destId="{B7494375-46BC-4110-941A-156FE543003A}" srcOrd="0" destOrd="0" presId="urn:microsoft.com/office/officeart/2008/layout/LinedList"/>
    <dgm:cxn modelId="{2F0C552B-13AF-F544-A149-999090E3BD47}" type="presParOf" srcId="{C5EEAF08-FCB7-4B23-838F-DB7718C674E2}" destId="{D06E21CE-86E0-43EB-A930-6DFEF60FE0EB}" srcOrd="1" destOrd="0" presId="urn:microsoft.com/office/officeart/2008/layout/LinedList"/>
    <dgm:cxn modelId="{1549D163-B60D-D644-AFF3-5C50F8294FE5}" type="presParOf" srcId="{740D53B5-E7B9-4AE5-9FA6-C1B8C81C9168}" destId="{A7969E47-4BCF-47C1-A1DB-E9EA94B04285}" srcOrd="2" destOrd="0" presId="urn:microsoft.com/office/officeart/2008/layout/LinedList"/>
    <dgm:cxn modelId="{E920517E-B0A9-3B41-B03D-D3B4C4C7B5C9}" type="presParOf" srcId="{740D53B5-E7B9-4AE5-9FA6-C1B8C81C9168}" destId="{08CC2DFD-491D-4BB0-845D-2748874C59AA}" srcOrd="3" destOrd="0" presId="urn:microsoft.com/office/officeart/2008/layout/LinedList"/>
    <dgm:cxn modelId="{BF3E785E-A33B-1D4A-929A-AA5816A7E11D}" type="presParOf" srcId="{08CC2DFD-491D-4BB0-845D-2748874C59AA}" destId="{75C93139-8506-4D04-AC7C-B590CBE4C9F1}" srcOrd="0" destOrd="0" presId="urn:microsoft.com/office/officeart/2008/layout/LinedList"/>
    <dgm:cxn modelId="{F3C90160-E18A-AF46-8504-3E4EE8717FC9}" type="presParOf" srcId="{08CC2DFD-491D-4BB0-845D-2748874C59AA}" destId="{ED7F04FB-4483-4CF5-B561-7CDC9DD7D235}" srcOrd="1" destOrd="0" presId="urn:microsoft.com/office/officeart/2008/layout/LinedList"/>
    <dgm:cxn modelId="{71C532C9-4C78-D548-9B0D-68DF17BC504C}" type="presParOf" srcId="{740D53B5-E7B9-4AE5-9FA6-C1B8C81C9168}" destId="{884EFE8A-4745-4406-9FA4-603E237E75E7}" srcOrd="4" destOrd="0" presId="urn:microsoft.com/office/officeart/2008/layout/LinedList"/>
    <dgm:cxn modelId="{D97D642B-0F67-D848-B48F-6A2011E4922E}" type="presParOf" srcId="{740D53B5-E7B9-4AE5-9FA6-C1B8C81C9168}" destId="{01E2E82E-6B93-4C68-AE28-ECC64C07C48F}" srcOrd="5" destOrd="0" presId="urn:microsoft.com/office/officeart/2008/layout/LinedList"/>
    <dgm:cxn modelId="{D63C5201-01CB-4442-ABC9-6FB53E3855F7}" type="presParOf" srcId="{01E2E82E-6B93-4C68-AE28-ECC64C07C48F}" destId="{D93CECCD-C626-4B7E-B54B-6BA33A37C35E}" srcOrd="0" destOrd="0" presId="urn:microsoft.com/office/officeart/2008/layout/LinedList"/>
    <dgm:cxn modelId="{21B2A852-AA48-2C40-B558-01A74397F597}" type="presParOf" srcId="{01E2E82E-6B93-4C68-AE28-ECC64C07C48F}" destId="{6D4EDAED-F242-4201-ACD7-8CFEEB21B330}" srcOrd="1" destOrd="0" presId="urn:microsoft.com/office/officeart/2008/layout/LinedList"/>
    <dgm:cxn modelId="{76DCCEAC-FA0C-2D4E-A715-780A6BEEB2EB}" type="presParOf" srcId="{740D53B5-E7B9-4AE5-9FA6-C1B8C81C9168}" destId="{B6053AC1-10E3-4CB0-86E1-39A7FADD5155}" srcOrd="6" destOrd="0" presId="urn:microsoft.com/office/officeart/2008/layout/LinedList"/>
    <dgm:cxn modelId="{6779EF7A-BA52-9446-B5B7-D5360873AD39}" type="presParOf" srcId="{740D53B5-E7B9-4AE5-9FA6-C1B8C81C9168}" destId="{0339C1F4-CF2C-4395-9CA1-67C2EDC31590}" srcOrd="7" destOrd="0" presId="urn:microsoft.com/office/officeart/2008/layout/LinedList"/>
    <dgm:cxn modelId="{35E282B2-0BD7-2748-B427-D2A800BB67C2}" type="presParOf" srcId="{0339C1F4-CF2C-4395-9CA1-67C2EDC31590}" destId="{2542734B-B103-41C0-A4EE-A94EA4284D8C}" srcOrd="0" destOrd="0" presId="urn:microsoft.com/office/officeart/2008/layout/LinedList"/>
    <dgm:cxn modelId="{E6FADC9F-2A11-3246-9A07-B27788718115}" type="presParOf" srcId="{0339C1F4-CF2C-4395-9CA1-67C2EDC31590}" destId="{BC294E1F-DA6C-4F0F-ADFC-AC17944454FD}" srcOrd="1" destOrd="0" presId="urn:microsoft.com/office/officeart/2008/layout/LinedList"/>
    <dgm:cxn modelId="{6E3ECEAB-EFFA-244A-B836-DF17FBC0064B}" type="presParOf" srcId="{740D53B5-E7B9-4AE5-9FA6-C1B8C81C9168}" destId="{FB81BAA3-A59F-46E5-BB94-46E9FF62B310}" srcOrd="8" destOrd="0" presId="urn:microsoft.com/office/officeart/2008/layout/LinedList"/>
    <dgm:cxn modelId="{74B35367-A67B-9F47-BCF9-67C8F2F5C6CF}" type="presParOf" srcId="{740D53B5-E7B9-4AE5-9FA6-C1B8C81C9168}" destId="{1B9D424A-C771-4CE8-9CA6-9D47C623AD8A}" srcOrd="9" destOrd="0" presId="urn:microsoft.com/office/officeart/2008/layout/LinedList"/>
    <dgm:cxn modelId="{2182237B-74E9-D34B-8B6B-AE14CA044B7C}" type="presParOf" srcId="{1B9D424A-C771-4CE8-9CA6-9D47C623AD8A}" destId="{4F10F49D-61CE-4617-BAC9-E29078C6A2B5}" srcOrd="0" destOrd="0" presId="urn:microsoft.com/office/officeart/2008/layout/LinedList"/>
    <dgm:cxn modelId="{7CAA8ACC-5DB0-484B-A841-6C9E213F77B8}" type="presParOf" srcId="{1B9D424A-C771-4CE8-9CA6-9D47C623AD8A}" destId="{F34DB0BF-361F-4914-8AD9-44A72250B3FE}" srcOrd="1" destOrd="0" presId="urn:microsoft.com/office/officeart/2008/layout/LinedList"/>
    <dgm:cxn modelId="{358B1447-7386-3B44-983B-42BA0B6E4103}" type="presParOf" srcId="{740D53B5-E7B9-4AE5-9FA6-C1B8C81C9168}" destId="{C9D69293-E3AC-4807-875D-F4A90D1E200E}" srcOrd="10" destOrd="0" presId="urn:microsoft.com/office/officeart/2008/layout/LinedList"/>
    <dgm:cxn modelId="{ED09BD7A-A11E-A349-AE47-51DA26C20B19}" type="presParOf" srcId="{740D53B5-E7B9-4AE5-9FA6-C1B8C81C9168}" destId="{E2D524EA-1764-4237-88E3-340B130028A1}" srcOrd="11" destOrd="0" presId="urn:microsoft.com/office/officeart/2008/layout/LinedList"/>
    <dgm:cxn modelId="{0EEF3056-60A0-1943-BC7F-3191087E5F58}" type="presParOf" srcId="{E2D524EA-1764-4237-88E3-340B130028A1}" destId="{46DBCB4C-3DDD-4FDF-8C65-3F1B3A12C688}" srcOrd="0" destOrd="0" presId="urn:microsoft.com/office/officeart/2008/layout/LinedList"/>
    <dgm:cxn modelId="{8B803C84-0A9A-0C4D-8345-CB424868AE10}" type="presParOf" srcId="{E2D524EA-1764-4237-88E3-340B130028A1}" destId="{1DA9862A-FAA2-4B2B-9534-92AD88135FC5}" srcOrd="1" destOrd="0" presId="urn:microsoft.com/office/officeart/2008/layout/LinedList"/>
    <dgm:cxn modelId="{0F10BC6C-7E09-6542-A34D-4BC1CB30C5E3}" type="presParOf" srcId="{740D53B5-E7B9-4AE5-9FA6-C1B8C81C9168}" destId="{C7821726-A0E8-4220-B59C-F3EB51312835}" srcOrd="12" destOrd="0" presId="urn:microsoft.com/office/officeart/2008/layout/LinedList"/>
    <dgm:cxn modelId="{0F4226E3-C15C-4F45-AF48-479E100E0A26}" type="presParOf" srcId="{740D53B5-E7B9-4AE5-9FA6-C1B8C81C9168}" destId="{8EF78786-E380-407D-AE77-39CFCF540965}" srcOrd="13" destOrd="0" presId="urn:microsoft.com/office/officeart/2008/layout/LinedList"/>
    <dgm:cxn modelId="{B8EF937D-BB29-7A4E-A27F-2AB43C8FD550}" type="presParOf" srcId="{8EF78786-E380-407D-AE77-39CFCF540965}" destId="{987A2998-0403-4E75-8555-AD622F0CE313}" srcOrd="0" destOrd="0" presId="urn:microsoft.com/office/officeart/2008/layout/LinedList"/>
    <dgm:cxn modelId="{E283A5C2-980D-CA4E-92D0-D57786338E81}" type="presParOf" srcId="{8EF78786-E380-407D-AE77-39CFCF540965}" destId="{8A716168-820C-415E-950C-1FBBD09C70AD}" srcOrd="1" destOrd="0" presId="urn:microsoft.com/office/officeart/2008/layout/LinedList"/>
    <dgm:cxn modelId="{51AF40F1-B439-7D49-92C1-9D93AF83A232}" type="presParOf" srcId="{740D53B5-E7B9-4AE5-9FA6-C1B8C81C9168}" destId="{1D4AF18F-85BC-40D8-B3B4-4A0FB6FA98BC}" srcOrd="14" destOrd="0" presId="urn:microsoft.com/office/officeart/2008/layout/LinedList"/>
    <dgm:cxn modelId="{9225FE92-5217-F449-A624-BFBB39CE8D0B}" type="presParOf" srcId="{740D53B5-E7B9-4AE5-9FA6-C1B8C81C9168}" destId="{6E9F08D6-E9FB-4E1E-AABE-315F71BED7EC}" srcOrd="15" destOrd="0" presId="urn:microsoft.com/office/officeart/2008/layout/LinedList"/>
    <dgm:cxn modelId="{A1479284-AB2E-EA41-811F-F860AA85BAAB}" type="presParOf" srcId="{6E9F08D6-E9FB-4E1E-AABE-315F71BED7EC}" destId="{F681DA9E-2811-444F-A962-6A5C4B2D49D0}" srcOrd="0" destOrd="0" presId="urn:microsoft.com/office/officeart/2008/layout/LinedList"/>
    <dgm:cxn modelId="{BCE7FD08-5FCF-2242-B525-5380007A8CB4}" type="presParOf" srcId="{6E9F08D6-E9FB-4E1E-AABE-315F71BED7EC}" destId="{E1F369B7-1F47-4861-A1D6-F5B181AFBD0D}" srcOrd="1" destOrd="0" presId="urn:microsoft.com/office/officeart/2008/layout/LinedList"/>
    <dgm:cxn modelId="{9B00451B-65D6-7840-B65B-E7C7D517E5E3}" type="presParOf" srcId="{740D53B5-E7B9-4AE5-9FA6-C1B8C81C9168}" destId="{51E8F454-C1EC-467D-B849-792912DEB2C5}" srcOrd="16" destOrd="0" presId="urn:microsoft.com/office/officeart/2008/layout/LinedList"/>
    <dgm:cxn modelId="{008E1944-7E5C-F74A-81E4-903E2ABF8C96}" type="presParOf" srcId="{740D53B5-E7B9-4AE5-9FA6-C1B8C81C9168}" destId="{1E1DC115-5029-43A3-8377-EE1FF8EE0C7D}" srcOrd="17" destOrd="0" presId="urn:microsoft.com/office/officeart/2008/layout/LinedList"/>
    <dgm:cxn modelId="{0FF27731-E7E0-4545-99AD-6F87920EA1D2}" type="presParOf" srcId="{1E1DC115-5029-43A3-8377-EE1FF8EE0C7D}" destId="{121B4442-76F8-43A0-9E16-F1E214C3ECB2}" srcOrd="0" destOrd="0" presId="urn:microsoft.com/office/officeart/2008/layout/LinedList"/>
    <dgm:cxn modelId="{9BBE33F1-9BB9-5641-8347-8A911D4A7E89}" type="presParOf" srcId="{1E1DC115-5029-43A3-8377-EE1FF8EE0C7D}" destId="{E3EC08DE-8637-4E1C-A76F-3AAD892CA58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F043CD2-994A-FA4A-89A6-D3411A36FEA1}" type="doc">
      <dgm:prSet loTypeId="urn:microsoft.com/office/officeart/2008/layout/VerticalCurvedList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2C682FB-0207-154B-BC5E-4A0102FAEC46}">
      <dgm:prSet phldrT="[Text]"/>
      <dgm:spPr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Maradj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magadnál</a:t>
          </a:r>
          <a:r>
            <a:rPr lang="en-US" dirty="0">
              <a:solidFill>
                <a:schemeClr val="tx1"/>
              </a:solidFill>
            </a:rPr>
            <a:t> :)</a:t>
          </a:r>
        </a:p>
      </dgm:t>
    </dgm:pt>
    <dgm:pt modelId="{69FE0CEC-5F2D-9548-9794-06EA5EE7D689}" type="parTrans" cxnId="{B18048D3-24DE-5F48-A977-0B4EE541FDE9}">
      <dgm:prSet/>
      <dgm:spPr/>
      <dgm:t>
        <a:bodyPr/>
        <a:lstStyle/>
        <a:p>
          <a:endParaRPr lang="en-US"/>
        </a:p>
      </dgm:t>
    </dgm:pt>
    <dgm:pt modelId="{9676FF24-9759-8746-8E9E-CAA68E34F222}" type="sibTrans" cxnId="{B18048D3-24DE-5F48-A977-0B4EE541FDE9}">
      <dgm:prSet/>
      <dgm:spPr/>
      <dgm:t>
        <a:bodyPr/>
        <a:lstStyle/>
        <a:p>
          <a:endParaRPr lang="en-US"/>
        </a:p>
      </dgm:t>
    </dgm:pt>
    <dgm:pt modelId="{0FFEFA5C-B597-CA4E-BC50-2417EF9C6086}">
      <dgm:prSet phldrT="[Text]"/>
      <dgm:spPr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Adj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teret</a:t>
          </a:r>
          <a:r>
            <a:rPr lang="en-US" dirty="0">
              <a:solidFill>
                <a:schemeClr val="tx1"/>
              </a:solidFill>
            </a:rPr>
            <a:t> a </a:t>
          </a:r>
          <a:r>
            <a:rPr lang="en-US" dirty="0" err="1">
              <a:solidFill>
                <a:schemeClr val="tx1"/>
              </a:solidFill>
            </a:rPr>
            <a:t>megismer</a:t>
          </a:r>
          <a:r>
            <a:rPr lang="en-US" dirty="0">
              <a:solidFill>
                <a:schemeClr val="tx1"/>
              </a:solidFill>
            </a:rPr>
            <a:t>(ked)</a:t>
          </a:r>
          <a:r>
            <a:rPr lang="en-US" dirty="0" err="1">
              <a:solidFill>
                <a:schemeClr val="tx1"/>
              </a:solidFill>
            </a:rPr>
            <a:t>ésre</a:t>
          </a:r>
          <a:endParaRPr lang="en-US" dirty="0">
            <a:solidFill>
              <a:schemeClr val="tx1"/>
            </a:solidFill>
          </a:endParaRPr>
        </a:p>
      </dgm:t>
    </dgm:pt>
    <dgm:pt modelId="{575374D9-7A1F-7F42-BAF9-414FB68DFD6B}" type="parTrans" cxnId="{AB815DCC-9F7F-5544-8D88-549047FC117C}">
      <dgm:prSet/>
      <dgm:spPr/>
      <dgm:t>
        <a:bodyPr/>
        <a:lstStyle/>
        <a:p>
          <a:endParaRPr lang="en-US"/>
        </a:p>
      </dgm:t>
    </dgm:pt>
    <dgm:pt modelId="{3BC8DD52-2D68-884E-B6C1-E248AC14B2AC}" type="sibTrans" cxnId="{AB815DCC-9F7F-5544-8D88-549047FC117C}">
      <dgm:prSet/>
      <dgm:spPr/>
      <dgm:t>
        <a:bodyPr/>
        <a:lstStyle/>
        <a:p>
          <a:endParaRPr lang="en-US"/>
        </a:p>
      </dgm:t>
    </dgm:pt>
    <dgm:pt modelId="{717574CF-261A-A849-854E-2F310016DD0C}">
      <dgm:prSet phldrT="[Text]"/>
      <dgm:spPr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Arra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figyelj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amit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mondasz</a:t>
          </a:r>
          <a:endParaRPr lang="en-US" dirty="0">
            <a:solidFill>
              <a:schemeClr val="tx1"/>
            </a:solidFill>
          </a:endParaRPr>
        </a:p>
      </dgm:t>
    </dgm:pt>
    <dgm:pt modelId="{F45837F0-E9D1-B047-AA80-B835142D6910}" type="parTrans" cxnId="{82AFBE48-CA19-7A47-B9C5-A0AEE7868EF5}">
      <dgm:prSet/>
      <dgm:spPr/>
      <dgm:t>
        <a:bodyPr/>
        <a:lstStyle/>
        <a:p>
          <a:endParaRPr lang="en-US"/>
        </a:p>
      </dgm:t>
    </dgm:pt>
    <dgm:pt modelId="{CB67414A-93AB-1F4C-A5A7-B4FA49C63AA3}" type="sibTrans" cxnId="{82AFBE48-CA19-7A47-B9C5-A0AEE7868EF5}">
      <dgm:prSet/>
      <dgm:spPr/>
      <dgm:t>
        <a:bodyPr/>
        <a:lstStyle/>
        <a:p>
          <a:endParaRPr lang="en-US"/>
        </a:p>
      </dgm:t>
    </dgm:pt>
    <dgm:pt modelId="{0204D8A5-B739-7040-B9AF-01014D6303A4}">
      <dgm:prSet phldrT="[Text]"/>
      <dgm:spPr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Kérdezz</a:t>
          </a:r>
          <a:r>
            <a:rPr lang="en-US" dirty="0">
              <a:solidFill>
                <a:schemeClr val="tx1"/>
              </a:solidFill>
            </a:rPr>
            <a:t>, teremts </a:t>
          </a:r>
          <a:r>
            <a:rPr lang="en-US" dirty="0" err="1">
              <a:solidFill>
                <a:schemeClr val="tx1"/>
              </a:solidFill>
            </a:rPr>
            <a:t>kapcsolatot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legyél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nyitott</a:t>
          </a:r>
          <a:endParaRPr lang="en-US" dirty="0">
            <a:solidFill>
              <a:schemeClr val="tx1"/>
            </a:solidFill>
          </a:endParaRPr>
        </a:p>
      </dgm:t>
    </dgm:pt>
    <dgm:pt modelId="{29B01FAF-4EB6-6C49-A5C5-5A9B49E6CE0F}" type="parTrans" cxnId="{99503471-C11F-1344-837B-B41470293ECF}">
      <dgm:prSet/>
      <dgm:spPr/>
      <dgm:t>
        <a:bodyPr/>
        <a:lstStyle/>
        <a:p>
          <a:endParaRPr lang="en-US"/>
        </a:p>
      </dgm:t>
    </dgm:pt>
    <dgm:pt modelId="{BF75B4A5-B227-BA47-8A1C-9F08FDD3F3B1}" type="sibTrans" cxnId="{99503471-C11F-1344-837B-B41470293ECF}">
      <dgm:prSet/>
      <dgm:spPr/>
      <dgm:t>
        <a:bodyPr/>
        <a:lstStyle/>
        <a:p>
          <a:endParaRPr lang="en-US"/>
        </a:p>
      </dgm:t>
    </dgm:pt>
    <dgm:pt modelId="{B3368184-1CE4-5142-90F5-FC0C1D88AC54}">
      <dgm:prSet phldrT="[Text]"/>
      <dgm:spPr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Hagyd</a:t>
          </a:r>
          <a:r>
            <a:rPr lang="en-US" dirty="0">
              <a:solidFill>
                <a:schemeClr val="tx1"/>
              </a:solidFill>
            </a:rPr>
            <a:t> a </a:t>
          </a:r>
          <a:r>
            <a:rPr lang="en-US" dirty="0" err="1">
              <a:solidFill>
                <a:schemeClr val="tx1"/>
              </a:solidFill>
            </a:rPr>
            <a:t>másikra</a:t>
          </a:r>
          <a:r>
            <a:rPr lang="en-US" dirty="0">
              <a:solidFill>
                <a:schemeClr val="tx1"/>
              </a:solidFill>
            </a:rPr>
            <a:t> a </a:t>
          </a:r>
          <a:r>
            <a:rPr lang="en-US" dirty="0" err="1">
              <a:solidFill>
                <a:schemeClr val="tx1"/>
              </a:solidFill>
            </a:rPr>
            <a:t>rólad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alkotott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gondolatait</a:t>
          </a:r>
          <a:endParaRPr lang="en-US" dirty="0">
            <a:solidFill>
              <a:schemeClr val="tx1"/>
            </a:solidFill>
          </a:endParaRPr>
        </a:p>
      </dgm:t>
    </dgm:pt>
    <dgm:pt modelId="{1CBA6C41-44EE-B241-B2A0-02C605831726}" type="parTrans" cxnId="{1E29ABFB-3AC5-C44A-8F7E-C84EDA75AC9F}">
      <dgm:prSet/>
      <dgm:spPr/>
      <dgm:t>
        <a:bodyPr/>
        <a:lstStyle/>
        <a:p>
          <a:endParaRPr lang="en-US"/>
        </a:p>
      </dgm:t>
    </dgm:pt>
    <dgm:pt modelId="{EE75FBC2-BB57-A045-AB83-F8CDB60CD126}" type="sibTrans" cxnId="{1E29ABFB-3AC5-C44A-8F7E-C84EDA75AC9F}">
      <dgm:prSet/>
      <dgm:spPr/>
      <dgm:t>
        <a:bodyPr/>
        <a:lstStyle/>
        <a:p>
          <a:endParaRPr lang="en-US"/>
        </a:p>
      </dgm:t>
    </dgm:pt>
    <dgm:pt modelId="{7E047666-9F4D-E544-8FFB-89CF5C59E43E}" type="pres">
      <dgm:prSet presAssocID="{EF043CD2-994A-FA4A-89A6-D3411A36FEA1}" presName="Name0" presStyleCnt="0">
        <dgm:presLayoutVars>
          <dgm:chMax val="7"/>
          <dgm:chPref val="7"/>
          <dgm:dir/>
        </dgm:presLayoutVars>
      </dgm:prSet>
      <dgm:spPr/>
    </dgm:pt>
    <dgm:pt modelId="{DD258DDF-F9F9-674A-996A-884B1AB631EF}" type="pres">
      <dgm:prSet presAssocID="{EF043CD2-994A-FA4A-89A6-D3411A36FEA1}" presName="Name1" presStyleCnt="0"/>
      <dgm:spPr/>
    </dgm:pt>
    <dgm:pt modelId="{C049E930-6BB8-3148-968F-F037A208E403}" type="pres">
      <dgm:prSet presAssocID="{EF043CD2-994A-FA4A-89A6-D3411A36FEA1}" presName="cycle" presStyleCnt="0"/>
      <dgm:spPr/>
    </dgm:pt>
    <dgm:pt modelId="{61C32DE6-EABA-B14C-852A-FF78DC1BC35E}" type="pres">
      <dgm:prSet presAssocID="{EF043CD2-994A-FA4A-89A6-D3411A36FEA1}" presName="srcNode" presStyleLbl="node1" presStyleIdx="0" presStyleCnt="5"/>
      <dgm:spPr/>
    </dgm:pt>
    <dgm:pt modelId="{8B5C6AF8-5BFE-5648-9018-F015BA592FBD}" type="pres">
      <dgm:prSet presAssocID="{EF043CD2-994A-FA4A-89A6-D3411A36FEA1}" presName="conn" presStyleLbl="parChTrans1D2" presStyleIdx="0" presStyleCnt="1"/>
      <dgm:spPr/>
    </dgm:pt>
    <dgm:pt modelId="{E2D7A45C-8FE4-904A-9317-B493829EBB00}" type="pres">
      <dgm:prSet presAssocID="{EF043CD2-994A-FA4A-89A6-D3411A36FEA1}" presName="extraNode" presStyleLbl="node1" presStyleIdx="0" presStyleCnt="5"/>
      <dgm:spPr/>
    </dgm:pt>
    <dgm:pt modelId="{7B035578-06AC-8440-A2BA-F06B754553A4}" type="pres">
      <dgm:prSet presAssocID="{EF043CD2-994A-FA4A-89A6-D3411A36FEA1}" presName="dstNode" presStyleLbl="node1" presStyleIdx="0" presStyleCnt="5"/>
      <dgm:spPr/>
    </dgm:pt>
    <dgm:pt modelId="{391216A5-6333-C648-9762-30735DEC5A2A}" type="pres">
      <dgm:prSet presAssocID="{92C682FB-0207-154B-BC5E-4A0102FAEC46}" presName="text_1" presStyleLbl="node1" presStyleIdx="0" presStyleCnt="5">
        <dgm:presLayoutVars>
          <dgm:bulletEnabled val="1"/>
        </dgm:presLayoutVars>
      </dgm:prSet>
      <dgm:spPr/>
    </dgm:pt>
    <dgm:pt modelId="{E0FD3C9B-A06F-2A4B-89DD-A91521C49C2F}" type="pres">
      <dgm:prSet presAssocID="{92C682FB-0207-154B-BC5E-4A0102FAEC46}" presName="accent_1" presStyleCnt="0"/>
      <dgm:spPr/>
    </dgm:pt>
    <dgm:pt modelId="{6929C0FE-F724-EE4E-BE86-648B290DF063}" type="pres">
      <dgm:prSet presAssocID="{92C682FB-0207-154B-BC5E-4A0102FAEC46}" presName="accentRepeatNode" presStyleLbl="solidFgAcc1" presStyleIdx="0" presStyleCnt="5"/>
      <dgm:spPr/>
    </dgm:pt>
    <dgm:pt modelId="{7473ECAF-ED40-994A-9A12-AF36BF1E08D5}" type="pres">
      <dgm:prSet presAssocID="{B3368184-1CE4-5142-90F5-FC0C1D88AC54}" presName="text_2" presStyleLbl="node1" presStyleIdx="1" presStyleCnt="5">
        <dgm:presLayoutVars>
          <dgm:bulletEnabled val="1"/>
        </dgm:presLayoutVars>
      </dgm:prSet>
      <dgm:spPr/>
    </dgm:pt>
    <dgm:pt modelId="{1404E925-69BC-1E49-ACC5-167DF49D7DA1}" type="pres">
      <dgm:prSet presAssocID="{B3368184-1CE4-5142-90F5-FC0C1D88AC54}" presName="accent_2" presStyleCnt="0"/>
      <dgm:spPr/>
    </dgm:pt>
    <dgm:pt modelId="{39C11394-95E9-D64C-9AC3-D03D1C8F54E3}" type="pres">
      <dgm:prSet presAssocID="{B3368184-1CE4-5142-90F5-FC0C1D88AC54}" presName="accentRepeatNode" presStyleLbl="solidFgAcc1" presStyleIdx="1" presStyleCnt="5"/>
      <dgm:spPr/>
    </dgm:pt>
    <dgm:pt modelId="{DC4541E4-977B-2C4C-A9F1-AF7392388AF0}" type="pres">
      <dgm:prSet presAssocID="{0FFEFA5C-B597-CA4E-BC50-2417EF9C6086}" presName="text_3" presStyleLbl="node1" presStyleIdx="2" presStyleCnt="5">
        <dgm:presLayoutVars>
          <dgm:bulletEnabled val="1"/>
        </dgm:presLayoutVars>
      </dgm:prSet>
      <dgm:spPr/>
    </dgm:pt>
    <dgm:pt modelId="{9C899160-CE18-734B-8312-727A906DADCD}" type="pres">
      <dgm:prSet presAssocID="{0FFEFA5C-B597-CA4E-BC50-2417EF9C6086}" presName="accent_3" presStyleCnt="0"/>
      <dgm:spPr/>
    </dgm:pt>
    <dgm:pt modelId="{D10D5D40-A34B-E64B-8145-A6A96231299E}" type="pres">
      <dgm:prSet presAssocID="{0FFEFA5C-B597-CA4E-BC50-2417EF9C6086}" presName="accentRepeatNode" presStyleLbl="solidFgAcc1" presStyleIdx="2" presStyleCnt="5"/>
      <dgm:spPr/>
    </dgm:pt>
    <dgm:pt modelId="{9D4C17BD-E9E5-E640-9146-9FA372155CEC}" type="pres">
      <dgm:prSet presAssocID="{717574CF-261A-A849-854E-2F310016DD0C}" presName="text_4" presStyleLbl="node1" presStyleIdx="3" presStyleCnt="5">
        <dgm:presLayoutVars>
          <dgm:bulletEnabled val="1"/>
        </dgm:presLayoutVars>
      </dgm:prSet>
      <dgm:spPr/>
    </dgm:pt>
    <dgm:pt modelId="{C23475BB-2CFE-4E48-AA87-79218DD38823}" type="pres">
      <dgm:prSet presAssocID="{717574CF-261A-A849-854E-2F310016DD0C}" presName="accent_4" presStyleCnt="0"/>
      <dgm:spPr/>
    </dgm:pt>
    <dgm:pt modelId="{E221EB4B-D2B4-5E40-9DFA-325840422002}" type="pres">
      <dgm:prSet presAssocID="{717574CF-261A-A849-854E-2F310016DD0C}" presName="accentRepeatNode" presStyleLbl="solidFgAcc1" presStyleIdx="3" presStyleCnt="5"/>
      <dgm:spPr/>
    </dgm:pt>
    <dgm:pt modelId="{8D1EF01D-955F-2242-B6CE-0D032DCE4A53}" type="pres">
      <dgm:prSet presAssocID="{0204D8A5-B739-7040-B9AF-01014D6303A4}" presName="text_5" presStyleLbl="node1" presStyleIdx="4" presStyleCnt="5">
        <dgm:presLayoutVars>
          <dgm:bulletEnabled val="1"/>
        </dgm:presLayoutVars>
      </dgm:prSet>
      <dgm:spPr/>
    </dgm:pt>
    <dgm:pt modelId="{FB7183C7-1C69-9F40-BEDA-EAF2F693AEF1}" type="pres">
      <dgm:prSet presAssocID="{0204D8A5-B739-7040-B9AF-01014D6303A4}" presName="accent_5" presStyleCnt="0"/>
      <dgm:spPr/>
    </dgm:pt>
    <dgm:pt modelId="{8274994F-55B5-3340-839D-BAF130CDE923}" type="pres">
      <dgm:prSet presAssocID="{0204D8A5-B739-7040-B9AF-01014D6303A4}" presName="accentRepeatNode" presStyleLbl="solidFgAcc1" presStyleIdx="4" presStyleCnt="5"/>
      <dgm:spPr/>
    </dgm:pt>
  </dgm:ptLst>
  <dgm:cxnLst>
    <dgm:cxn modelId="{74268706-B308-1449-8A74-87CE2F6419CF}" type="presOf" srcId="{0204D8A5-B739-7040-B9AF-01014D6303A4}" destId="{8D1EF01D-955F-2242-B6CE-0D032DCE4A53}" srcOrd="0" destOrd="0" presId="urn:microsoft.com/office/officeart/2008/layout/VerticalCurvedList"/>
    <dgm:cxn modelId="{82AFBE48-CA19-7A47-B9C5-A0AEE7868EF5}" srcId="{EF043CD2-994A-FA4A-89A6-D3411A36FEA1}" destId="{717574CF-261A-A849-854E-2F310016DD0C}" srcOrd="3" destOrd="0" parTransId="{F45837F0-E9D1-B047-AA80-B835142D6910}" sibTransId="{CB67414A-93AB-1F4C-A5A7-B4FA49C63AA3}"/>
    <dgm:cxn modelId="{64192054-C527-0749-81BC-22D70CB8B3E5}" type="presOf" srcId="{EF043CD2-994A-FA4A-89A6-D3411A36FEA1}" destId="{7E047666-9F4D-E544-8FFB-89CF5C59E43E}" srcOrd="0" destOrd="0" presId="urn:microsoft.com/office/officeart/2008/layout/VerticalCurvedList"/>
    <dgm:cxn modelId="{5811805B-1D11-404A-BE18-F7588239E150}" type="presOf" srcId="{0FFEFA5C-B597-CA4E-BC50-2417EF9C6086}" destId="{DC4541E4-977B-2C4C-A9F1-AF7392388AF0}" srcOrd="0" destOrd="0" presId="urn:microsoft.com/office/officeart/2008/layout/VerticalCurvedList"/>
    <dgm:cxn modelId="{C7030871-0B77-9542-AA88-5A646A80AD39}" type="presOf" srcId="{717574CF-261A-A849-854E-2F310016DD0C}" destId="{9D4C17BD-E9E5-E640-9146-9FA372155CEC}" srcOrd="0" destOrd="0" presId="urn:microsoft.com/office/officeart/2008/layout/VerticalCurvedList"/>
    <dgm:cxn modelId="{99503471-C11F-1344-837B-B41470293ECF}" srcId="{EF043CD2-994A-FA4A-89A6-D3411A36FEA1}" destId="{0204D8A5-B739-7040-B9AF-01014D6303A4}" srcOrd="4" destOrd="0" parTransId="{29B01FAF-4EB6-6C49-A5C5-5A9B49E6CE0F}" sibTransId="{BF75B4A5-B227-BA47-8A1C-9F08FDD3F3B1}"/>
    <dgm:cxn modelId="{CB64499F-0070-3E4F-A8EC-713CE00914BA}" type="presOf" srcId="{B3368184-1CE4-5142-90F5-FC0C1D88AC54}" destId="{7473ECAF-ED40-994A-9A12-AF36BF1E08D5}" srcOrd="0" destOrd="0" presId="urn:microsoft.com/office/officeart/2008/layout/VerticalCurvedList"/>
    <dgm:cxn modelId="{1FC902AE-C6B6-DE4E-AC5D-7600AA606F7E}" type="presOf" srcId="{9676FF24-9759-8746-8E9E-CAA68E34F222}" destId="{8B5C6AF8-5BFE-5648-9018-F015BA592FBD}" srcOrd="0" destOrd="0" presId="urn:microsoft.com/office/officeart/2008/layout/VerticalCurvedList"/>
    <dgm:cxn modelId="{AB815DCC-9F7F-5544-8D88-549047FC117C}" srcId="{EF043CD2-994A-FA4A-89A6-D3411A36FEA1}" destId="{0FFEFA5C-B597-CA4E-BC50-2417EF9C6086}" srcOrd="2" destOrd="0" parTransId="{575374D9-7A1F-7F42-BAF9-414FB68DFD6B}" sibTransId="{3BC8DD52-2D68-884E-B6C1-E248AC14B2AC}"/>
    <dgm:cxn modelId="{B18048D3-24DE-5F48-A977-0B4EE541FDE9}" srcId="{EF043CD2-994A-FA4A-89A6-D3411A36FEA1}" destId="{92C682FB-0207-154B-BC5E-4A0102FAEC46}" srcOrd="0" destOrd="0" parTransId="{69FE0CEC-5F2D-9548-9794-06EA5EE7D689}" sibTransId="{9676FF24-9759-8746-8E9E-CAA68E34F222}"/>
    <dgm:cxn modelId="{A75A66F2-56C4-1F48-AC9B-31C4DB4E9FF8}" type="presOf" srcId="{92C682FB-0207-154B-BC5E-4A0102FAEC46}" destId="{391216A5-6333-C648-9762-30735DEC5A2A}" srcOrd="0" destOrd="0" presId="urn:microsoft.com/office/officeart/2008/layout/VerticalCurvedList"/>
    <dgm:cxn modelId="{1E29ABFB-3AC5-C44A-8F7E-C84EDA75AC9F}" srcId="{EF043CD2-994A-FA4A-89A6-D3411A36FEA1}" destId="{B3368184-1CE4-5142-90F5-FC0C1D88AC54}" srcOrd="1" destOrd="0" parTransId="{1CBA6C41-44EE-B241-B2A0-02C605831726}" sibTransId="{EE75FBC2-BB57-A045-AB83-F8CDB60CD126}"/>
    <dgm:cxn modelId="{B8B9C9CB-E550-3C48-8BAE-D13328BD6F72}" type="presParOf" srcId="{7E047666-9F4D-E544-8FFB-89CF5C59E43E}" destId="{DD258DDF-F9F9-674A-996A-884B1AB631EF}" srcOrd="0" destOrd="0" presId="urn:microsoft.com/office/officeart/2008/layout/VerticalCurvedList"/>
    <dgm:cxn modelId="{C640289E-083A-AB4C-A4CF-F8C18BABD09D}" type="presParOf" srcId="{DD258DDF-F9F9-674A-996A-884B1AB631EF}" destId="{C049E930-6BB8-3148-968F-F037A208E403}" srcOrd="0" destOrd="0" presId="urn:microsoft.com/office/officeart/2008/layout/VerticalCurvedList"/>
    <dgm:cxn modelId="{5776A322-98E5-314E-8FD8-65023EB6C5CC}" type="presParOf" srcId="{C049E930-6BB8-3148-968F-F037A208E403}" destId="{61C32DE6-EABA-B14C-852A-FF78DC1BC35E}" srcOrd="0" destOrd="0" presId="urn:microsoft.com/office/officeart/2008/layout/VerticalCurvedList"/>
    <dgm:cxn modelId="{57529286-DC8D-224B-A555-B7C15327A70B}" type="presParOf" srcId="{C049E930-6BB8-3148-968F-F037A208E403}" destId="{8B5C6AF8-5BFE-5648-9018-F015BA592FBD}" srcOrd="1" destOrd="0" presId="urn:microsoft.com/office/officeart/2008/layout/VerticalCurvedList"/>
    <dgm:cxn modelId="{4D18977D-776D-D84C-B2D9-F12916BC66CD}" type="presParOf" srcId="{C049E930-6BB8-3148-968F-F037A208E403}" destId="{E2D7A45C-8FE4-904A-9317-B493829EBB00}" srcOrd="2" destOrd="0" presId="urn:microsoft.com/office/officeart/2008/layout/VerticalCurvedList"/>
    <dgm:cxn modelId="{CCC2B3D9-7857-FE4D-8CBF-49673E85ADBC}" type="presParOf" srcId="{C049E930-6BB8-3148-968F-F037A208E403}" destId="{7B035578-06AC-8440-A2BA-F06B754553A4}" srcOrd="3" destOrd="0" presId="urn:microsoft.com/office/officeart/2008/layout/VerticalCurvedList"/>
    <dgm:cxn modelId="{788E54F5-DD1D-F543-BC15-4FFF32BBD1EB}" type="presParOf" srcId="{DD258DDF-F9F9-674A-996A-884B1AB631EF}" destId="{391216A5-6333-C648-9762-30735DEC5A2A}" srcOrd="1" destOrd="0" presId="urn:microsoft.com/office/officeart/2008/layout/VerticalCurvedList"/>
    <dgm:cxn modelId="{F69F9ACC-75CC-BE43-9CBF-E4781DCC9E94}" type="presParOf" srcId="{DD258DDF-F9F9-674A-996A-884B1AB631EF}" destId="{E0FD3C9B-A06F-2A4B-89DD-A91521C49C2F}" srcOrd="2" destOrd="0" presId="urn:microsoft.com/office/officeart/2008/layout/VerticalCurvedList"/>
    <dgm:cxn modelId="{C60A1C6D-A04E-5945-AF13-4D87F25BB703}" type="presParOf" srcId="{E0FD3C9B-A06F-2A4B-89DD-A91521C49C2F}" destId="{6929C0FE-F724-EE4E-BE86-648B290DF063}" srcOrd="0" destOrd="0" presId="urn:microsoft.com/office/officeart/2008/layout/VerticalCurvedList"/>
    <dgm:cxn modelId="{94BE0857-BEA8-1A43-9AC8-3CD08A65D4FE}" type="presParOf" srcId="{DD258DDF-F9F9-674A-996A-884B1AB631EF}" destId="{7473ECAF-ED40-994A-9A12-AF36BF1E08D5}" srcOrd="3" destOrd="0" presId="urn:microsoft.com/office/officeart/2008/layout/VerticalCurvedList"/>
    <dgm:cxn modelId="{F27C5B5C-17A5-2043-BA8C-A3F120F8740A}" type="presParOf" srcId="{DD258DDF-F9F9-674A-996A-884B1AB631EF}" destId="{1404E925-69BC-1E49-ACC5-167DF49D7DA1}" srcOrd="4" destOrd="0" presId="urn:microsoft.com/office/officeart/2008/layout/VerticalCurvedList"/>
    <dgm:cxn modelId="{266CECEC-E79D-0040-88E2-A3FF9CCE04E7}" type="presParOf" srcId="{1404E925-69BC-1E49-ACC5-167DF49D7DA1}" destId="{39C11394-95E9-D64C-9AC3-D03D1C8F54E3}" srcOrd="0" destOrd="0" presId="urn:microsoft.com/office/officeart/2008/layout/VerticalCurvedList"/>
    <dgm:cxn modelId="{5ED81987-7F4A-1745-A768-CB1B1C843F17}" type="presParOf" srcId="{DD258DDF-F9F9-674A-996A-884B1AB631EF}" destId="{DC4541E4-977B-2C4C-A9F1-AF7392388AF0}" srcOrd="5" destOrd="0" presId="urn:microsoft.com/office/officeart/2008/layout/VerticalCurvedList"/>
    <dgm:cxn modelId="{3A67A009-EC35-F240-A4A0-D98DCB41B5CC}" type="presParOf" srcId="{DD258DDF-F9F9-674A-996A-884B1AB631EF}" destId="{9C899160-CE18-734B-8312-727A906DADCD}" srcOrd="6" destOrd="0" presId="urn:microsoft.com/office/officeart/2008/layout/VerticalCurvedList"/>
    <dgm:cxn modelId="{5B2D6A7E-0029-D742-A146-3F831E3E1197}" type="presParOf" srcId="{9C899160-CE18-734B-8312-727A906DADCD}" destId="{D10D5D40-A34B-E64B-8145-A6A96231299E}" srcOrd="0" destOrd="0" presId="urn:microsoft.com/office/officeart/2008/layout/VerticalCurvedList"/>
    <dgm:cxn modelId="{C796CCBF-14BB-8C4F-8EB0-3FC04F82573C}" type="presParOf" srcId="{DD258DDF-F9F9-674A-996A-884B1AB631EF}" destId="{9D4C17BD-E9E5-E640-9146-9FA372155CEC}" srcOrd="7" destOrd="0" presId="urn:microsoft.com/office/officeart/2008/layout/VerticalCurvedList"/>
    <dgm:cxn modelId="{016BD3EB-0D6C-F949-A865-1753D8054F0C}" type="presParOf" srcId="{DD258DDF-F9F9-674A-996A-884B1AB631EF}" destId="{C23475BB-2CFE-4E48-AA87-79218DD38823}" srcOrd="8" destOrd="0" presId="urn:microsoft.com/office/officeart/2008/layout/VerticalCurvedList"/>
    <dgm:cxn modelId="{8F5F5375-94E5-FA4F-949B-D1B0AB0902EC}" type="presParOf" srcId="{C23475BB-2CFE-4E48-AA87-79218DD38823}" destId="{E221EB4B-D2B4-5E40-9DFA-325840422002}" srcOrd="0" destOrd="0" presId="urn:microsoft.com/office/officeart/2008/layout/VerticalCurvedList"/>
    <dgm:cxn modelId="{EC75D1F3-BD90-D74D-93AD-E5C6E9AAABF0}" type="presParOf" srcId="{DD258DDF-F9F9-674A-996A-884B1AB631EF}" destId="{8D1EF01D-955F-2242-B6CE-0D032DCE4A53}" srcOrd="9" destOrd="0" presId="urn:microsoft.com/office/officeart/2008/layout/VerticalCurvedList"/>
    <dgm:cxn modelId="{E8C8BD8D-37DD-F049-A0B6-B8AA880FD149}" type="presParOf" srcId="{DD258DDF-F9F9-674A-996A-884B1AB631EF}" destId="{FB7183C7-1C69-9F40-BEDA-EAF2F693AEF1}" srcOrd="10" destOrd="0" presId="urn:microsoft.com/office/officeart/2008/layout/VerticalCurvedList"/>
    <dgm:cxn modelId="{54A5E471-A864-254A-98C3-14B48EA8ECDA}" type="presParOf" srcId="{FB7183C7-1C69-9F40-BEDA-EAF2F693AEF1}" destId="{8274994F-55B5-3340-839D-BAF130CDE9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362EB-F620-DD4D-A1E8-6CD67B5B6BCA}">
      <dsp:nvSpPr>
        <dsp:cNvPr id="0" name=""/>
        <dsp:cNvSpPr/>
      </dsp:nvSpPr>
      <dsp:spPr>
        <a:xfrm>
          <a:off x="-3792434" y="-582497"/>
          <a:ext cx="4520215" cy="4520215"/>
        </a:xfrm>
        <a:prstGeom prst="blockArc">
          <a:avLst>
            <a:gd name="adj1" fmla="val 18900000"/>
            <a:gd name="adj2" fmla="val 2700000"/>
            <a:gd name="adj3" fmla="val 478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51D9-6203-184F-A767-C19F554AFB78}">
      <dsp:nvSpPr>
        <dsp:cNvPr id="0" name=""/>
        <dsp:cNvSpPr/>
      </dsp:nvSpPr>
      <dsp:spPr>
        <a:xfrm>
          <a:off x="468014" y="335522"/>
          <a:ext cx="3880481" cy="6710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264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praktikus</a:t>
          </a:r>
          <a:endParaRPr lang="en-US" sz="2900" kern="1200" dirty="0"/>
        </a:p>
      </dsp:txBody>
      <dsp:txXfrm>
        <a:off x="468014" y="335522"/>
        <a:ext cx="3880481" cy="671044"/>
      </dsp:txXfrm>
    </dsp:sp>
    <dsp:sp modelId="{433075D3-673F-2D49-ABF5-69D422D0AB1C}">
      <dsp:nvSpPr>
        <dsp:cNvPr id="0" name=""/>
        <dsp:cNvSpPr/>
      </dsp:nvSpPr>
      <dsp:spPr>
        <a:xfrm>
          <a:off x="48611" y="251641"/>
          <a:ext cx="838805" cy="8388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6D9885-E99B-E44A-A548-C3345BF05DEE}">
      <dsp:nvSpPr>
        <dsp:cNvPr id="0" name=""/>
        <dsp:cNvSpPr/>
      </dsp:nvSpPr>
      <dsp:spPr>
        <a:xfrm>
          <a:off x="711938" y="1342088"/>
          <a:ext cx="3636556" cy="6710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264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személyközi</a:t>
          </a:r>
          <a:endParaRPr lang="en-US" sz="2900" kern="1200" dirty="0"/>
        </a:p>
      </dsp:txBody>
      <dsp:txXfrm>
        <a:off x="711938" y="1342088"/>
        <a:ext cx="3636556" cy="671044"/>
      </dsp:txXfrm>
    </dsp:sp>
    <dsp:sp modelId="{616915DD-BD7E-964D-B12B-4AA340301C3E}">
      <dsp:nvSpPr>
        <dsp:cNvPr id="0" name=""/>
        <dsp:cNvSpPr/>
      </dsp:nvSpPr>
      <dsp:spPr>
        <a:xfrm>
          <a:off x="292536" y="1258207"/>
          <a:ext cx="838805" cy="8388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8613C9-D3F9-B941-AED1-89105755F95A}">
      <dsp:nvSpPr>
        <dsp:cNvPr id="0" name=""/>
        <dsp:cNvSpPr/>
      </dsp:nvSpPr>
      <dsp:spPr>
        <a:xfrm>
          <a:off x="468014" y="2348654"/>
          <a:ext cx="3880481" cy="6710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2641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azonnal</a:t>
          </a:r>
          <a:r>
            <a:rPr lang="en-US" sz="2900" kern="1200" dirty="0"/>
            <a:t> </a:t>
          </a:r>
          <a:r>
            <a:rPr lang="en-US" sz="2900" kern="1200" dirty="0" err="1"/>
            <a:t>visszajelez</a:t>
          </a:r>
          <a:endParaRPr lang="en-US" sz="2900" kern="1200" dirty="0"/>
        </a:p>
      </dsp:txBody>
      <dsp:txXfrm>
        <a:off x="468014" y="2348654"/>
        <a:ext cx="3880481" cy="671044"/>
      </dsp:txXfrm>
    </dsp:sp>
    <dsp:sp modelId="{B91A97F6-7E69-1B4E-9678-3264AA0EF295}">
      <dsp:nvSpPr>
        <dsp:cNvPr id="0" name=""/>
        <dsp:cNvSpPr/>
      </dsp:nvSpPr>
      <dsp:spPr>
        <a:xfrm>
          <a:off x="48611" y="2264773"/>
          <a:ext cx="838805" cy="8388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9B077-6CC0-4438-BE15-A483A8D1E9FC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842A2D-AE6F-45F7-BA4B-27BEBEBDFC30}">
      <dsp:nvSpPr>
        <dsp:cNvPr id="0" name=""/>
        <dsp:cNvSpPr/>
      </dsp:nvSpPr>
      <dsp:spPr>
        <a:xfrm>
          <a:off x="411480" y="41421"/>
          <a:ext cx="7610487" cy="10036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1" kern="1200" dirty="0"/>
            <a:t>A HR-es is érdekelt a felvételben</a:t>
          </a:r>
        </a:p>
      </dsp:txBody>
      <dsp:txXfrm>
        <a:off x="460476" y="90417"/>
        <a:ext cx="7512495" cy="905688"/>
      </dsp:txXfrm>
    </dsp:sp>
    <dsp:sp modelId="{0A4D308E-0617-4314-85C5-A10E07D4E06E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83A7A5-7106-45C3-9900-482EE5AB47EB}">
      <dsp:nvSpPr>
        <dsp:cNvPr id="0" name=""/>
        <dsp:cNvSpPr/>
      </dsp:nvSpPr>
      <dsp:spPr>
        <a:xfrm>
          <a:off x="411480" y="1583661"/>
          <a:ext cx="7607088" cy="10036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1" kern="1200" dirty="0"/>
            <a:t>Több szem többet lát (több kör)</a:t>
          </a:r>
        </a:p>
      </dsp:txBody>
      <dsp:txXfrm>
        <a:off x="460476" y="1632657"/>
        <a:ext cx="7509096" cy="905688"/>
      </dsp:txXfrm>
    </dsp:sp>
    <dsp:sp modelId="{9B17BD74-32A4-4A52-B0CC-0C0EB3F0B6B7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15E602-B3C0-4313-8FEB-FFB0C2757B04}">
      <dsp:nvSpPr>
        <dsp:cNvPr id="0" name=""/>
        <dsp:cNvSpPr/>
      </dsp:nvSpPr>
      <dsp:spPr>
        <a:xfrm>
          <a:off x="411480" y="3125901"/>
          <a:ext cx="7607088" cy="10036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1" kern="1200" dirty="0"/>
            <a:t>Nem csak az adott munkakörről szól(hat)</a:t>
          </a:r>
        </a:p>
      </dsp:txBody>
      <dsp:txXfrm>
        <a:off x="460476" y="3174897"/>
        <a:ext cx="7509096" cy="905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63F14-BC42-43C2-99D3-8076B4B49C74}">
      <dsp:nvSpPr>
        <dsp:cNvPr id="0" name=""/>
        <dsp:cNvSpPr/>
      </dsp:nvSpPr>
      <dsp:spPr>
        <a:xfrm>
          <a:off x="2475734" y="-80318"/>
          <a:ext cx="3278130" cy="3278130"/>
        </a:xfrm>
        <a:prstGeom prst="circularArrow">
          <a:avLst>
            <a:gd name="adj1" fmla="val 4668"/>
            <a:gd name="adj2" fmla="val 272909"/>
            <a:gd name="adj3" fmla="val 12883712"/>
            <a:gd name="adj4" fmla="val 17995261"/>
            <a:gd name="adj5" fmla="val 4847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FD9C96D-0918-4E57-8BF1-6EE019F53747}">
      <dsp:nvSpPr>
        <dsp:cNvPr id="0" name=""/>
        <dsp:cNvSpPr/>
      </dsp:nvSpPr>
      <dsp:spPr>
        <a:xfrm>
          <a:off x="3037879" y="560"/>
          <a:ext cx="2153840" cy="1076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chemeClr val="tx1"/>
              </a:solidFill>
            </a:rPr>
            <a:t>Céljaidat</a:t>
          </a:r>
        </a:p>
      </dsp:txBody>
      <dsp:txXfrm>
        <a:off x="3090450" y="53131"/>
        <a:ext cx="2048698" cy="971778"/>
      </dsp:txXfrm>
    </dsp:sp>
    <dsp:sp modelId="{C51595A4-901C-46B4-9289-4FA9FCE63EA1}">
      <dsp:nvSpPr>
        <dsp:cNvPr id="0" name=""/>
        <dsp:cNvSpPr/>
      </dsp:nvSpPr>
      <dsp:spPr>
        <a:xfrm>
          <a:off x="4214946" y="1177627"/>
          <a:ext cx="2153840" cy="1076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33333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33333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33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Motivációdat</a:t>
          </a:r>
        </a:p>
      </dsp:txBody>
      <dsp:txXfrm>
        <a:off x="4267517" y="1230198"/>
        <a:ext cx="2048698" cy="971778"/>
      </dsp:txXfrm>
    </dsp:sp>
    <dsp:sp modelId="{FA97232B-87B6-46C0-9D28-E2A71485BD73}">
      <dsp:nvSpPr>
        <dsp:cNvPr id="0" name=""/>
        <dsp:cNvSpPr/>
      </dsp:nvSpPr>
      <dsp:spPr>
        <a:xfrm>
          <a:off x="3037879" y="2354693"/>
          <a:ext cx="2153840" cy="1076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66667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66667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66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Erőforrásaidat</a:t>
          </a:r>
        </a:p>
      </dsp:txBody>
      <dsp:txXfrm>
        <a:off x="3090450" y="2407264"/>
        <a:ext cx="2048698" cy="971778"/>
      </dsp:txXfrm>
    </dsp:sp>
    <dsp:sp modelId="{061E7F65-23CC-46E9-8774-26C7BE6F4F84}">
      <dsp:nvSpPr>
        <dsp:cNvPr id="0" name=""/>
        <dsp:cNvSpPr/>
      </dsp:nvSpPr>
      <dsp:spPr>
        <a:xfrm>
          <a:off x="1860813" y="1177627"/>
          <a:ext cx="2153840" cy="10769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10000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10000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100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Lehetőségeidet</a:t>
          </a:r>
        </a:p>
      </dsp:txBody>
      <dsp:txXfrm>
        <a:off x="1913384" y="1230198"/>
        <a:ext cx="2048698" cy="9717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C8C469-9AE7-1C46-811E-1658C3176423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D50B6-B1B5-E84E-BC5F-22C2D6A6AC01}">
      <dsp:nvSpPr>
        <dsp:cNvPr id="0" name=""/>
        <dsp:cNvSpPr/>
      </dsp:nvSpPr>
      <dsp:spPr>
        <a:xfrm>
          <a:off x="427226" y="282782"/>
          <a:ext cx="7739890" cy="565926"/>
        </a:xfrm>
        <a:prstGeom prst="rect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Nincs</a:t>
          </a:r>
          <a:r>
            <a:rPr lang="en-US" sz="3100" kern="1200" dirty="0"/>
            <a:t> </a:t>
          </a:r>
          <a:r>
            <a:rPr lang="en-US" sz="3100" kern="1200" dirty="0" err="1"/>
            <a:t>erősség</a:t>
          </a:r>
          <a:r>
            <a:rPr lang="en-US" sz="3100" kern="1200" baseline="0" dirty="0"/>
            <a:t> </a:t>
          </a:r>
          <a:r>
            <a:rPr lang="en-US" sz="3100" kern="1200" baseline="0" dirty="0" err="1"/>
            <a:t>vagy</a:t>
          </a:r>
          <a:r>
            <a:rPr lang="en-US" sz="3100" kern="1200" baseline="0" dirty="0"/>
            <a:t> </a:t>
          </a:r>
          <a:r>
            <a:rPr lang="en-US" sz="3100" kern="1200" baseline="0" dirty="0" err="1"/>
            <a:t>gyengeség</a:t>
          </a:r>
          <a:endParaRPr lang="en-US" sz="3100" kern="1200" dirty="0"/>
        </a:p>
      </dsp:txBody>
      <dsp:txXfrm>
        <a:off x="427226" y="282782"/>
        <a:ext cx="7739890" cy="565926"/>
      </dsp:txXfrm>
    </dsp:sp>
    <dsp:sp modelId="{70D6EB6E-8C5E-1342-BF13-E5748AD2965D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E3AA8-C2D5-AD4F-A6A7-2A99D1537FBD}">
      <dsp:nvSpPr>
        <dsp:cNvPr id="0" name=""/>
        <dsp:cNvSpPr/>
      </dsp:nvSpPr>
      <dsp:spPr>
        <a:xfrm>
          <a:off x="832752" y="1131400"/>
          <a:ext cx="7334364" cy="565926"/>
        </a:xfrm>
        <a:prstGeom prst="rect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Készségeid</a:t>
          </a:r>
          <a:r>
            <a:rPr lang="en-US" sz="3100" kern="1200" dirty="0"/>
            <a:t> </a:t>
          </a:r>
          <a:r>
            <a:rPr lang="en-US" sz="3100" kern="1200" dirty="0" err="1"/>
            <a:t>és</a:t>
          </a:r>
          <a:r>
            <a:rPr lang="en-US" sz="3100" kern="1200" dirty="0"/>
            <a:t> </a:t>
          </a:r>
          <a:r>
            <a:rPr lang="en-US" sz="3100" kern="1200" dirty="0" err="1"/>
            <a:t>képességeid</a:t>
          </a:r>
          <a:r>
            <a:rPr lang="en-US" sz="3100" kern="1200" dirty="0"/>
            <a:t> </a:t>
          </a:r>
          <a:r>
            <a:rPr lang="en-US" sz="3100" kern="1200" dirty="0" err="1"/>
            <a:t>vannak</a:t>
          </a:r>
          <a:endParaRPr lang="en-US" sz="3100" kern="1200" dirty="0"/>
        </a:p>
      </dsp:txBody>
      <dsp:txXfrm>
        <a:off x="832752" y="1131400"/>
        <a:ext cx="7334364" cy="565926"/>
      </dsp:txXfrm>
    </dsp:sp>
    <dsp:sp modelId="{07786F0F-E1FA-6D41-9DB1-BB39B056FA98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2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A6ED7-9E83-D54F-8DB8-D8A730798F8E}">
      <dsp:nvSpPr>
        <dsp:cNvPr id="0" name=""/>
        <dsp:cNvSpPr/>
      </dsp:nvSpPr>
      <dsp:spPr>
        <a:xfrm>
          <a:off x="957216" y="1980018"/>
          <a:ext cx="7209900" cy="565926"/>
        </a:xfrm>
        <a:prstGeom prst="rect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Készíts</a:t>
          </a:r>
          <a:r>
            <a:rPr lang="en-US" sz="3100" kern="1200" dirty="0"/>
            <a:t> </a:t>
          </a:r>
          <a:r>
            <a:rPr lang="en-US" sz="3100" kern="1200" dirty="0" err="1"/>
            <a:t>listát</a:t>
          </a:r>
          <a:r>
            <a:rPr lang="en-US" sz="3100" kern="1200" dirty="0"/>
            <a:t> a </a:t>
          </a:r>
          <a:r>
            <a:rPr lang="en-US" sz="3100" kern="1200" dirty="0" err="1"/>
            <a:t>tulajdonságaidról</a:t>
          </a:r>
          <a:endParaRPr lang="en-US" sz="3100" kern="1200" dirty="0"/>
        </a:p>
      </dsp:txBody>
      <dsp:txXfrm>
        <a:off x="957216" y="1980018"/>
        <a:ext cx="7209900" cy="565926"/>
      </dsp:txXfrm>
    </dsp:sp>
    <dsp:sp modelId="{EA538AB3-7310-4B4B-B90A-1B7ECC4ACF9C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5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E5DABA-21EB-5D45-8934-6AE204CE545F}">
      <dsp:nvSpPr>
        <dsp:cNvPr id="0" name=""/>
        <dsp:cNvSpPr/>
      </dsp:nvSpPr>
      <dsp:spPr>
        <a:xfrm>
          <a:off x="832752" y="2828636"/>
          <a:ext cx="7334364" cy="565926"/>
        </a:xfrm>
        <a:prstGeom prst="rect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Keress</a:t>
          </a:r>
          <a:r>
            <a:rPr lang="en-US" sz="3100" kern="1200" dirty="0"/>
            <a:t> </a:t>
          </a:r>
          <a:r>
            <a:rPr lang="en-US" sz="3100" kern="1200" dirty="0" err="1"/>
            <a:t>hozzájuk</a:t>
          </a:r>
          <a:r>
            <a:rPr lang="en-US" sz="3100" kern="1200" dirty="0"/>
            <a:t> </a:t>
          </a:r>
          <a:r>
            <a:rPr lang="en-US" sz="3100" kern="1200" dirty="0" err="1"/>
            <a:t>példát</a:t>
          </a:r>
          <a:endParaRPr lang="en-US" sz="3100" kern="1200" dirty="0"/>
        </a:p>
      </dsp:txBody>
      <dsp:txXfrm>
        <a:off x="832752" y="2828636"/>
        <a:ext cx="7334364" cy="565926"/>
      </dsp:txXfrm>
    </dsp:sp>
    <dsp:sp modelId="{DA5A7FBB-2153-4C43-BDDE-B126F9E488A6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7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A26FA-4B79-A94B-A94B-07B629D74C53}">
      <dsp:nvSpPr>
        <dsp:cNvPr id="0" name=""/>
        <dsp:cNvSpPr/>
      </dsp:nvSpPr>
      <dsp:spPr>
        <a:xfrm>
          <a:off x="427226" y="3677254"/>
          <a:ext cx="7739890" cy="565926"/>
        </a:xfrm>
        <a:prstGeom prst="rect">
          <a:avLst/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78740" rIns="78740" bIns="7874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Kérdezz</a:t>
          </a:r>
          <a:r>
            <a:rPr lang="en-US" sz="3100" kern="1200" dirty="0"/>
            <a:t> meg </a:t>
          </a:r>
          <a:r>
            <a:rPr lang="en-US" sz="3100" kern="1200" dirty="0" err="1"/>
            <a:t>másokat</a:t>
          </a:r>
          <a:r>
            <a:rPr lang="en-US" sz="3100" kern="1200" dirty="0"/>
            <a:t> is</a:t>
          </a:r>
        </a:p>
      </dsp:txBody>
      <dsp:txXfrm>
        <a:off x="427226" y="3677254"/>
        <a:ext cx="7739890" cy="565926"/>
      </dsp:txXfrm>
    </dsp:sp>
    <dsp:sp modelId="{31F1E70D-45EF-FA42-9A65-561D44F9C1C0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10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256EB-3038-4076-9BF9-C078C529F5E2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254AB-24ED-44F9-B4CD-C312A35F029B}">
      <dsp:nvSpPr>
        <dsp:cNvPr id="0" name=""/>
        <dsp:cNvSpPr/>
      </dsp:nvSpPr>
      <dsp:spPr>
        <a:xfrm>
          <a:off x="364315" y="238337"/>
          <a:ext cx="7802801" cy="47649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Pontos helyszín és időpont</a:t>
          </a:r>
        </a:p>
      </dsp:txBody>
      <dsp:txXfrm>
        <a:off x="364315" y="238337"/>
        <a:ext cx="7802801" cy="476493"/>
      </dsp:txXfrm>
    </dsp:sp>
    <dsp:sp modelId="{449C2DB3-754F-4B3E-8EE1-EA1539D373C4}">
      <dsp:nvSpPr>
        <dsp:cNvPr id="0" name=""/>
        <dsp:cNvSpPr/>
      </dsp:nvSpPr>
      <dsp:spPr>
        <a:xfrm>
          <a:off x="66507" y="178775"/>
          <a:ext cx="595616" cy="595616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41D42-0389-4E72-B2A6-422AC5DEA51B}">
      <dsp:nvSpPr>
        <dsp:cNvPr id="0" name=""/>
        <dsp:cNvSpPr/>
      </dsp:nvSpPr>
      <dsp:spPr>
        <a:xfrm>
          <a:off x="756263" y="952986"/>
          <a:ext cx="7410853" cy="47649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Interjúztatók neve és beosztása</a:t>
          </a:r>
        </a:p>
      </dsp:txBody>
      <dsp:txXfrm>
        <a:off x="756263" y="952986"/>
        <a:ext cx="7410853" cy="476493"/>
      </dsp:txXfrm>
    </dsp:sp>
    <dsp:sp modelId="{F3B08621-423A-487E-9B81-8B8005D28B72}">
      <dsp:nvSpPr>
        <dsp:cNvPr id="0" name=""/>
        <dsp:cNvSpPr/>
      </dsp:nvSpPr>
      <dsp:spPr>
        <a:xfrm>
          <a:off x="458455" y="893425"/>
          <a:ext cx="595616" cy="595616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279EB-15A2-4FCF-955D-C289A19BA1ED}">
      <dsp:nvSpPr>
        <dsp:cNvPr id="0" name=""/>
        <dsp:cNvSpPr/>
      </dsp:nvSpPr>
      <dsp:spPr>
        <a:xfrm>
          <a:off x="935492" y="1667636"/>
          <a:ext cx="7231625" cy="47649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Időtartam</a:t>
          </a:r>
        </a:p>
      </dsp:txBody>
      <dsp:txXfrm>
        <a:off x="935492" y="1667636"/>
        <a:ext cx="7231625" cy="476493"/>
      </dsp:txXfrm>
    </dsp:sp>
    <dsp:sp modelId="{75E64C47-48DA-47C2-9280-E971B0E6C4BF}">
      <dsp:nvSpPr>
        <dsp:cNvPr id="0" name=""/>
        <dsp:cNvSpPr/>
      </dsp:nvSpPr>
      <dsp:spPr>
        <a:xfrm>
          <a:off x="637683" y="1608074"/>
          <a:ext cx="595616" cy="595616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3EFD8-60C2-4804-9B41-1C7C8C167632}">
      <dsp:nvSpPr>
        <dsp:cNvPr id="0" name=""/>
        <dsp:cNvSpPr/>
      </dsp:nvSpPr>
      <dsp:spPr>
        <a:xfrm>
          <a:off x="935492" y="2381833"/>
          <a:ext cx="7231625" cy="47649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Interjútípus</a:t>
          </a:r>
        </a:p>
      </dsp:txBody>
      <dsp:txXfrm>
        <a:off x="935492" y="2381833"/>
        <a:ext cx="7231625" cy="476493"/>
      </dsp:txXfrm>
    </dsp:sp>
    <dsp:sp modelId="{756364BD-4326-417E-8E9D-FFDFE4D3A593}">
      <dsp:nvSpPr>
        <dsp:cNvPr id="0" name=""/>
        <dsp:cNvSpPr/>
      </dsp:nvSpPr>
      <dsp:spPr>
        <a:xfrm>
          <a:off x="637683" y="2322271"/>
          <a:ext cx="595616" cy="595616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F6B11-1E20-443F-90F1-2D2742E8B028}">
      <dsp:nvSpPr>
        <dsp:cNvPr id="0" name=""/>
        <dsp:cNvSpPr/>
      </dsp:nvSpPr>
      <dsp:spPr>
        <a:xfrm>
          <a:off x="756263" y="3096482"/>
          <a:ext cx="7410853" cy="47649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A megpályázott munkakör</a:t>
          </a:r>
        </a:p>
      </dsp:txBody>
      <dsp:txXfrm>
        <a:off x="756263" y="3096482"/>
        <a:ext cx="7410853" cy="476493"/>
      </dsp:txXfrm>
    </dsp:sp>
    <dsp:sp modelId="{22D5E3D8-0BCF-4E51-B59C-8147576C8C49}">
      <dsp:nvSpPr>
        <dsp:cNvPr id="0" name=""/>
        <dsp:cNvSpPr/>
      </dsp:nvSpPr>
      <dsp:spPr>
        <a:xfrm>
          <a:off x="458455" y="3036921"/>
          <a:ext cx="595616" cy="595616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97D279-6982-45DD-99B7-9DC5ACF90FD4}">
      <dsp:nvSpPr>
        <dsp:cNvPr id="0" name=""/>
        <dsp:cNvSpPr/>
      </dsp:nvSpPr>
      <dsp:spPr>
        <a:xfrm>
          <a:off x="364315" y="3811132"/>
          <a:ext cx="7802801" cy="47649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Bármi, ami számodra FONTOS</a:t>
          </a:r>
        </a:p>
      </dsp:txBody>
      <dsp:txXfrm>
        <a:off x="364315" y="3811132"/>
        <a:ext cx="7802801" cy="476493"/>
      </dsp:txXfrm>
    </dsp:sp>
    <dsp:sp modelId="{08BD5532-8B9A-49A9-B3FA-8B5E685AB498}">
      <dsp:nvSpPr>
        <dsp:cNvPr id="0" name=""/>
        <dsp:cNvSpPr/>
      </dsp:nvSpPr>
      <dsp:spPr>
        <a:xfrm>
          <a:off x="66507" y="3751570"/>
          <a:ext cx="595616" cy="595616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2E3C7-177C-48D2-85BB-FBB0A78ADDBB}">
      <dsp:nvSpPr>
        <dsp:cNvPr id="0" name=""/>
        <dsp:cNvSpPr/>
      </dsp:nvSpPr>
      <dsp:spPr>
        <a:xfrm>
          <a:off x="-5114931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BCFB3-5597-46F3-B625-9715CD3F9B27}">
      <dsp:nvSpPr>
        <dsp:cNvPr id="0" name=""/>
        <dsp:cNvSpPr/>
      </dsp:nvSpPr>
      <dsp:spPr>
        <a:xfrm>
          <a:off x="317496" y="205750"/>
          <a:ext cx="7851682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Bemutatkozás és „</a:t>
          </a:r>
          <a:r>
            <a:rPr lang="hu-HU" sz="2200" kern="1200" dirty="0" err="1">
              <a:solidFill>
                <a:schemeClr val="tx1"/>
              </a:solidFill>
            </a:rPr>
            <a:t>small</a:t>
          </a:r>
          <a:r>
            <a:rPr lang="hu-HU" sz="2200" kern="1200" dirty="0">
              <a:solidFill>
                <a:schemeClr val="tx1"/>
              </a:solidFill>
            </a:rPr>
            <a:t> </a:t>
          </a:r>
          <a:r>
            <a:rPr lang="hu-HU" sz="2200" kern="1200" dirty="0" err="1">
              <a:solidFill>
                <a:schemeClr val="tx1"/>
              </a:solidFill>
            </a:rPr>
            <a:t>talk</a:t>
          </a:r>
          <a:r>
            <a:rPr lang="hu-HU" sz="2200" kern="1200" dirty="0">
              <a:solidFill>
                <a:schemeClr val="tx1"/>
              </a:solidFill>
            </a:rPr>
            <a:t>”</a:t>
          </a:r>
        </a:p>
      </dsp:txBody>
      <dsp:txXfrm>
        <a:off x="317496" y="205750"/>
        <a:ext cx="7851682" cy="411319"/>
      </dsp:txXfrm>
    </dsp:sp>
    <dsp:sp modelId="{6654A615-F146-4F1F-9788-A85077688A2E}">
      <dsp:nvSpPr>
        <dsp:cNvPr id="0" name=""/>
        <dsp:cNvSpPr/>
      </dsp:nvSpPr>
      <dsp:spPr>
        <a:xfrm>
          <a:off x="60421" y="154335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7AAC5C-EA25-4F6E-B332-3DB9457A7AE4}">
      <dsp:nvSpPr>
        <dsp:cNvPr id="0" name=""/>
        <dsp:cNvSpPr/>
      </dsp:nvSpPr>
      <dsp:spPr>
        <a:xfrm>
          <a:off x="689983" y="823091"/>
          <a:ext cx="7479195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Célzott szakmai kérdések</a:t>
          </a:r>
        </a:p>
      </dsp:txBody>
      <dsp:txXfrm>
        <a:off x="689983" y="823091"/>
        <a:ext cx="7479195" cy="411319"/>
      </dsp:txXfrm>
    </dsp:sp>
    <dsp:sp modelId="{9BA4FFBD-FA13-4710-A4E0-0B046430F8E6}">
      <dsp:nvSpPr>
        <dsp:cNvPr id="0" name=""/>
        <dsp:cNvSpPr/>
      </dsp:nvSpPr>
      <dsp:spPr>
        <a:xfrm>
          <a:off x="432908" y="771676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962FA9-6F48-4A87-832B-55EDA9F92153}">
      <dsp:nvSpPr>
        <dsp:cNvPr id="0" name=""/>
        <dsp:cNvSpPr/>
      </dsp:nvSpPr>
      <dsp:spPr>
        <a:xfrm>
          <a:off x="894103" y="1439980"/>
          <a:ext cx="7275074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Készségekre vonatkozó kérdések</a:t>
          </a:r>
        </a:p>
      </dsp:txBody>
      <dsp:txXfrm>
        <a:off x="894103" y="1439980"/>
        <a:ext cx="7275074" cy="411319"/>
      </dsp:txXfrm>
    </dsp:sp>
    <dsp:sp modelId="{7B996E73-219F-419B-B61A-A7D2846A954F}">
      <dsp:nvSpPr>
        <dsp:cNvPr id="0" name=""/>
        <dsp:cNvSpPr/>
      </dsp:nvSpPr>
      <dsp:spPr>
        <a:xfrm>
          <a:off x="637029" y="1388565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DB781A-5EE3-4F3A-AFD4-9401046BCE3C}">
      <dsp:nvSpPr>
        <dsp:cNvPr id="0" name=""/>
        <dsp:cNvSpPr/>
      </dsp:nvSpPr>
      <dsp:spPr>
        <a:xfrm>
          <a:off x="959277" y="2057321"/>
          <a:ext cx="7209900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Idegen nyelvű kérdések</a:t>
          </a:r>
        </a:p>
      </dsp:txBody>
      <dsp:txXfrm>
        <a:off x="959277" y="2057321"/>
        <a:ext cx="7209900" cy="411319"/>
      </dsp:txXfrm>
    </dsp:sp>
    <dsp:sp modelId="{E48F6399-8CF0-473C-90CA-A7ECF525456D}">
      <dsp:nvSpPr>
        <dsp:cNvPr id="0" name=""/>
        <dsp:cNvSpPr/>
      </dsp:nvSpPr>
      <dsp:spPr>
        <a:xfrm>
          <a:off x="702203" y="2005906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BD5DE0-D5FE-44D4-A952-FB2AA165E9BA}">
      <dsp:nvSpPr>
        <dsp:cNvPr id="0" name=""/>
        <dsp:cNvSpPr/>
      </dsp:nvSpPr>
      <dsp:spPr>
        <a:xfrm>
          <a:off x="894103" y="2674663"/>
          <a:ext cx="7275074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Elvárások és fizetési igény (bértárgyalás)</a:t>
          </a:r>
        </a:p>
      </dsp:txBody>
      <dsp:txXfrm>
        <a:off x="894103" y="2674663"/>
        <a:ext cx="7275074" cy="411319"/>
      </dsp:txXfrm>
    </dsp:sp>
    <dsp:sp modelId="{BBCF60C7-B01E-407F-AE88-0C7FF93A02DD}">
      <dsp:nvSpPr>
        <dsp:cNvPr id="0" name=""/>
        <dsp:cNvSpPr/>
      </dsp:nvSpPr>
      <dsp:spPr>
        <a:xfrm>
          <a:off x="637029" y="2623248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7D15A59-E124-4E34-AC45-01A33CF3B3DD}">
      <dsp:nvSpPr>
        <dsp:cNvPr id="0" name=""/>
        <dsp:cNvSpPr/>
      </dsp:nvSpPr>
      <dsp:spPr>
        <a:xfrm>
          <a:off x="689983" y="3291551"/>
          <a:ext cx="7479195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A munkakör bemutatása</a:t>
          </a:r>
        </a:p>
      </dsp:txBody>
      <dsp:txXfrm>
        <a:off x="689983" y="3291551"/>
        <a:ext cx="7479195" cy="411319"/>
      </dsp:txXfrm>
    </dsp:sp>
    <dsp:sp modelId="{41498A3A-46C7-4B3D-9210-ADD2903382F8}">
      <dsp:nvSpPr>
        <dsp:cNvPr id="0" name=""/>
        <dsp:cNvSpPr/>
      </dsp:nvSpPr>
      <dsp:spPr>
        <a:xfrm>
          <a:off x="432908" y="3240136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F8E50E-301F-45A1-B576-E5AA979FB96F}">
      <dsp:nvSpPr>
        <dsp:cNvPr id="0" name=""/>
        <dsp:cNvSpPr/>
      </dsp:nvSpPr>
      <dsp:spPr>
        <a:xfrm>
          <a:off x="317496" y="3908893"/>
          <a:ext cx="7851682" cy="411319"/>
        </a:xfrm>
        <a:prstGeom prst="rect">
          <a:avLst/>
        </a:prstGeom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</a:rPr>
            <a:t>Az interjúalany kérdez</a:t>
          </a:r>
        </a:p>
      </dsp:txBody>
      <dsp:txXfrm>
        <a:off x="317496" y="3908893"/>
        <a:ext cx="7851682" cy="411319"/>
      </dsp:txXfrm>
    </dsp:sp>
    <dsp:sp modelId="{9F974E61-9654-4D59-B94A-EFFE0AAE2B96}">
      <dsp:nvSpPr>
        <dsp:cNvPr id="0" name=""/>
        <dsp:cNvSpPr/>
      </dsp:nvSpPr>
      <dsp:spPr>
        <a:xfrm>
          <a:off x="60421" y="3857478"/>
          <a:ext cx="514149" cy="51414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6FE18-6DCF-4449-8EF5-817CB3865BE6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7494375-46BC-4110-941A-156FE543003A}">
      <dsp:nvSpPr>
        <dsp:cNvPr id="0" name=""/>
        <dsp:cNvSpPr/>
      </dsp:nvSpPr>
      <dsp:spPr>
        <a:xfrm>
          <a:off x="0" y="552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Késés – előzetes értesítés nélkül</a:t>
          </a:r>
        </a:p>
      </dsp:txBody>
      <dsp:txXfrm>
        <a:off x="0" y="552"/>
        <a:ext cx="8229600" cy="502762"/>
      </dsp:txXfrm>
    </dsp:sp>
    <dsp:sp modelId="{A7969E47-4BCF-47C1-A1DB-E9EA94B04285}">
      <dsp:nvSpPr>
        <dsp:cNvPr id="0" name=""/>
        <dsp:cNvSpPr/>
      </dsp:nvSpPr>
      <dsp:spPr>
        <a:xfrm>
          <a:off x="0" y="503314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C93139-8506-4D04-AC7C-B590CBE4C9F1}">
      <dsp:nvSpPr>
        <dsp:cNvPr id="0" name=""/>
        <dsp:cNvSpPr/>
      </dsp:nvSpPr>
      <dsp:spPr>
        <a:xfrm>
          <a:off x="0" y="503314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Hiányos</a:t>
          </a:r>
          <a:r>
            <a:rPr lang="hu-HU" sz="2400" kern="1200" baseline="0" dirty="0"/>
            <a:t> </a:t>
          </a:r>
          <a:r>
            <a:rPr lang="hu-HU" sz="2400" kern="1200" dirty="0"/>
            <a:t>öltözet, ápolatlanság, intenzív parfüm</a:t>
          </a:r>
        </a:p>
      </dsp:txBody>
      <dsp:txXfrm>
        <a:off x="0" y="503314"/>
        <a:ext cx="8229600" cy="502762"/>
      </dsp:txXfrm>
    </dsp:sp>
    <dsp:sp modelId="{884EFE8A-4745-4406-9FA4-603E237E75E7}">
      <dsp:nvSpPr>
        <dsp:cNvPr id="0" name=""/>
        <dsp:cNvSpPr/>
      </dsp:nvSpPr>
      <dsp:spPr>
        <a:xfrm>
          <a:off x="0" y="1006076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3CECCD-C626-4B7E-B54B-6BA33A37C35E}">
      <dsp:nvSpPr>
        <dsp:cNvPr id="0" name=""/>
        <dsp:cNvSpPr/>
      </dsp:nvSpPr>
      <dsp:spPr>
        <a:xfrm>
          <a:off x="0" y="1006076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Mobiltelefon nincs lenémítva</a:t>
          </a:r>
        </a:p>
      </dsp:txBody>
      <dsp:txXfrm>
        <a:off x="0" y="1006076"/>
        <a:ext cx="8229600" cy="502762"/>
      </dsp:txXfrm>
    </dsp:sp>
    <dsp:sp modelId="{B6053AC1-10E3-4CB0-86E1-39A7FADD5155}">
      <dsp:nvSpPr>
        <dsp:cNvPr id="0" name=""/>
        <dsp:cNvSpPr/>
      </dsp:nvSpPr>
      <dsp:spPr>
        <a:xfrm>
          <a:off x="0" y="1508838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42734B-B103-41C0-A4EE-A94EA4284D8C}">
      <dsp:nvSpPr>
        <dsp:cNvPr id="0" name=""/>
        <dsp:cNvSpPr/>
      </dsp:nvSpPr>
      <dsp:spPr>
        <a:xfrm>
          <a:off x="0" y="1508838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Tájékozatlanság</a:t>
          </a:r>
        </a:p>
      </dsp:txBody>
      <dsp:txXfrm>
        <a:off x="0" y="1508838"/>
        <a:ext cx="8229600" cy="502762"/>
      </dsp:txXfrm>
    </dsp:sp>
    <dsp:sp modelId="{FB81BAA3-A59F-46E5-BB94-46E9FF62B310}">
      <dsp:nvSpPr>
        <dsp:cNvPr id="0" name=""/>
        <dsp:cNvSpPr/>
      </dsp:nvSpPr>
      <dsp:spPr>
        <a:xfrm>
          <a:off x="0" y="2011600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10F49D-61CE-4617-BAC9-E29078C6A2B5}">
      <dsp:nvSpPr>
        <dsp:cNvPr id="0" name=""/>
        <dsp:cNvSpPr/>
      </dsp:nvSpPr>
      <dsp:spPr>
        <a:xfrm>
          <a:off x="0" y="2011600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Közöny</a:t>
          </a:r>
        </a:p>
      </dsp:txBody>
      <dsp:txXfrm>
        <a:off x="0" y="2011600"/>
        <a:ext cx="8229600" cy="502762"/>
      </dsp:txXfrm>
    </dsp:sp>
    <dsp:sp modelId="{C9D69293-E3AC-4807-875D-F4A90D1E200E}">
      <dsp:nvSpPr>
        <dsp:cNvPr id="0" name=""/>
        <dsp:cNvSpPr/>
      </dsp:nvSpPr>
      <dsp:spPr>
        <a:xfrm>
          <a:off x="0" y="2514362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DBCB4C-3DDD-4FDF-8C65-3F1B3A12C688}">
      <dsp:nvSpPr>
        <dsp:cNvPr id="0" name=""/>
        <dsp:cNvSpPr/>
      </dsp:nvSpPr>
      <dsp:spPr>
        <a:xfrm>
          <a:off x="0" y="2514362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Nagyképűség, haverkodás, tiszteletlenség</a:t>
          </a:r>
        </a:p>
      </dsp:txBody>
      <dsp:txXfrm>
        <a:off x="0" y="2514362"/>
        <a:ext cx="8229600" cy="502762"/>
      </dsp:txXfrm>
    </dsp:sp>
    <dsp:sp modelId="{C7821726-A0E8-4220-B59C-F3EB51312835}">
      <dsp:nvSpPr>
        <dsp:cNvPr id="0" name=""/>
        <dsp:cNvSpPr/>
      </dsp:nvSpPr>
      <dsp:spPr>
        <a:xfrm>
          <a:off x="0" y="3017124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87A2998-0403-4E75-8555-AD622F0CE313}">
      <dsp:nvSpPr>
        <dsp:cNvPr id="0" name=""/>
        <dsp:cNvSpPr/>
      </dsp:nvSpPr>
      <dsp:spPr>
        <a:xfrm>
          <a:off x="0" y="3017124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Összeszedettség teljes hiánya</a:t>
          </a:r>
        </a:p>
      </dsp:txBody>
      <dsp:txXfrm>
        <a:off x="0" y="3017124"/>
        <a:ext cx="8229600" cy="502762"/>
      </dsp:txXfrm>
    </dsp:sp>
    <dsp:sp modelId="{1D4AF18F-85BC-40D8-B3B4-4A0FB6FA98BC}">
      <dsp:nvSpPr>
        <dsp:cNvPr id="0" name=""/>
        <dsp:cNvSpPr/>
      </dsp:nvSpPr>
      <dsp:spPr>
        <a:xfrm>
          <a:off x="0" y="3519886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681DA9E-2811-444F-A962-6A5C4B2D49D0}">
      <dsp:nvSpPr>
        <dsp:cNvPr id="0" name=""/>
        <dsp:cNvSpPr/>
      </dsp:nvSpPr>
      <dsp:spPr>
        <a:xfrm>
          <a:off x="0" y="3519886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Kitárulkozó beszéd, terjengősség</a:t>
          </a:r>
        </a:p>
      </dsp:txBody>
      <dsp:txXfrm>
        <a:off x="0" y="3519886"/>
        <a:ext cx="8229600" cy="502762"/>
      </dsp:txXfrm>
    </dsp:sp>
    <dsp:sp modelId="{51E8F454-C1EC-467D-B849-792912DEB2C5}">
      <dsp:nvSpPr>
        <dsp:cNvPr id="0" name=""/>
        <dsp:cNvSpPr/>
      </dsp:nvSpPr>
      <dsp:spPr>
        <a:xfrm>
          <a:off x="0" y="4022648"/>
          <a:ext cx="8229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1B4442-76F8-43A0-9E16-F1E214C3ECB2}">
      <dsp:nvSpPr>
        <dsp:cNvPr id="0" name=""/>
        <dsp:cNvSpPr/>
      </dsp:nvSpPr>
      <dsp:spPr>
        <a:xfrm>
          <a:off x="0" y="4022648"/>
          <a:ext cx="8229600" cy="502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Hazugság</a:t>
          </a:r>
        </a:p>
      </dsp:txBody>
      <dsp:txXfrm>
        <a:off x="0" y="4022648"/>
        <a:ext cx="8229600" cy="5027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C6AF8-5BFE-5648-9018-F015BA592FBD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216A5-6333-C648-9762-30735DEC5A2A}">
      <dsp:nvSpPr>
        <dsp:cNvPr id="0" name=""/>
        <dsp:cNvSpPr/>
      </dsp:nvSpPr>
      <dsp:spPr>
        <a:xfrm>
          <a:off x="427226" y="282782"/>
          <a:ext cx="7739890" cy="565926"/>
        </a:xfrm>
        <a:prstGeom prst="rect">
          <a:avLst/>
        </a:prstGeom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schemeClr val="tx1"/>
              </a:solidFill>
            </a:rPr>
            <a:t>Maradj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magadnál</a:t>
          </a:r>
          <a:r>
            <a:rPr lang="en-US" sz="2700" kern="1200" dirty="0">
              <a:solidFill>
                <a:schemeClr val="tx1"/>
              </a:solidFill>
            </a:rPr>
            <a:t> :)</a:t>
          </a:r>
        </a:p>
      </dsp:txBody>
      <dsp:txXfrm>
        <a:off x="427226" y="282782"/>
        <a:ext cx="7739890" cy="565926"/>
      </dsp:txXfrm>
    </dsp:sp>
    <dsp:sp modelId="{6929C0FE-F724-EE4E-BE86-648B290DF063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3ECAF-ED40-994A-9A12-AF36BF1E08D5}">
      <dsp:nvSpPr>
        <dsp:cNvPr id="0" name=""/>
        <dsp:cNvSpPr/>
      </dsp:nvSpPr>
      <dsp:spPr>
        <a:xfrm>
          <a:off x="832752" y="1131400"/>
          <a:ext cx="7334364" cy="565926"/>
        </a:xfrm>
        <a:prstGeom prst="rect">
          <a:avLst/>
        </a:prstGeom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schemeClr val="tx1"/>
              </a:solidFill>
            </a:rPr>
            <a:t>Hagyd</a:t>
          </a:r>
          <a:r>
            <a:rPr lang="en-US" sz="2700" kern="1200" dirty="0">
              <a:solidFill>
                <a:schemeClr val="tx1"/>
              </a:solidFill>
            </a:rPr>
            <a:t> a </a:t>
          </a:r>
          <a:r>
            <a:rPr lang="en-US" sz="2700" kern="1200" dirty="0" err="1">
              <a:solidFill>
                <a:schemeClr val="tx1"/>
              </a:solidFill>
            </a:rPr>
            <a:t>másikra</a:t>
          </a:r>
          <a:r>
            <a:rPr lang="en-US" sz="2700" kern="1200" dirty="0">
              <a:solidFill>
                <a:schemeClr val="tx1"/>
              </a:solidFill>
            </a:rPr>
            <a:t> a </a:t>
          </a:r>
          <a:r>
            <a:rPr lang="en-US" sz="2700" kern="1200" dirty="0" err="1">
              <a:solidFill>
                <a:schemeClr val="tx1"/>
              </a:solidFill>
            </a:rPr>
            <a:t>rólad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alkotott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gondolatait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832752" y="1131400"/>
        <a:ext cx="7334364" cy="565926"/>
      </dsp:txXfrm>
    </dsp:sp>
    <dsp:sp modelId="{39C11394-95E9-D64C-9AC3-D03D1C8F54E3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2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4541E4-977B-2C4C-A9F1-AF7392388AF0}">
      <dsp:nvSpPr>
        <dsp:cNvPr id="0" name=""/>
        <dsp:cNvSpPr/>
      </dsp:nvSpPr>
      <dsp:spPr>
        <a:xfrm>
          <a:off x="957216" y="1980018"/>
          <a:ext cx="7209900" cy="565926"/>
        </a:xfrm>
        <a:prstGeom prst="rect">
          <a:avLst/>
        </a:prstGeom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schemeClr val="tx1"/>
              </a:solidFill>
            </a:rPr>
            <a:t>Adj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teret</a:t>
          </a:r>
          <a:r>
            <a:rPr lang="en-US" sz="2700" kern="1200" dirty="0">
              <a:solidFill>
                <a:schemeClr val="tx1"/>
              </a:solidFill>
            </a:rPr>
            <a:t> a </a:t>
          </a:r>
          <a:r>
            <a:rPr lang="en-US" sz="2700" kern="1200" dirty="0" err="1">
              <a:solidFill>
                <a:schemeClr val="tx1"/>
              </a:solidFill>
            </a:rPr>
            <a:t>megismer</a:t>
          </a:r>
          <a:r>
            <a:rPr lang="en-US" sz="2700" kern="1200" dirty="0">
              <a:solidFill>
                <a:schemeClr val="tx1"/>
              </a:solidFill>
            </a:rPr>
            <a:t>(ked)</a:t>
          </a:r>
          <a:r>
            <a:rPr lang="en-US" sz="2700" kern="1200" dirty="0" err="1">
              <a:solidFill>
                <a:schemeClr val="tx1"/>
              </a:solidFill>
            </a:rPr>
            <a:t>ésre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957216" y="1980018"/>
        <a:ext cx="7209900" cy="565926"/>
      </dsp:txXfrm>
    </dsp:sp>
    <dsp:sp modelId="{D10D5D40-A34B-E64B-8145-A6A96231299E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5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4C17BD-E9E5-E640-9146-9FA372155CEC}">
      <dsp:nvSpPr>
        <dsp:cNvPr id="0" name=""/>
        <dsp:cNvSpPr/>
      </dsp:nvSpPr>
      <dsp:spPr>
        <a:xfrm>
          <a:off x="832752" y="2828636"/>
          <a:ext cx="7334364" cy="565926"/>
        </a:xfrm>
        <a:prstGeom prst="rect">
          <a:avLst/>
        </a:prstGeom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schemeClr val="tx1"/>
              </a:solidFill>
            </a:rPr>
            <a:t>Arra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figyelj</a:t>
          </a:r>
          <a:r>
            <a:rPr lang="en-US" sz="2700" kern="1200" dirty="0">
              <a:solidFill>
                <a:schemeClr val="tx1"/>
              </a:solidFill>
            </a:rPr>
            <a:t>, </a:t>
          </a:r>
          <a:r>
            <a:rPr lang="en-US" sz="2700" kern="1200" dirty="0" err="1">
              <a:solidFill>
                <a:schemeClr val="tx1"/>
              </a:solidFill>
            </a:rPr>
            <a:t>amit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mondasz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832752" y="2828636"/>
        <a:ext cx="7334364" cy="565926"/>
      </dsp:txXfrm>
    </dsp:sp>
    <dsp:sp modelId="{E221EB4B-D2B4-5E40-9DFA-325840422002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75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EF01D-955F-2242-B6CE-0D032DCE4A53}">
      <dsp:nvSpPr>
        <dsp:cNvPr id="0" name=""/>
        <dsp:cNvSpPr/>
      </dsp:nvSpPr>
      <dsp:spPr>
        <a:xfrm>
          <a:off x="427226" y="3677254"/>
          <a:ext cx="7739890" cy="565926"/>
        </a:xfrm>
        <a:prstGeom prst="rect">
          <a:avLst/>
        </a:prstGeom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9204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>
              <a:solidFill>
                <a:schemeClr val="tx1"/>
              </a:solidFill>
            </a:rPr>
            <a:t>Kérdezz</a:t>
          </a:r>
          <a:r>
            <a:rPr lang="en-US" sz="2700" kern="1200" dirty="0">
              <a:solidFill>
                <a:schemeClr val="tx1"/>
              </a:solidFill>
            </a:rPr>
            <a:t>, teremts </a:t>
          </a:r>
          <a:r>
            <a:rPr lang="en-US" sz="2700" kern="1200" dirty="0" err="1">
              <a:solidFill>
                <a:schemeClr val="tx1"/>
              </a:solidFill>
            </a:rPr>
            <a:t>kapcsolatot</a:t>
          </a:r>
          <a:r>
            <a:rPr lang="en-US" sz="2700" kern="1200" dirty="0">
              <a:solidFill>
                <a:schemeClr val="tx1"/>
              </a:solidFill>
            </a:rPr>
            <a:t>, </a:t>
          </a:r>
          <a:r>
            <a:rPr lang="en-US" sz="2700" kern="1200" dirty="0" err="1">
              <a:solidFill>
                <a:schemeClr val="tx1"/>
              </a:solidFill>
            </a:rPr>
            <a:t>legyél</a:t>
          </a:r>
          <a:r>
            <a:rPr lang="en-US" sz="2700" kern="1200" dirty="0">
              <a:solidFill>
                <a:schemeClr val="tx1"/>
              </a:solidFill>
            </a:rPr>
            <a:t> </a:t>
          </a:r>
          <a:r>
            <a:rPr lang="en-US" sz="2700" kern="1200" dirty="0" err="1">
              <a:solidFill>
                <a:schemeClr val="tx1"/>
              </a:solidFill>
            </a:rPr>
            <a:t>nyitott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427226" y="3677254"/>
        <a:ext cx="7739890" cy="565926"/>
      </dsp:txXfrm>
    </dsp:sp>
    <dsp:sp modelId="{8274994F-55B5-3340-839D-BAF130CDE923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-1000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2119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898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813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3672103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94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391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52136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845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67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496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545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42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662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0DD05FFA-4383-4574-9830-A5FF25BE8406}" type="datetimeFigureOut">
              <a:rPr lang="hu-HU" smtClean="0"/>
              <a:t>2020. 07. 23.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27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64" r:id="rId14"/>
    <p:sldLayoutId id="2147483666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hu/photos/%C3%A1ll%C3%A1sinterj%C3%BAn-mi%C3%A9rt-h%C3%A9tf%C5%91-k%C3%A1v%C3%A9-1784385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hu/illustrations/interj%C3%BA-munka-ikon-%C3%A1ll%C3%A1sinterj%C3%BAn-1018333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hu/illustrations/feladatlista-%C3%BCzleti-%C3%BCzletasszony-3693113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hu/photos/meglepett-n%C5%91-fiatal-portr%C3%A9-divat-3355958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86490"/>
            <a:ext cx="8874979" cy="766246"/>
          </a:xfrm>
        </p:spPr>
        <p:txBody>
          <a:bodyPr/>
          <a:lstStyle/>
          <a:p>
            <a:pPr algn="ctr"/>
            <a:r>
              <a:rPr lang="hu-HU" sz="3600" b="0" dirty="0"/>
              <a:t>  </a:t>
            </a:r>
            <a:r>
              <a:rPr lang="hu-HU" sz="2400" dirty="0"/>
              <a:t>EFOP-3.4.3-16-2016-00014</a:t>
            </a:r>
            <a:br>
              <a:rPr lang="hu-HU" sz="2400" dirty="0"/>
            </a:br>
            <a:endParaRPr lang="hu-HU" sz="1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899592" y="1892151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i="1" cap="all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Hogyan készülj az interjúra?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51520" y="558924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cap="all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Polgár Zita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11560" y="3717612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cap="all" dirty="0">
                <a:solidFill>
                  <a:schemeClr val="bg1"/>
                </a:solidFill>
                <a:cs typeface="Arial"/>
              </a:rPr>
              <a:t>AP6_Oktig_SZTE </a:t>
            </a:r>
            <a:r>
              <a:rPr lang="hu-HU" sz="2400" b="1" i="1" cap="all" dirty="0" err="1">
                <a:solidFill>
                  <a:schemeClr val="bg1"/>
                </a:solidFill>
                <a:cs typeface="Arial"/>
              </a:rPr>
              <a:t>open</a:t>
            </a:r>
            <a:r>
              <a:rPr lang="hu-HU" sz="2400" b="1" i="1" cap="all" dirty="0">
                <a:solidFill>
                  <a:schemeClr val="bg1"/>
                </a:solidFill>
                <a:cs typeface="Arial"/>
              </a:rPr>
              <a:t> online oktatás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15B76D-4C32-0048-ABB3-D46C6249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Tudatosítsd és cselekedj!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93E7A1C6-363B-2442-8836-558654E349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5138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4008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C49373-49DD-B149-9AFB-085E25AE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eredmény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EA102B-55EF-7843-BD68-12631B385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hu-HU" dirty="0"/>
              <a:t>Jó önéletrajz</a:t>
            </a:r>
          </a:p>
          <a:p>
            <a:r>
              <a:rPr lang="hu-HU" dirty="0"/>
              <a:t>Felkészültség</a:t>
            </a:r>
          </a:p>
          <a:p>
            <a:r>
              <a:rPr lang="hu-HU" dirty="0"/>
              <a:t>A magabiztosságból fakadó nyugalom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E5A17DA-96CA-3C45-A100-308299E75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463" y="3262504"/>
            <a:ext cx="4353074" cy="287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8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FEB476-5371-F142-9344-8D357220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/>
              <a:t>Az interjúval kapcsolatos tudnivalók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BD219B-4A21-AE4C-A867-661A32904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421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750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6720BC-626D-E44A-A585-7DAAFFAC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hu-HU" dirty="0"/>
              <a:t>Miről lesz szó az interjún?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11EF97-60EA-F74C-ADD4-EF9E2E950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2104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705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4283F2-0E59-FA45-A24D-C504AF38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Ezeket kerüld el!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28671A-D9E4-A947-855E-8907C74C8E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803372"/>
              </p:ext>
            </p:extLst>
          </p:nvPr>
        </p:nvGraphicFramePr>
        <p:xfrm>
          <a:off x="61156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943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A4E0EE-A128-1641-8E05-99A74CC08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Erősen ajánlott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03B408-CC61-A94F-BEDF-09CE9DECE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u-HU" sz="4400" dirty="0">
                <a:solidFill>
                  <a:srgbClr val="00B050"/>
                </a:solidFill>
              </a:rPr>
              <a:t>MAGABIZTOS KÉZFOGÁS</a:t>
            </a:r>
          </a:p>
          <a:p>
            <a:pPr>
              <a:buFont typeface="Wingdings" pitchFamily="2" charset="2"/>
              <a:buChar char="ü"/>
            </a:pPr>
            <a:r>
              <a:rPr lang="hu-HU" sz="4400" dirty="0">
                <a:solidFill>
                  <a:srgbClr val="00B050"/>
                </a:solidFill>
              </a:rPr>
              <a:t>SZEMKONTAKTUS</a:t>
            </a:r>
          </a:p>
          <a:p>
            <a:pPr>
              <a:buFont typeface="Wingdings" pitchFamily="2" charset="2"/>
              <a:buChar char="ü"/>
            </a:pPr>
            <a:r>
              <a:rPr lang="hu-HU" sz="4400" dirty="0">
                <a:solidFill>
                  <a:srgbClr val="00B050"/>
                </a:solidFill>
              </a:rPr>
              <a:t>FIGYELEM</a:t>
            </a:r>
          </a:p>
          <a:p>
            <a:pPr>
              <a:buFont typeface="Wingdings" pitchFamily="2" charset="2"/>
              <a:buChar char="ü"/>
            </a:pPr>
            <a:r>
              <a:rPr lang="hu-HU" sz="4400" dirty="0">
                <a:solidFill>
                  <a:srgbClr val="00B050"/>
                </a:solidFill>
              </a:rPr>
              <a:t>ÉRDEKLŐDÉS</a:t>
            </a:r>
          </a:p>
          <a:p>
            <a:pPr>
              <a:buFont typeface="Wingdings" pitchFamily="2" charset="2"/>
              <a:buChar char="ü"/>
            </a:pPr>
            <a:r>
              <a:rPr lang="hu-HU" sz="4400" dirty="0">
                <a:solidFill>
                  <a:srgbClr val="00B050"/>
                </a:solidFill>
              </a:rPr>
              <a:t>KÉRDEZÉS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8545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F1851-3CD2-7540-8F94-602F4E4D8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Nem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siker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cél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A </a:t>
            </a:r>
            <a:r>
              <a:rPr lang="en-US" b="1" dirty="0" err="1">
                <a:solidFill>
                  <a:srgbClr val="C00000"/>
                </a:solidFill>
              </a:rPr>
              <a:t>siker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következmény</a:t>
            </a:r>
            <a:r>
              <a:rPr lang="en-US" b="1" dirty="0">
                <a:solidFill>
                  <a:srgbClr val="C00000"/>
                </a:solidFill>
              </a:rPr>
              <a:t>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501A174-1A42-094D-A9F9-5407DE612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</a:t>
            </a:r>
            <a:r>
              <a:rPr lang="en-US" dirty="0" err="1"/>
              <a:t>sikerre</a:t>
            </a:r>
            <a:r>
              <a:rPr lang="en-US" dirty="0"/>
              <a:t> </a:t>
            </a:r>
            <a:r>
              <a:rPr lang="en-US" dirty="0" err="1"/>
              <a:t>törekvés</a:t>
            </a:r>
            <a:r>
              <a:rPr lang="en-US" dirty="0"/>
              <a:t> </a:t>
            </a:r>
            <a:r>
              <a:rPr lang="en-US" dirty="0" err="1"/>
              <a:t>megfelelni</a:t>
            </a:r>
            <a:r>
              <a:rPr lang="en-US" dirty="0"/>
              <a:t> </a:t>
            </a:r>
            <a:r>
              <a:rPr lang="en-US" dirty="0" err="1"/>
              <a:t>akarást</a:t>
            </a:r>
            <a:r>
              <a:rPr lang="en-US" dirty="0"/>
              <a:t> </a:t>
            </a:r>
            <a:r>
              <a:rPr lang="en-US" dirty="0" err="1"/>
              <a:t>szül</a:t>
            </a:r>
            <a:endParaRPr lang="en-US" dirty="0"/>
          </a:p>
          <a:p>
            <a:pPr algn="just"/>
            <a:r>
              <a:rPr lang="en-US" dirty="0"/>
              <a:t>A </a:t>
            </a:r>
            <a:r>
              <a:rPr lang="en-US" dirty="0" err="1"/>
              <a:t>megfelelni</a:t>
            </a:r>
            <a:r>
              <a:rPr lang="en-US" dirty="0"/>
              <a:t> </a:t>
            </a:r>
            <a:r>
              <a:rPr lang="en-US" dirty="0" err="1"/>
              <a:t>vágyás</a:t>
            </a:r>
            <a:r>
              <a:rPr lang="en-US" dirty="0"/>
              <a:t> </a:t>
            </a:r>
            <a:r>
              <a:rPr lang="en-US" dirty="0" err="1"/>
              <a:t>frusztráló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megöli</a:t>
            </a:r>
            <a:r>
              <a:rPr lang="en-US" dirty="0"/>
              <a:t> a </a:t>
            </a:r>
            <a:r>
              <a:rPr lang="en-US" dirty="0" err="1"/>
              <a:t>magabiztosságot</a:t>
            </a:r>
            <a:endParaRPr lang="en-US" dirty="0"/>
          </a:p>
          <a:p>
            <a:pPr algn="just"/>
            <a:r>
              <a:rPr lang="en-US" dirty="0" err="1"/>
              <a:t>Arról</a:t>
            </a:r>
            <a:r>
              <a:rPr lang="en-US" dirty="0"/>
              <a:t> </a:t>
            </a:r>
            <a:r>
              <a:rPr lang="en-US" dirty="0" err="1"/>
              <a:t>beszélj</a:t>
            </a:r>
            <a:r>
              <a:rPr lang="en-US" dirty="0"/>
              <a:t>, </a:t>
            </a:r>
            <a:r>
              <a:rPr lang="en-US" dirty="0" err="1"/>
              <a:t>amilyen</a:t>
            </a:r>
            <a:r>
              <a:rPr lang="en-US" dirty="0"/>
              <a:t> </a:t>
            </a:r>
            <a:r>
              <a:rPr lang="en-US" dirty="0" err="1"/>
              <a:t>valójában</a:t>
            </a:r>
            <a:r>
              <a:rPr lang="en-US" dirty="0"/>
              <a:t> </a:t>
            </a:r>
            <a:r>
              <a:rPr lang="en-US" dirty="0" err="1"/>
              <a:t>vagy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ne </a:t>
            </a:r>
            <a:r>
              <a:rPr lang="en-US" dirty="0" err="1"/>
              <a:t>azt</a:t>
            </a:r>
            <a:r>
              <a:rPr lang="en-US" dirty="0"/>
              <a:t> </a:t>
            </a:r>
            <a:r>
              <a:rPr lang="en-US" dirty="0" err="1"/>
              <a:t>mondd</a:t>
            </a:r>
            <a:r>
              <a:rPr lang="en-US" dirty="0"/>
              <a:t>, </a:t>
            </a:r>
            <a:r>
              <a:rPr lang="en-US" dirty="0" err="1"/>
              <a:t>amit</a:t>
            </a:r>
            <a:r>
              <a:rPr lang="en-US" dirty="0"/>
              <a:t> </a:t>
            </a:r>
            <a:r>
              <a:rPr lang="en-US" u="sng" dirty="0" err="1"/>
              <a:t>szerinted</a:t>
            </a:r>
            <a:r>
              <a:rPr lang="en-US" dirty="0"/>
              <a:t> </a:t>
            </a:r>
            <a:r>
              <a:rPr lang="en-US" dirty="0" err="1"/>
              <a:t>hallani</a:t>
            </a:r>
            <a:r>
              <a:rPr lang="en-US" dirty="0"/>
              <a:t> </a:t>
            </a:r>
            <a:r>
              <a:rPr lang="en-US" dirty="0" err="1"/>
              <a:t>szeretnének</a:t>
            </a:r>
            <a:endParaRPr lang="en-US" dirty="0"/>
          </a:p>
          <a:p>
            <a:pPr algn="just"/>
            <a:r>
              <a:rPr lang="en-US" dirty="0" err="1"/>
              <a:t>Sosem</a:t>
            </a:r>
            <a:r>
              <a:rPr lang="en-US" dirty="0"/>
              <a:t> </a:t>
            </a:r>
            <a:r>
              <a:rPr lang="en-US" dirty="0" err="1"/>
              <a:t>tudhatod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varnak</a:t>
            </a:r>
            <a:r>
              <a:rPr lang="en-US" dirty="0"/>
              <a:t> </a:t>
            </a:r>
            <a:r>
              <a:rPr lang="en-US" dirty="0" err="1"/>
              <a:t>pont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RÁD!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1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5FC9DE-7430-D64B-A9F5-EF2F2049E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hu-HU" dirty="0"/>
              <a:t>Taktikázás helyett...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C346A0B-1FAF-8243-8E1F-75780F2E54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8277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2569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D1919C-6F83-5A4C-A080-E69B21B15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564904"/>
            <a:ext cx="4608512" cy="1143000"/>
          </a:xfrm>
        </p:spPr>
        <p:txBody>
          <a:bodyPr/>
          <a:lstStyle/>
          <a:p>
            <a:r>
              <a:rPr lang="hu-HU" sz="5400" dirty="0" err="1">
                <a:solidFill>
                  <a:srgbClr val="FF0000"/>
                </a:solidFill>
              </a:rPr>
              <a:t>ElŐSZÖR</a:t>
            </a:r>
            <a:r>
              <a:rPr lang="hu-HU" sz="5400" dirty="0">
                <a:solidFill>
                  <a:srgbClr val="FF0000"/>
                </a:solidFill>
              </a:rPr>
              <a:t> </a:t>
            </a:r>
            <a:br>
              <a:rPr lang="hu-HU" sz="5400" dirty="0">
                <a:solidFill>
                  <a:srgbClr val="FF0000"/>
                </a:solidFill>
              </a:rPr>
            </a:br>
            <a:r>
              <a:rPr lang="hu-HU" sz="5400" dirty="0">
                <a:solidFill>
                  <a:srgbClr val="FF0000"/>
                </a:solidFill>
              </a:rPr>
              <a:t>TE </a:t>
            </a:r>
            <a:br>
              <a:rPr lang="hu-HU" sz="5400" dirty="0">
                <a:solidFill>
                  <a:srgbClr val="FF0000"/>
                </a:solidFill>
              </a:rPr>
            </a:br>
            <a:r>
              <a:rPr lang="hu-HU" sz="5400" dirty="0">
                <a:solidFill>
                  <a:srgbClr val="FF0000"/>
                </a:solidFill>
              </a:rPr>
              <a:t>DÖNTS MAGAD MELLETT!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D1C5D9E2-3F47-E142-A7CE-BBF791241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904156"/>
            <a:ext cx="2976331" cy="4464496"/>
          </a:xfrm>
          <a:prstGeom prst="rect">
            <a:avLst/>
          </a:prstGeom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id="{9910E45F-A271-D14C-9C67-45FE8B74B74D}"/>
              </a:ext>
            </a:extLst>
          </p:cNvPr>
          <p:cNvSpPr/>
          <p:nvPr/>
        </p:nvSpPr>
        <p:spPr>
          <a:xfrm>
            <a:off x="539552" y="5830733"/>
            <a:ext cx="82089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Kép: https://pixabay.com/hu/photos/%C3%A1ll%C3%A1sinterj%C3%BAn-mi%C3%A9rt-h%C3%A9tf%C5%91-k%C3%A1v%C3%A9-1784385/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4051964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02154" y="177552"/>
            <a:ext cx="8444491" cy="864096"/>
          </a:xfrm>
        </p:spPr>
        <p:txBody>
          <a:bodyPr>
            <a:normAutofit/>
          </a:bodyPr>
          <a:lstStyle/>
          <a:p>
            <a:pPr algn="ctr"/>
            <a:r>
              <a:rPr lang="hu-HU" sz="4400" dirty="0"/>
              <a:t>Az interjúról</a:t>
            </a:r>
          </a:p>
        </p:txBody>
      </p:sp>
      <p:sp>
        <p:nvSpPr>
          <p:cNvPr id="56" name="Rectangle 33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hu-HU" altLang="hu-H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F8AE69F-BE4B-1D4A-9B96-47A973FFC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357" y="2266950"/>
            <a:ext cx="3492500" cy="2324100"/>
          </a:xfrm>
          <a:prstGeom prst="rect">
            <a:avLst/>
          </a:prstGeom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60116AD-ABC8-6146-A997-DB9ACA37C8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23014"/>
              </p:ext>
            </p:extLst>
          </p:nvPr>
        </p:nvGraphicFramePr>
        <p:xfrm>
          <a:off x="4427984" y="2204864"/>
          <a:ext cx="4392488" cy="3355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zövegdoboz 2">
            <a:extLst>
              <a:ext uri="{FF2B5EF4-FFF2-40B4-BE49-F238E27FC236}">
                <a16:creationId xmlns:a16="http://schemas.microsoft.com/office/drawing/2014/main" id="{C8B07155-195F-8A4E-83F6-7D4A3F13D8C6}"/>
              </a:ext>
            </a:extLst>
          </p:cNvPr>
          <p:cNvSpPr txBox="1"/>
          <p:nvPr/>
        </p:nvSpPr>
        <p:spPr>
          <a:xfrm>
            <a:off x="715616" y="1204926"/>
            <a:ext cx="78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A leggyakoribb kiválasztási módszer, mert </a:t>
            </a:r>
          </a:p>
        </p:txBody>
      </p:sp>
    </p:spTree>
    <p:extLst>
      <p:ext uri="{BB962C8B-B14F-4D97-AF65-F5344CB8AC3E}">
        <p14:creationId xmlns:p14="http://schemas.microsoft.com/office/powerpoint/2010/main" val="167863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C96FC0B-612B-5243-A755-63F1918B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kell hozzá?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19A85D-020A-A140-AD2D-F5BAAEDA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6590"/>
            <a:ext cx="8363272" cy="4525963"/>
          </a:xfrm>
        </p:spPr>
        <p:txBody>
          <a:bodyPr/>
          <a:lstStyle/>
          <a:p>
            <a:r>
              <a:rPr lang="hu-HU" dirty="0"/>
              <a:t>Önismeret</a:t>
            </a:r>
          </a:p>
          <a:p>
            <a:r>
              <a:rPr lang="hu-HU" dirty="0"/>
              <a:t>Magabiztosság</a:t>
            </a:r>
          </a:p>
          <a:p>
            <a:r>
              <a:rPr lang="hu-HU" dirty="0"/>
              <a:t>Felkészültség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Tehát:</a:t>
            </a:r>
          </a:p>
          <a:p>
            <a:pPr marL="514350" lvl="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err="1"/>
              <a:t>Tudd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figyel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interjúztató</a:t>
            </a:r>
          </a:p>
          <a:p>
            <a:pPr marL="514350" lvl="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err="1"/>
              <a:t>Mutasd</a:t>
            </a:r>
            <a:r>
              <a:rPr lang="en-US" dirty="0"/>
              <a:t> be </a:t>
            </a:r>
            <a:r>
              <a:rPr lang="en-US" dirty="0" err="1"/>
              <a:t>önmagad</a:t>
            </a:r>
            <a:r>
              <a:rPr lang="en-US" dirty="0"/>
              <a:t> </a:t>
            </a:r>
            <a:r>
              <a:rPr lang="en-US" dirty="0" err="1"/>
              <a:t>hitelesen</a:t>
            </a:r>
            <a:endParaRPr lang="en-US" dirty="0"/>
          </a:p>
          <a:p>
            <a:pPr marL="514350" lvl="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Tarts be </a:t>
            </a:r>
            <a:r>
              <a:rPr lang="en-US" dirty="0" err="1"/>
              <a:t>néhány</a:t>
            </a:r>
            <a:r>
              <a:rPr lang="en-US" dirty="0"/>
              <a:t> </a:t>
            </a:r>
            <a:r>
              <a:rPr lang="en-US" dirty="0" err="1"/>
              <a:t>örökérvényű</a:t>
            </a:r>
            <a:r>
              <a:rPr lang="en-US" dirty="0"/>
              <a:t> “</a:t>
            </a:r>
            <a:r>
              <a:rPr lang="en-US" dirty="0" err="1"/>
              <a:t>szabályt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711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7D8089-184B-604A-BC69-0A5A223E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interjú célja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CF7E75-14DD-E942-A209-2307EB551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Az önéletrajz tulajdonosának megismerése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77D09231-75E6-D24F-92C8-91F5DC233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189" y="2492896"/>
            <a:ext cx="4255622" cy="319836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6FC3E8DB-8FCD-4B48-8598-61CB9DAAC3CD}"/>
              </a:ext>
            </a:extLst>
          </p:cNvPr>
          <p:cNvSpPr/>
          <p:nvPr/>
        </p:nvSpPr>
        <p:spPr>
          <a:xfrm>
            <a:off x="2116560" y="5779313"/>
            <a:ext cx="67687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Kép: https://pixabay.com/hu/illustrations/interj%C3%BA-munka-ikon-%C3%A1ll%C3%A1sinterj%C3%BAn-1018333/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74299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DE5C04-B999-604A-ACDC-1D26ADD1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figyel az interjúztató?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5C7C72E7-23AF-0443-B725-7A2CA3F06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2924944"/>
            <a:ext cx="4817729" cy="322185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5211D6B2-5A8A-5F47-800F-1DACBEBBE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24744"/>
            <a:ext cx="4817729" cy="3126069"/>
          </a:xfrm>
          <a:prstGeom prst="rect">
            <a:avLst/>
          </a:prstGeom>
        </p:spPr>
      </p:pic>
      <p:sp>
        <p:nvSpPr>
          <p:cNvPr id="11" name="Téglalap 10">
            <a:extLst>
              <a:ext uri="{FF2B5EF4-FFF2-40B4-BE49-F238E27FC236}">
                <a16:creationId xmlns:a16="http://schemas.microsoft.com/office/drawing/2014/main" id="{13729023-3FEA-264D-9E7B-17728B80D177}"/>
              </a:ext>
            </a:extLst>
          </p:cNvPr>
          <p:cNvSpPr/>
          <p:nvPr/>
        </p:nvSpPr>
        <p:spPr>
          <a:xfrm>
            <a:off x="457201" y="5724737"/>
            <a:ext cx="37547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Kép: https://pixabay.com/hu/illustrations/feladatlista-%C3%BCzleti-%C3%BCzletasszony-3693113/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209623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036D8F-E4C1-DE4A-8AE3-8C7C7F6D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Jó tudni!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8674E8-F8FA-234F-89B5-A64F31B753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585442"/>
              </p:ext>
            </p:extLst>
          </p:nvPr>
        </p:nvGraphicFramePr>
        <p:xfrm>
          <a:off x="683568" y="141763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209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16D96F-5310-1841-AD7C-21373DDE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Önmagad hiteles bemutatása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AB9227B-72FF-BE4F-B09D-77CB96D9A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interjú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nehéz</a:t>
            </a:r>
            <a:r>
              <a:rPr lang="en-US" dirty="0"/>
              <a:t>, </a:t>
            </a:r>
            <a:r>
              <a:rPr lang="en-US" dirty="0" err="1"/>
              <a:t>mert</a:t>
            </a:r>
            <a:r>
              <a:rPr lang="en-US" dirty="0"/>
              <a:t> </a:t>
            </a:r>
            <a:r>
              <a:rPr lang="en-US" dirty="0" err="1"/>
              <a:t>arról</a:t>
            </a:r>
            <a:r>
              <a:rPr lang="en-US" dirty="0"/>
              <a:t> </a:t>
            </a:r>
            <a:r>
              <a:rPr lang="en-US" dirty="0" err="1"/>
              <a:t>beszélünk</a:t>
            </a:r>
            <a:r>
              <a:rPr lang="en-US" dirty="0"/>
              <a:t>, </a:t>
            </a:r>
          </a:p>
          <a:p>
            <a:pPr marL="0" indent="0" algn="ctr">
              <a:buNone/>
            </a:pPr>
            <a:r>
              <a:rPr lang="en-US" dirty="0" err="1"/>
              <a:t>akit</a:t>
            </a:r>
            <a:r>
              <a:rPr lang="en-US" dirty="0"/>
              <a:t> a </a:t>
            </a:r>
            <a:r>
              <a:rPr lang="en-US" dirty="0" err="1"/>
              <a:t>leginkább</a:t>
            </a:r>
            <a:r>
              <a:rPr lang="en-US" dirty="0"/>
              <a:t> </a:t>
            </a:r>
            <a:r>
              <a:rPr lang="en-US" dirty="0" err="1"/>
              <a:t>ismerünk</a:t>
            </a:r>
            <a:r>
              <a:rPr lang="en-US" dirty="0"/>
              <a:t>: </a:t>
            </a:r>
            <a:r>
              <a:rPr lang="en-US" dirty="0" err="1"/>
              <a:t>önmagunkról</a:t>
            </a:r>
            <a:r>
              <a:rPr lang="en-US" dirty="0"/>
              <a:t>.”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TÉNYLEG ISMERED MAGADAT???</a:t>
            </a:r>
          </a:p>
        </p:txBody>
      </p:sp>
    </p:spTree>
    <p:extLst>
      <p:ext uri="{BB962C8B-B14F-4D97-AF65-F5344CB8AC3E}">
        <p14:creationId xmlns:p14="http://schemas.microsoft.com/office/powerpoint/2010/main" val="313873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FCEEFF-9DD4-B244-904B-29F0B405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Jó tudni!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1FD137F-3A39-934D-B186-C3EC864BB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/>
          <a:lstStyle/>
          <a:p>
            <a:pPr marL="0" indent="0" algn="ctr">
              <a:buNone/>
            </a:pPr>
            <a:r>
              <a:rPr lang="hu-HU" sz="3600" dirty="0"/>
              <a:t>Az interjú akkor kezdődik, amikor ÖNMAGADDAL találkozol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8870EC50-E9D7-6F46-9BBE-5570CBCDF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852936"/>
            <a:ext cx="4139902" cy="2759935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72945EFB-6575-A241-AE10-55A35059F8DF}"/>
              </a:ext>
            </a:extLst>
          </p:cNvPr>
          <p:cNvSpPr txBox="1"/>
          <p:nvPr/>
        </p:nvSpPr>
        <p:spPr>
          <a:xfrm>
            <a:off x="1988600" y="5754162"/>
            <a:ext cx="51667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https://pixabay.com/hu/photos/meglepett-n%C5%91-fiatal-portr%C3%A9-divat-3355958/</a:t>
            </a:r>
            <a:endParaRPr lang="hu-HU" sz="1000" dirty="0"/>
          </a:p>
        </p:txBody>
      </p:sp>
    </p:spTree>
    <p:extLst>
      <p:ext uri="{BB962C8B-B14F-4D97-AF65-F5344CB8AC3E}">
        <p14:creationId xmlns:p14="http://schemas.microsoft.com/office/powerpoint/2010/main" val="3273825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15EEB5-C438-3142-A48F-4C16C7EF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421"/>
            <a:ext cx="8229600" cy="1143000"/>
          </a:xfrm>
        </p:spPr>
        <p:txBody>
          <a:bodyPr/>
          <a:lstStyle/>
          <a:p>
            <a:r>
              <a:rPr lang="hu-HU" dirty="0"/>
              <a:t>Hogyan csináld?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D2C10E-86EE-3D48-8CBB-E706650C9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642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Ismerd meg és tudatosítsd: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1FCD1BDA-5371-5A47-B55F-31BE8240EF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731324"/>
              </p:ext>
            </p:extLst>
          </p:nvPr>
        </p:nvGraphicFramePr>
        <p:xfrm>
          <a:off x="457200" y="2348880"/>
          <a:ext cx="8229600" cy="3432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elhő 6">
            <a:extLst>
              <a:ext uri="{FF2B5EF4-FFF2-40B4-BE49-F238E27FC236}">
                <a16:creationId xmlns:a16="http://schemas.microsoft.com/office/drawing/2014/main" id="{632543E2-81BA-6E4B-8920-C29C16E1457A}"/>
              </a:ext>
            </a:extLst>
          </p:cNvPr>
          <p:cNvSpPr/>
          <p:nvPr/>
        </p:nvSpPr>
        <p:spPr>
          <a:xfrm>
            <a:off x="6300192" y="1667272"/>
            <a:ext cx="1872208" cy="122413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>
                <a:solidFill>
                  <a:schemeClr val="tx1"/>
                </a:solidFill>
              </a:rPr>
              <a:t>Találj példákat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7" name="Felhő 8">
            <a:extLst>
              <a:ext uri="{FF2B5EF4-FFF2-40B4-BE49-F238E27FC236}">
                <a16:creationId xmlns:a16="http://schemas.microsoft.com/office/drawing/2014/main" id="{8C21E850-678C-6F42-81E7-CC9B0F7E062C}"/>
              </a:ext>
            </a:extLst>
          </p:cNvPr>
          <p:cNvSpPr/>
          <p:nvPr/>
        </p:nvSpPr>
        <p:spPr>
          <a:xfrm>
            <a:off x="6839474" y="4221088"/>
            <a:ext cx="1872208" cy="122413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>
                <a:solidFill>
                  <a:schemeClr val="tx1"/>
                </a:solidFill>
              </a:rPr>
              <a:t>Visszatérő és jellemző minták, szokások</a:t>
            </a:r>
          </a:p>
        </p:txBody>
      </p:sp>
      <p:sp>
        <p:nvSpPr>
          <p:cNvPr id="8" name="Felhő 2">
            <a:extLst>
              <a:ext uri="{FF2B5EF4-FFF2-40B4-BE49-F238E27FC236}">
                <a16:creationId xmlns:a16="http://schemas.microsoft.com/office/drawing/2014/main" id="{048F0D7F-51A8-684C-9D29-B1F46C04F7B1}"/>
              </a:ext>
            </a:extLst>
          </p:cNvPr>
          <p:cNvSpPr/>
          <p:nvPr/>
        </p:nvSpPr>
        <p:spPr>
          <a:xfrm>
            <a:off x="755576" y="2279340"/>
            <a:ext cx="1872208" cy="122413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>
                <a:solidFill>
                  <a:schemeClr val="tx1"/>
                </a:solidFill>
              </a:rPr>
              <a:t>Barátok, rokonok ismerősök véleménye</a:t>
            </a:r>
          </a:p>
        </p:txBody>
      </p:sp>
      <p:sp>
        <p:nvSpPr>
          <p:cNvPr id="9" name="Felhő 7">
            <a:extLst>
              <a:ext uri="{FF2B5EF4-FFF2-40B4-BE49-F238E27FC236}">
                <a16:creationId xmlns:a16="http://schemas.microsoft.com/office/drawing/2014/main" id="{5222C3DB-D7F1-B149-9374-5254C2161AD0}"/>
              </a:ext>
            </a:extLst>
          </p:cNvPr>
          <p:cNvSpPr/>
          <p:nvPr/>
        </p:nvSpPr>
        <p:spPr>
          <a:xfrm>
            <a:off x="611560" y="4496574"/>
            <a:ext cx="1872208" cy="122413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>
                <a:solidFill>
                  <a:schemeClr val="tx1"/>
                </a:solidFill>
              </a:rPr>
              <a:t>A Rád bízott feladatok közül mi megy jól?</a:t>
            </a:r>
          </a:p>
        </p:txBody>
      </p:sp>
    </p:spTree>
    <p:extLst>
      <p:ext uri="{BB962C8B-B14F-4D97-AF65-F5344CB8AC3E}">
        <p14:creationId xmlns:p14="http://schemas.microsoft.com/office/powerpoint/2010/main" val="156909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</Template>
  <TotalTime>1970</TotalTime>
  <Words>505</Words>
  <Application>Microsoft Macintosh PowerPoint</Application>
  <PresentationFormat>Diavetítés a képernyőre (4:3 oldalarány)</PresentationFormat>
  <Paragraphs>103</Paragraphs>
  <Slides>19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SZTE</vt:lpstr>
      <vt:lpstr>  EFOP-3.4.3-16-2016-00014 </vt:lpstr>
      <vt:lpstr>Az interjúról</vt:lpstr>
      <vt:lpstr>Mi kell hozzá?</vt:lpstr>
      <vt:lpstr>Az interjú célja</vt:lpstr>
      <vt:lpstr>Mit figyel az interjúztató?</vt:lpstr>
      <vt:lpstr>Jó tudni!</vt:lpstr>
      <vt:lpstr>Önmagad hiteles bemutatása</vt:lpstr>
      <vt:lpstr>Jó tudni!</vt:lpstr>
      <vt:lpstr>Hogyan csináld?</vt:lpstr>
      <vt:lpstr>Tudatosítsd és cselekedj!</vt:lpstr>
      <vt:lpstr>Az eredmény</vt:lpstr>
      <vt:lpstr>Az interjúval kapcsolatos tudnivalók</vt:lpstr>
      <vt:lpstr>Miről lesz szó az interjún?</vt:lpstr>
      <vt:lpstr>Ezeket kerüld el!</vt:lpstr>
      <vt:lpstr>Erősen ajánlott</vt:lpstr>
      <vt:lpstr>Nem a siker a cél.  A siker a következmény!</vt:lpstr>
      <vt:lpstr>Taktikázás helyett...</vt:lpstr>
      <vt:lpstr>ElŐSZÖR  TE  DÖNTS MAGAD MELLETT!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Zita Polgár</cp:lastModifiedBy>
  <cp:revision>165</cp:revision>
  <dcterms:created xsi:type="dcterms:W3CDTF">2014-03-03T11:13:53Z</dcterms:created>
  <dcterms:modified xsi:type="dcterms:W3CDTF">2020-07-23T11:48:35Z</dcterms:modified>
</cp:coreProperties>
</file>