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6168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2057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391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1891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7998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6129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3131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5223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6195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5484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291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2E5B-027D-4FAA-8488-595908648F78}" type="datetimeFigureOut">
              <a:rPr lang="hu-HU" smtClean="0"/>
              <a:pPr/>
              <a:t>2020.09.08.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7D4D3-844E-4E5D-BF86-F32132CD8F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434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etika oktatásának tárgya, tartalma, célja, módszere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just"/>
            <a:endParaRPr lang="hu-HU" sz="2400" dirty="0"/>
          </a:p>
          <a:p>
            <a:pPr algn="just"/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2400" dirty="0" smtClean="0"/>
          </a:p>
        </p:txBody>
      </p:sp>
      <p:pic>
        <p:nvPicPr>
          <p:cNvPr id="4" name="Rögzített hang etik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89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cs typeface="Times New Roman" panose="02020603050405020304" pitchFamily="18" charset="0"/>
              </a:rPr>
              <a:t>1. Az etika oktatásának célja, hogy fogalmi kereteket nyújtson az ember sajátos léthelyzetének és az emberi együttélés alapelveinek helyes értelmezéséhez.</a:t>
            </a:r>
          </a:p>
          <a:p>
            <a:r>
              <a:rPr lang="hu-HU" dirty="0" smtClean="0">
                <a:cs typeface="Times New Roman" panose="02020603050405020304" pitchFamily="18" charset="0"/>
              </a:rPr>
              <a:t>2.  A tárgy áttekinti az emberi együttélés alapelveit, a társadalom intézményeit, a politika, a jog és a gazdaság rendszerének működését; egyszerre szolgálhatja az általános műveltség gyarapítását, a világszemlélet és az erkölcsi értékrend alakulását.</a:t>
            </a:r>
          </a:p>
          <a:p>
            <a:endParaRPr lang="hu-HU" dirty="0" smtClean="0"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cs typeface="Times New Roman" panose="02020603050405020304" pitchFamily="18" charset="0"/>
              </a:rPr>
              <a:t>3. Megismerteti az egyén és a társadalom egyfajta – elsősorban az erkölcsi tényezőkön keresztüli – nézőpont szerinti kapcsolatát, a társadalmak és közösségek kérdéseinek erkölcsi komplexitását, a társadalmi élet morális vetületeit, a morális megfigyelés és értékelés problematikájának elveit és gyakorlatát.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cs typeface="Times New Roman" panose="02020603050405020304" pitchFamily="18" charset="0"/>
              </a:rPr>
              <a:t>4. Az erkölcstan/etika tárgya egy szintetizáló műveltségterület, magába foglalja a biológia, lélektan, társadalomlélektan, szociológia, szociálpszichológia, filozófia, társadalomfilozófia, teológia, ökológia, politológia és pedagógia műveltségelemeit.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cs typeface="Times New Roman" panose="02020603050405020304" pitchFamily="18" charset="0"/>
              </a:rPr>
              <a:t>5. Az etika </a:t>
            </a:r>
            <a:r>
              <a:rPr lang="hu-HU" dirty="0" smtClean="0"/>
              <a:t>holisztikus látásmódot, vitára, önreflexióra és kutató, gyűjtőmunkára épülő</a:t>
            </a:r>
            <a:r>
              <a:rPr lang="hu-HU" b="1" dirty="0" smtClean="0"/>
              <a:t> </a:t>
            </a:r>
            <a:r>
              <a:rPr lang="hu-HU" dirty="0" smtClean="0"/>
              <a:t>többdimenziós megközelítést igényel. Hozzájárul az énkép, emberkép, világkép és általában a humaniórák felfedezéséhez; továbbá az adott erkölcsi problémáról megalapozottabb és hitelesebb tudás birtokába lehet jutni, érzékelni, hogy a társadalmiság sokszínű, differenciált, így ez a látásmód az önreflexión túl – a kizárólagosság helyett – a rendszerezés igényével lép fel.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dirty="0" smtClean="0"/>
              <a:t>6. Gyakorlati feladata, hogy segítse az eligazodást a felmerülő „értékdilemmák útvesztőiben”.</a:t>
            </a:r>
          </a:p>
          <a:p>
            <a:pPr algn="just"/>
            <a:r>
              <a:rPr lang="hu-HU" dirty="0" smtClean="0"/>
              <a:t>7. Módszertani szempontból egy szintetizált műveltségterület, melyben ötvöződnek az embertudományi ismeretek, ezért az erkölcsi értékvilág sokszínű bemutatása ,különféle morális felfogások és nézetek szembesítése nélkülözhetetlen; így nemcsak ismeretek közvetítése, hanem morális problémák felvetése, elemzés, kutatás, viták és dialógusok indukálása élvez prioritást.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8. Az etika keretein belül a konkrét erkölcsi problémák megoldása az absztrakt kérdések elemzésével együtt történhet.</a:t>
            </a: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308</Words>
  <Application>Microsoft Office PowerPoint</Application>
  <PresentationFormat>Diavetítés a képernyőre (4:3 oldalarány)</PresentationFormat>
  <Paragraphs>12</Paragraphs>
  <Slides>7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Az etika oktatásának tárgya, tartalma, célja, módszere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etika oktatásának tárgya, tartalma, célja, módszere</dc:title>
  <dc:creator>admin</dc:creator>
  <cp:lastModifiedBy>Szte</cp:lastModifiedBy>
  <cp:revision>10</cp:revision>
  <dcterms:created xsi:type="dcterms:W3CDTF">2020-09-01T11:56:46Z</dcterms:created>
  <dcterms:modified xsi:type="dcterms:W3CDTF">2020-09-08T11:48:14Z</dcterms:modified>
</cp:coreProperties>
</file>