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6"/>
    <p:restoredTop sz="92643"/>
  </p:normalViewPr>
  <p:slideViewPr>
    <p:cSldViewPr snapToGrid="0" snapToObjects="1">
      <p:cViewPr varScale="1">
        <p:scale>
          <a:sx n="55" d="100"/>
          <a:sy n="55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82AE53-28B0-DF49-A09C-016CE38A6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48C9BCB-0517-2143-9505-9E7CBA2C0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5D72E8E-2A79-0F45-BC03-484C69076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7DC5-79C9-3140-AD05-1A731B936747}" type="datetimeFigureOut">
              <a:rPr lang="hu-HU" smtClean="0"/>
              <a:t>2019. 09. 27.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6EB0433-32EA-8844-9DA2-C44E2AFC7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E2675F4-48DE-C04E-9DDA-84ED9E55E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0F12-310D-CE44-8343-586417A2D4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762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153F89-D853-3D46-8D6A-AF0301976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C317ECC-138E-F94A-B0EB-4CAE23893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922413-5920-B248-BAC0-4D8063F60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7DC5-79C9-3140-AD05-1A731B936747}" type="datetimeFigureOut">
              <a:rPr lang="hu-HU" smtClean="0"/>
              <a:t>2019. 09. 27.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25BE4D2-060E-1C4C-BCAE-AA6B34B7A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CD8E739-550E-184A-8549-9202631D4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0F12-310D-CE44-8343-586417A2D4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46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0F04AAE3-18B5-3648-887E-66C9D8C3FD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A3AA453-1A19-0B47-BB24-9876BCB48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3BFCF7C-2C9C-814C-A713-7CCCE739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7DC5-79C9-3140-AD05-1A731B936747}" type="datetimeFigureOut">
              <a:rPr lang="hu-HU" smtClean="0"/>
              <a:t>2019. 09. 27.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C4F27E1-0FDD-C243-9FA0-27598D733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87C2A95-31BE-5242-BC82-8538414D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0F12-310D-CE44-8343-586417A2D4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716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068FC3-003B-D64B-957C-E50AC1198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9F8D01-124E-B04E-BA2E-6DEBCC0DB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50C4CE5-46C9-6144-995F-3C9CD29E0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7DC5-79C9-3140-AD05-1A731B936747}" type="datetimeFigureOut">
              <a:rPr lang="hu-HU" smtClean="0"/>
              <a:t>2019. 09. 27.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1ED423A-7990-884A-87B7-F7E4C8864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F0A3230-8270-E145-A813-3336D725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0F12-310D-CE44-8343-586417A2D4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948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621FB4-E253-7449-9EDB-78615B959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7071493-9E49-C347-BCB9-C9B2BADE6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690777D-7A63-A04B-AAE3-E87D419A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7DC5-79C9-3140-AD05-1A731B936747}" type="datetimeFigureOut">
              <a:rPr lang="hu-HU" smtClean="0"/>
              <a:t>2019. 09. 27.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4693A6A-B9AF-5043-AA4B-1B5ACE8F8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430B097-0676-CD48-A29F-EDA43384C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0F12-310D-CE44-8343-586417A2D4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332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DCB7C0-2BFA-7D4C-AE0C-F32CFFF5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5DB47F3-AC9E-4741-8A76-6F8AEC21C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9A18419-3BEF-B141-8215-1342E84BD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82D188D-E286-BA42-92BB-A2C6642F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7DC5-79C9-3140-AD05-1A731B936747}" type="datetimeFigureOut">
              <a:rPr lang="hu-HU" smtClean="0"/>
              <a:t>2019. 09. 27.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7889703-9200-1547-A10C-365A25714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9C813EA-B2BD-8546-8F06-AC928C1E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0F12-310D-CE44-8343-586417A2D4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409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5E564E-44DC-E148-9CEF-D73326A26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F35C027-2A35-6246-82AC-46F0E8153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10444F2-F158-6E42-ABD7-FB7369B4C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B81E729-4064-7444-8C37-390A69CEA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CE753CC-4E1D-0646-97BC-CD423AB37A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D591D10-A8AD-1D45-90A3-5D3F65E3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7DC5-79C9-3140-AD05-1A731B936747}" type="datetimeFigureOut">
              <a:rPr lang="hu-HU" smtClean="0"/>
              <a:t>2019. 09. 27.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587F61CD-F201-B64A-A482-0B19F479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45E93D03-1F1B-0440-9186-24363D60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0F12-310D-CE44-8343-586417A2D4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149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965EE8-29F1-5747-AB67-196CF922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6694C14-1C37-F848-9C38-52253935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7DC5-79C9-3140-AD05-1A731B936747}" type="datetimeFigureOut">
              <a:rPr lang="hu-HU" smtClean="0"/>
              <a:t>2019. 09. 27.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E741F141-3802-9D4D-B6A3-685B50E1F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0C196EE-141A-A64D-94C4-F6218C94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0F12-310D-CE44-8343-586417A2D4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859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299D511-2D8E-C049-A71A-6B73968EF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7DC5-79C9-3140-AD05-1A731B936747}" type="datetimeFigureOut">
              <a:rPr lang="hu-HU" smtClean="0"/>
              <a:t>2019. 09. 27.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91B89024-5456-804D-89B8-92CADCB1B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AEAC68C-F3A2-E140-A7BE-951119E3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0F12-310D-CE44-8343-586417A2D4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108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AD26EF-54F5-2548-B839-401B27FE6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F19C979-2164-8040-B249-DF3B8117B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1AF274D-2E19-AA46-A933-17C40F113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179C2AF-52AE-894A-B102-BEF0D7227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7DC5-79C9-3140-AD05-1A731B936747}" type="datetimeFigureOut">
              <a:rPr lang="hu-HU" smtClean="0"/>
              <a:t>2019. 09. 27.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12D9434-4E87-BD40-99D0-47595516A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445A07-F1C2-0A44-86A6-60DAF8C17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0F12-310D-CE44-8343-586417A2D4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999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6BC9F1-6716-4E48-8761-F2E5A4932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271E571-3B2A-5241-A64F-7B72CB667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52D434E-48E4-CF43-88E1-DC33AE723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3AB9D51-1785-EB43-B8D6-F4D56ECD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7DC5-79C9-3140-AD05-1A731B936747}" type="datetimeFigureOut">
              <a:rPr lang="hu-HU" smtClean="0"/>
              <a:t>2019. 09. 27.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04D8209-0F98-F447-882B-6DDD6F87E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4927DEA-8E25-AA4D-96C5-B9252E1D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0F12-310D-CE44-8343-586417A2D4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498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813C954D-0CE8-1943-A6D8-0008D9DC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49619F1-B641-524A-B679-2C23BC906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FDEC3BD-A081-474C-AD75-F0DADE9E9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D7DC5-79C9-3140-AD05-1A731B936747}" type="datetimeFigureOut">
              <a:rPr lang="hu-HU" smtClean="0"/>
              <a:t>2019. 09. 27.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C524156-28BE-0840-85F6-D932C10FB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228F16B-B1E4-0948-9DAE-B5A872E0E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70F12-310D-CE44-8343-586417A2D4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362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0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221151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FFFFFF"/>
                </a:solidFill>
              </a:rPr>
              <a:t>11</a:t>
            </a:r>
            <a:r>
              <a:rPr lang="hu-HU" sz="4000" dirty="0">
                <a:solidFill>
                  <a:srgbClr val="FFFFFF"/>
                </a:solidFill>
                <a:effectLst/>
              </a:rPr>
              <a:t>. lecke: közös K+F, környezet, közlekedés és energiapolitika</a:t>
            </a:r>
          </a:p>
        </p:txBody>
      </p:sp>
      <p:sp>
        <p:nvSpPr>
          <p:cNvPr id="2" name="Tartalom helye 1">
            <a:extLst>
              <a:ext uri="{FF2B5EF4-FFF2-40B4-BE49-F238E27FC236}">
                <a16:creationId xmlns:a16="http://schemas.microsoft.com/office/drawing/2014/main" id="{63A8AD03-6E4A-4E41-837D-590E2B211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725" y="2368062"/>
            <a:ext cx="10996246" cy="4169707"/>
          </a:xfrm>
        </p:spPr>
        <p:txBody>
          <a:bodyPr>
            <a:noAutofit/>
          </a:bodyPr>
          <a:lstStyle/>
          <a:p>
            <a:r>
              <a:rPr lang="hu-HU" sz="1800" dirty="0">
                <a:solidFill>
                  <a:srgbClr val="000000"/>
                </a:solidFill>
              </a:rPr>
              <a:t>A lecke javasolt feldolgozási módja: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1800" dirty="0">
                <a:solidFill>
                  <a:srgbClr val="000000"/>
                </a:solidFill>
              </a:rPr>
              <a:t>A 11.2 alfejezetben szereplő </a:t>
            </a:r>
            <a:r>
              <a:rPr lang="hu-HU" sz="1800" b="1" dirty="0">
                <a:solidFill>
                  <a:srgbClr val="000000"/>
                </a:solidFill>
              </a:rPr>
              <a:t>önellenőrző kérdések </a:t>
            </a:r>
            <a:r>
              <a:rPr lang="hu-HU" sz="1800" dirty="0">
                <a:solidFill>
                  <a:srgbClr val="000000"/>
                </a:solidFill>
              </a:rPr>
              <a:t>orientálják a hallgatót arra, hogy mire kell figyelni!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1800" dirty="0">
                <a:solidFill>
                  <a:srgbClr val="000000"/>
                </a:solidFill>
              </a:rPr>
              <a:t>A 11.3 alfejezetben található </a:t>
            </a:r>
            <a:r>
              <a:rPr lang="hu-HU" sz="1800" b="1" dirty="0">
                <a:solidFill>
                  <a:srgbClr val="000000"/>
                </a:solidFill>
              </a:rPr>
              <a:t>olvasóleckéket mindenképpen ajánlom azoknak, akik még nem foglalkoztak </a:t>
            </a:r>
            <a:r>
              <a:rPr lang="hu-HU" sz="1800" dirty="0">
                <a:solidFill>
                  <a:srgbClr val="000000"/>
                </a:solidFill>
              </a:rPr>
              <a:t>részletesen az EU itt kiemelt politikáival. A lecke együtt kezeli a fent nevezett politikákat, míg a 11.6-os alfejezetben lévő uniós dokumentumok az EU jelen álláspontját, céljait tartalmazzák az egyes politikákkal kapcsolatban.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1800" dirty="0">
                <a:solidFill>
                  <a:srgbClr val="000000"/>
                </a:solidFill>
              </a:rPr>
              <a:t>A 11.4-es részben található </a:t>
            </a:r>
            <a:r>
              <a:rPr lang="hu-HU" sz="1800" b="1" dirty="0">
                <a:solidFill>
                  <a:srgbClr val="000000"/>
                </a:solidFill>
              </a:rPr>
              <a:t>ppt összefoglalja, vázlatba szedi</a:t>
            </a:r>
            <a:r>
              <a:rPr lang="hu-HU" sz="1800" dirty="0">
                <a:solidFill>
                  <a:srgbClr val="000000"/>
                </a:solidFill>
              </a:rPr>
              <a:t> a lecke tartalmának lényeges részeit. </a:t>
            </a:r>
            <a:r>
              <a:rPr lang="hu-HU" sz="1800" b="1" u="sng" dirty="0">
                <a:solidFill>
                  <a:srgbClr val="FF0000"/>
                </a:solidFill>
              </a:rPr>
              <a:t>Javaslat</a:t>
            </a:r>
            <a:r>
              <a:rPr lang="hu-HU" sz="1800" dirty="0">
                <a:solidFill>
                  <a:srgbClr val="000000"/>
                </a:solidFill>
              </a:rPr>
              <a:t>: aki már rendelkezik előzetes ismeretekkel a kiemelt közös politikák kapcsán, annak elegendő lehet a ppt-k feldolgozása.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1800" dirty="0">
                <a:solidFill>
                  <a:srgbClr val="000000"/>
                </a:solidFill>
              </a:rPr>
              <a:t>A leckéhez tartozik két angol nyelvű videó. Az első a klímaváltozást, annak hatásait és az arra adható válaszokat sorolja fel. Egy másik pedig a magújuló energiaforrásokat mutatja be. A videók tartalma nem feltétele a következő leckére történő </a:t>
            </a:r>
            <a:r>
              <a:rPr lang="hu-HU" sz="1800" dirty="0" err="1">
                <a:solidFill>
                  <a:srgbClr val="000000"/>
                </a:solidFill>
              </a:rPr>
              <a:t>továbbjutásnak</a:t>
            </a:r>
            <a:r>
              <a:rPr lang="hu-HU" sz="1800" dirty="0">
                <a:solidFill>
                  <a:srgbClr val="000000"/>
                </a:solidFill>
              </a:rPr>
              <a:t>, de az olvasólecke és a ppt kiegészítéseképpen meghallgatásra mindenképpen érdemesnek tartom őket!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D47F375-BDFE-4B88-9D38-C1A577DD0512}" type="slidenum">
              <a:rPr lang="hu-HU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</a:t>
            </a:fld>
            <a:endParaRPr lang="hu-HU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98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176</Words>
  <Application>Microsoft Macintosh PowerPoint</Application>
  <PresentationFormat>Szélesvásznú</PresentationFormat>
  <Paragraphs>7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11. lecke: közös K+F, környezet, közlekedés és energiapolitika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lecke: Az európai integráció története</dc:title>
  <dc:creator>Somosi Sarolta Dr.</dc:creator>
  <cp:lastModifiedBy>Somosi Sarolta Dr.</cp:lastModifiedBy>
  <cp:revision>11</cp:revision>
  <cp:lastPrinted>2019-09-27T14:11:10Z</cp:lastPrinted>
  <dcterms:created xsi:type="dcterms:W3CDTF">2019-09-27T12:20:58Z</dcterms:created>
  <dcterms:modified xsi:type="dcterms:W3CDTF">2019-09-27T14:18:45Z</dcterms:modified>
</cp:coreProperties>
</file>