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57" r:id="rId4"/>
    <p:sldId id="271" r:id="rId5"/>
    <p:sldId id="261" r:id="rId6"/>
    <p:sldId id="272" r:id="rId7"/>
    <p:sldId id="266" r:id="rId8"/>
    <p:sldId id="273" r:id="rId9"/>
    <p:sldId id="268" r:id="rId10"/>
    <p:sldId id="274" r:id="rId11"/>
    <p:sldId id="269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8EC7E-1C2B-4412-A4C1-C079F277BBAA}" type="datetimeFigureOut">
              <a:rPr lang="hu-HU" smtClean="0"/>
              <a:t>2019. 08. 30.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3B124-E743-4E7D-95F6-254FB8D148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904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9745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Mi</a:t>
            </a:r>
            <a:r>
              <a:rPr lang="hu-HU" baseline="0" dirty="0" smtClean="0"/>
              <a:t> tölt el örömmel? Mikor érzed elemedben magad? Mikor volt utoljára olyan érzésed, hogy elrepült az idő, miközben elmélyedtél valamiben?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37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személyes vízió</a:t>
            </a:r>
            <a:r>
              <a:rPr lang="hu-HU" baseline="0" dirty="0" smtClean="0"/>
              <a:t> fontosságáról már beszéltünk a változó világ kapcsán. A vízió az a vágyott kép, amit szeretnénk elérni, ahhoz, hogy ehhez közelebb kerüljünk, pontosabb, körülhatárolt célok szükségesek. A célkitűzésről egy későbbi (3.) modulban még részletesen lesz szó.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53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3. fontos terület a fejlődésé, annak a megtapasztalása, hogy valamiben egyre jobb</a:t>
            </a:r>
            <a:r>
              <a:rPr lang="hu-HU" baseline="0" dirty="0" smtClean="0"/>
              <a:t> vagy – ez sok minden lehet – valamilyen készség pl. nyelvtudás, autóvezetés, prezentációs készség vagy személyes készség pl. türelem, értő figyelem, </a:t>
            </a:r>
            <a:r>
              <a:rPr lang="hu-HU" baseline="0" dirty="0" err="1" smtClean="0"/>
              <a:t>proaktivitás</a:t>
            </a:r>
            <a:r>
              <a:rPr lang="hu-HU" baseline="0" dirty="0" smtClean="0"/>
              <a:t>, vagy konkrét tudás, ismeret, stb.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7717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Elérhető, reális, teljesíthető.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Ha eddig nem foglalkoztam az angoltanulással, ne várjam, hogy 3 hónap alatt középfokon fogok beszélni, főleg, ha mellette más elfoglaltságom is van. </a:t>
            </a:r>
            <a:endParaRPr lang="hu-HU" sz="16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4676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Ahhoz, hogy boldogok legyünk, fontos az is, hogy időnként érezzük azt, hogy nem hiába csinálunk dolgokat.</a:t>
            </a:r>
          </a:p>
          <a:p>
            <a:r>
              <a:rPr lang="hu-HU" dirty="0" smtClean="0"/>
              <a:t>A 4.</a:t>
            </a:r>
            <a:r>
              <a:rPr lang="hu-HU" baseline="0" dirty="0" smtClean="0"/>
              <a:t> terület, ami az önmenedzselés szempontjából fontos, a konkrét visszacsatolás, az, hogy a külvilág vagy akár saját magunk felismeri-e, és hogyan értékeli a teljesítményünket. </a:t>
            </a:r>
          </a:p>
          <a:p>
            <a:r>
              <a:rPr lang="hu-HU" baseline="0" dirty="0" smtClean="0"/>
              <a:t>Ez a pozitív visszacsatolás sokféle lehet – pl. milyen jól nézel ki/csinos vagy … hű de jól beszélsz angolul … nagyon talpraesetten reagáltál … konkrét vizsgaeredmény…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646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3B124-E743-4E7D-95F6-254FB8D1482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205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2</a:t>
            </a:r>
            <a:r>
              <a:rPr lang="hu-HU" dirty="0" smtClean="0"/>
              <a:t>. MODUL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solidFill>
                  <a:schemeClr val="accent1"/>
                </a:solidFill>
              </a:rPr>
              <a:t>ÖNÉRVÉNYESÍTÉS MODELL</a:t>
            </a:r>
            <a:endParaRPr lang="hu-HU" sz="3600" b="1" dirty="0">
              <a:solidFill>
                <a:schemeClr val="accent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501591" y="1511210"/>
            <a:ext cx="8270488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5 lépés a </a:t>
            </a:r>
            <a:r>
              <a:rPr lang="hu-HU" sz="49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sikeres </a:t>
            </a:r>
            <a:r>
              <a:rPr lang="hu-HU" sz="490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életpálya-tervezéshez</a:t>
            </a:r>
            <a:r>
              <a:rPr lang="hu-HU" sz="4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hu-HU" sz="49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endParaRPr lang="hu-HU" sz="49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14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815" y="1683474"/>
            <a:ext cx="3250848" cy="1280890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chemeClr val="accent1"/>
                </a:solidFill>
              </a:rPr>
              <a:t>EREDMÉNYEK</a:t>
            </a:r>
            <a:endParaRPr lang="hu-HU" sz="4000" b="1" dirty="0">
              <a:solidFill>
                <a:schemeClr val="accent1"/>
              </a:solidFill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761" y="549508"/>
            <a:ext cx="8891239" cy="5927492"/>
          </a:xfrm>
        </p:spPr>
      </p:pic>
    </p:spTree>
    <p:extLst>
      <p:ext uri="{BB962C8B-B14F-4D97-AF65-F5344CB8AC3E}">
        <p14:creationId xmlns:p14="http://schemas.microsoft.com/office/powerpoint/2010/main" val="22213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1"/>
                </a:solidFill>
              </a:rPr>
              <a:t>EREDMÉNYEK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1810215"/>
            <a:ext cx="9221788" cy="4305300"/>
          </a:xfrm>
        </p:spPr>
        <p:txBody>
          <a:bodyPr>
            <a:normAutofit/>
          </a:bodyPr>
          <a:lstStyle/>
          <a:p>
            <a:r>
              <a:rPr lang="hu-HU" sz="2000" dirty="0"/>
              <a:t>Mikor kaptál pozitív visszajelzést utoljára? Mire vonatkozott pontosan? Hogyan fogadtad, milyen érzésekkel töltött el? </a:t>
            </a:r>
            <a:r>
              <a:rPr lang="hu-HU" sz="2000" dirty="0" err="1"/>
              <a:t>Gyűjtsd</a:t>
            </a:r>
            <a:r>
              <a:rPr lang="hu-HU" sz="2000" dirty="0"/>
              <a:t> össze az elmúlt két hét pozitív visszacsatolásait!</a:t>
            </a:r>
          </a:p>
          <a:p>
            <a:r>
              <a:rPr lang="hu-HU" sz="2000" dirty="0"/>
              <a:t>Mennyire </a:t>
            </a:r>
            <a:r>
              <a:rPr lang="hu-HU" sz="2000" dirty="0" smtClean="0"/>
              <a:t>fontosak számodra </a:t>
            </a:r>
            <a:r>
              <a:rPr lang="hu-HU" sz="2000" dirty="0"/>
              <a:t>a formális, kézzel fogható eredmények (érdemjegy, bizonyítvány, oklevél, stb.)?</a:t>
            </a:r>
          </a:p>
          <a:p>
            <a:r>
              <a:rPr lang="hu-HU" sz="2000" dirty="0"/>
              <a:t>Kitől várod elsősorban, hogy elismerje a teljesítményedet?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742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64223" y="300725"/>
            <a:ext cx="8911687" cy="1280890"/>
          </a:xfrm>
        </p:spPr>
        <p:txBody>
          <a:bodyPr>
            <a:normAutofit/>
          </a:bodyPr>
          <a:lstStyle/>
          <a:p>
            <a:r>
              <a:rPr lang="hu-HU" sz="1600" b="1" dirty="0"/>
              <a:t>JELEN TANANYAG A SZEGEDI TUDOMÁNYEGYETEMEN KÉSZÜLT AZ EURÓPAI UNIÓ TÁMOGATÁSÁVAL. PROJEKT AZONOSÍTÓ: EFOP-3.4.3.-16-2016-0001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222" y="1092820"/>
            <a:ext cx="10267778" cy="5765180"/>
          </a:xfrm>
        </p:spPr>
      </p:pic>
    </p:spTree>
    <p:extLst>
      <p:ext uri="{BB962C8B-B14F-4D97-AF65-F5344CB8AC3E}">
        <p14:creationId xmlns:p14="http://schemas.microsoft.com/office/powerpoint/2010/main" val="2460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i="1" dirty="0"/>
              <a:t>"A sikeres ember az, aki a reggeli felkelés és az esti lefekvés között azt csinálja, amihez kedve van."  </a:t>
            </a:r>
            <a:endParaRPr lang="hu-HU" sz="3600" i="1" dirty="0" smtClean="0"/>
          </a:p>
          <a:p>
            <a:pPr marL="0" indent="0">
              <a:buNone/>
            </a:pPr>
            <a:r>
              <a:rPr lang="hu-HU" sz="3600" i="1" dirty="0" smtClean="0"/>
              <a:t>(</a:t>
            </a:r>
            <a:r>
              <a:rPr lang="hu-HU" sz="3600" i="1" dirty="0"/>
              <a:t>Bob Dylan)</a:t>
            </a:r>
          </a:p>
        </p:txBody>
      </p:sp>
    </p:spTree>
    <p:extLst>
      <p:ext uri="{BB962C8B-B14F-4D97-AF65-F5344CB8AC3E}">
        <p14:creationId xmlns:p14="http://schemas.microsoft.com/office/powerpoint/2010/main" val="40194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Önmenedzselés = egyéni boldogságkeresés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600" dirty="0"/>
              <a:t>ÖRÖM</a:t>
            </a:r>
          </a:p>
          <a:p>
            <a:r>
              <a:rPr lang="hu-HU" sz="2600" dirty="0" smtClean="0"/>
              <a:t>CÉLOK</a:t>
            </a:r>
          </a:p>
          <a:p>
            <a:r>
              <a:rPr lang="hu-HU" sz="2600" dirty="0" smtClean="0"/>
              <a:t>SZAKMAI ÉRVÉNYESÜLÉS, FEJLŐDÉS</a:t>
            </a:r>
          </a:p>
          <a:p>
            <a:r>
              <a:rPr lang="hu-HU" sz="2600" dirty="0" smtClean="0"/>
              <a:t>EREDMÉNYEK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Scott</a:t>
            </a:r>
            <a:r>
              <a:rPr lang="hu-HU" dirty="0"/>
              <a:t>, B.- </a:t>
            </a:r>
            <a:r>
              <a:rPr lang="hu-HU" dirty="0" err="1"/>
              <a:t>Söderberg</a:t>
            </a:r>
            <a:r>
              <a:rPr lang="hu-HU" dirty="0"/>
              <a:t>, S.: Menedzselés mesterfokon. Novotrade. Budapest. 1987.</a:t>
            </a:r>
          </a:p>
        </p:txBody>
      </p:sp>
    </p:spTree>
    <p:extLst>
      <p:ext uri="{BB962C8B-B14F-4D97-AF65-F5344CB8AC3E}">
        <p14:creationId xmlns:p14="http://schemas.microsoft.com/office/powerpoint/2010/main" val="347425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6" b="7659"/>
          <a:stretch/>
        </p:blipFill>
        <p:spPr>
          <a:xfrm>
            <a:off x="4367562" y="189571"/>
            <a:ext cx="7824438" cy="6668429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0757" y="1683474"/>
            <a:ext cx="2469729" cy="1280890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1"/>
                </a:solidFill>
              </a:rPr>
              <a:t>ÖRÖM</a:t>
            </a:r>
            <a:endParaRPr lang="hu-HU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1"/>
                </a:solidFill>
              </a:rPr>
              <a:t>ÖRÖM</a:t>
            </a: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37874" y="1905000"/>
            <a:ext cx="9221788" cy="4305300"/>
          </a:xfrm>
        </p:spPr>
        <p:txBody>
          <a:bodyPr/>
          <a:lstStyle/>
          <a:p>
            <a:pPr marL="0" indent="0">
              <a:buNone/>
            </a:pPr>
            <a:endParaRPr lang="hu-HU" sz="2200" dirty="0" smtClean="0"/>
          </a:p>
          <a:p>
            <a:r>
              <a:rPr lang="hu-HU" sz="2000" dirty="0"/>
              <a:t>Gondold végig, mi okoz számodra örömet, és ezek közül mik azok, amik kapcsolódhatnak a karrieredhez!</a:t>
            </a:r>
          </a:p>
          <a:p>
            <a:r>
              <a:rPr lang="hu-HU" sz="2000" dirty="0"/>
              <a:t>Mi az a tevékenység, olyan, amiben te is aktívan részt veszel, ami közben megszűnik az idő? Pl.: egy baráti beszélgetés, amikor meghallgatsz valakit, vagy egy buli leszervezése, számítógépes játék, sporttevékenység…</a:t>
            </a:r>
          </a:p>
          <a:p>
            <a:r>
              <a:rPr lang="hu-HU" sz="2000" dirty="0"/>
              <a:t>Ezek a tevékenységek irányt mutathatnak ahhoz, hogy mi az, amivel szívesen foglalkozol, amiben kiteljesedsz, ahol önmagad legjobbját adod!</a:t>
            </a:r>
          </a:p>
          <a:p>
            <a:pPr marL="0" indent="0">
              <a:buNone/>
            </a:pPr>
            <a:endParaRPr lang="hu-HU" sz="2200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61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0757" y="1683474"/>
            <a:ext cx="2469729" cy="1280890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1"/>
                </a:solidFill>
              </a:rPr>
              <a:t>CÉLOK</a:t>
            </a:r>
            <a:endParaRPr lang="hu-HU" sz="4000" b="1" dirty="0">
              <a:solidFill>
                <a:schemeClr val="accent1"/>
              </a:solidFill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087" y="847957"/>
            <a:ext cx="9439913" cy="5387743"/>
          </a:xfrm>
        </p:spPr>
      </p:pic>
    </p:spTree>
    <p:extLst>
      <p:ext uri="{BB962C8B-B14F-4D97-AF65-F5344CB8AC3E}">
        <p14:creationId xmlns:p14="http://schemas.microsoft.com/office/powerpoint/2010/main" val="31269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1"/>
                </a:solidFill>
              </a:rPr>
              <a:t>CÉLOK</a:t>
            </a:r>
            <a:r>
              <a:rPr lang="hu-HU" dirty="0"/>
              <a:t/>
            </a:r>
            <a:br>
              <a:rPr lang="hu-HU" dirty="0"/>
            </a:b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1810215"/>
            <a:ext cx="9221788" cy="4305300"/>
          </a:xfrm>
        </p:spPr>
        <p:txBody>
          <a:bodyPr>
            <a:normAutofit/>
          </a:bodyPr>
          <a:lstStyle/>
          <a:p>
            <a:r>
              <a:rPr lang="hu-HU" sz="2000" dirty="0"/>
              <a:t>Ha becsukod a szemed, milyennek látod magad 10 év múlva? Hogyan indul el a hétfő reggeled?</a:t>
            </a:r>
          </a:p>
          <a:p>
            <a:r>
              <a:rPr lang="hu-HU" sz="2000" dirty="0" smtClean="0"/>
              <a:t>Mik </a:t>
            </a:r>
            <a:r>
              <a:rPr lang="hu-HU" sz="2000" dirty="0"/>
              <a:t>a </a:t>
            </a:r>
            <a:r>
              <a:rPr lang="hu-HU" sz="2000" dirty="0" smtClean="0"/>
              <a:t>fontos értékek </a:t>
            </a:r>
            <a:r>
              <a:rPr lang="hu-HU" sz="2000" dirty="0"/>
              <a:t>számodra? Mi az a jövőkép, amiért valóban megéri továbbtanulni, még sok vizsgát letenni, diplomát szerezni? </a:t>
            </a:r>
          </a:p>
          <a:p>
            <a:r>
              <a:rPr lang="hu-HU" sz="2000" dirty="0"/>
              <a:t>Meg tudod-e fogalmazni minél pontosabban, hogy mi is az, amit el szeretnél érni? 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667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117" y="1571961"/>
            <a:ext cx="3144111" cy="1280890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accent1"/>
                </a:solidFill>
              </a:rPr>
              <a:t>ÉRVÉNYESÜLÉS</a:t>
            </a:r>
            <a:endParaRPr lang="hu-HU" sz="3200" b="1" dirty="0">
              <a:solidFill>
                <a:schemeClr val="accent1"/>
              </a:solidFill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29"/>
          <a:stretch/>
        </p:blipFill>
        <p:spPr>
          <a:xfrm>
            <a:off x="3116149" y="511098"/>
            <a:ext cx="9075851" cy="5965902"/>
          </a:xfrm>
        </p:spPr>
      </p:pic>
    </p:spTree>
    <p:extLst>
      <p:ext uri="{BB962C8B-B14F-4D97-AF65-F5344CB8AC3E}">
        <p14:creationId xmlns:p14="http://schemas.microsoft.com/office/powerpoint/2010/main" val="18111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1"/>
                </a:solidFill>
              </a:rPr>
              <a:t>SZAKMAI ÉRVÉNYESÜLÉS</a:t>
            </a:r>
            <a:r>
              <a:rPr lang="hu-HU" dirty="0"/>
              <a:t/>
            </a:r>
            <a:br>
              <a:rPr lang="hu-HU" dirty="0"/>
            </a:br>
            <a:endParaRPr lang="hu-HU" b="1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2077844"/>
            <a:ext cx="9221788" cy="43053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Mikor érezted úgy utoljára, hogy fejlődsz valamiben, hogy előrelépést érsz el? </a:t>
            </a:r>
          </a:p>
          <a:p>
            <a:r>
              <a:rPr lang="hu-HU" sz="2400" dirty="0" smtClean="0"/>
              <a:t>Ha visszagondolsz 1 évvel ezelőtti magadra, milyen készségeid erősödtek azóta?</a:t>
            </a:r>
          </a:p>
          <a:p>
            <a:r>
              <a:rPr lang="hu-HU" sz="2400" dirty="0" smtClean="0"/>
              <a:t>Mik azok a dolgok, amikben még szeretnél fejlődni?</a:t>
            </a:r>
          </a:p>
          <a:p>
            <a:endParaRPr lang="hu-HU" sz="2200" dirty="0" smtClean="0"/>
          </a:p>
          <a:p>
            <a:endParaRPr lang="hu-HU" sz="2200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36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31608</TotalTime>
  <Words>568</Words>
  <Application>Microsoft Office PowerPoint</Application>
  <PresentationFormat>Szélesvásznú</PresentationFormat>
  <Paragraphs>54</Paragraphs>
  <Slides>12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Szálak</vt:lpstr>
      <vt:lpstr>2. MODUL</vt:lpstr>
      <vt:lpstr>PowerPoint-bemutató</vt:lpstr>
      <vt:lpstr>Önmenedzselés = egyéni boldogságkeresés</vt:lpstr>
      <vt:lpstr>ÖRÖM</vt:lpstr>
      <vt:lpstr>ÖRÖM</vt:lpstr>
      <vt:lpstr>CÉLOK</vt:lpstr>
      <vt:lpstr>CÉLOK </vt:lpstr>
      <vt:lpstr>ÉRVÉNYESÜLÉS</vt:lpstr>
      <vt:lpstr>SZAKMAI ÉRVÉNYESÜLÉS </vt:lpstr>
      <vt:lpstr>EREDMÉNYEK</vt:lpstr>
      <vt:lpstr>EREDMÉNYEK</vt:lpstr>
      <vt:lpstr>JELEN TANANYAG A SZEGEDI TUDOMÁNYEGYETEMEN KÉSZÜLT AZ EURÓPAI UNIÓ TÁMOGATÁSÁVAL. PROJEKT AZONOSÍTÓ: EFOP-3.4.3.-16-2016-0001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MODUL</dc:title>
  <dc:creator>Windows-felhasználó</dc:creator>
  <cp:lastModifiedBy>Melinda</cp:lastModifiedBy>
  <cp:revision>63</cp:revision>
  <dcterms:created xsi:type="dcterms:W3CDTF">2019-03-20T19:17:41Z</dcterms:created>
  <dcterms:modified xsi:type="dcterms:W3CDTF">2019-08-30T07:41:14Z</dcterms:modified>
</cp:coreProperties>
</file>