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2" r:id="rId6"/>
    <p:sldId id="266" r:id="rId7"/>
    <p:sldId id="267" r:id="rId8"/>
    <p:sldId id="269" r:id="rId9"/>
    <p:sldId id="268" r:id="rId10"/>
    <p:sldId id="270" r:id="rId11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6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16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16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50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88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535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11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79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687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03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7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ACA49-94F6-4162-B053-69A907A490A8}" type="datetimeFigureOut">
              <a:rPr lang="hu-HU" smtClean="0"/>
              <a:t>2018.11.15.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48DE4-18CB-4C64-AE64-2A7D14E6FC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68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ersonalbranding.blog.hu/2010/11/27/kreativ_cv_kreativ_embereknek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ersonalbranding.blog.hu/2010/11/27/kreativ_cv_kreativ_embereknek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branding.blog.hu/2013/03/09/otletes_oneletrajzok1#more512457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onalbranding.blog.hu/2013/03/09/otletes_oneletrajzok1#more51245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ersonalbranding.blog.hu/2013/03/09/otletes_oneletrajzok1#more512457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personalbranding.blog.hu/2013/03/09/otletes_oneletrajzok1#more512457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FVREK8PPhW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lideshare.net/jmcdcem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7" y="267494"/>
            <a:ext cx="807230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2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477179"/>
            <a:ext cx="3618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Példa-1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Jól szerkesztett, könnyen átlátható, visszafogott színvilágú önéletrajz.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fejlécben szereplő fa helyére kerülhet a fénykép.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6821" y="458797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C00000"/>
                </a:solidFill>
                <a:hlinkClick r:id="rId2"/>
              </a:rPr>
              <a:t>http://</a:t>
            </a:r>
            <a:r>
              <a:rPr lang="hu-HU" sz="1200" dirty="0" smtClean="0">
                <a:solidFill>
                  <a:srgbClr val="C00000"/>
                </a:solidFill>
                <a:hlinkClick r:id="rId2"/>
              </a:rPr>
              <a:t>personalbranding.blog.hu/2010/11/27/kreativ_cv_kreativ_embereknek</a:t>
            </a:r>
            <a:endParaRPr lang="hu-HU" sz="1200" dirty="0">
              <a:solidFill>
                <a:srgbClr val="C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779"/>
            <a:ext cx="3988973" cy="51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97422" y="483518"/>
            <a:ext cx="3618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Példa-2 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ferde elrendezés figyelemfelkeltő, ahogy a színvilág is: a piros és a vastag kiemelés jól látható. 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Ugyanakkor a világosszürke, a szöveggel összecsúszó fejlécek nehezen olvashatók.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72000" y="4328477"/>
            <a:ext cx="42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Forrás: </a:t>
            </a:r>
            <a:r>
              <a:rPr lang="hu-HU" sz="1200" dirty="0">
                <a:solidFill>
                  <a:srgbClr val="C00000"/>
                </a:solidFill>
                <a:hlinkClick r:id="rId2"/>
              </a:rPr>
              <a:t>http://personalbranding.blog.hu/2010/11/27/kreativ_cv_kreativ_embereknek</a:t>
            </a:r>
            <a:endParaRPr lang="hu-HU" sz="1200" dirty="0">
              <a:solidFill>
                <a:srgbClr val="C00000"/>
              </a:solidFill>
            </a:endParaRPr>
          </a:p>
          <a:p>
            <a:endParaRPr lang="hu-HU" sz="12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41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504" y="897563"/>
            <a:ext cx="2038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Példa-3</a:t>
            </a:r>
          </a:p>
          <a:p>
            <a:endParaRPr lang="hu-HU" sz="1400" b="1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u-HU" sz="1400" dirty="0" err="1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Infografika</a:t>
            </a:r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stílusú önéletrajz, összehajtogatható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3" t="32063" r="39823" b="33968"/>
          <a:stretch/>
        </p:blipFill>
        <p:spPr bwMode="auto">
          <a:xfrm>
            <a:off x="2577885" y="0"/>
            <a:ext cx="6566115" cy="43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0" y="4497169"/>
            <a:ext cx="42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Forrás</a:t>
            </a:r>
            <a:r>
              <a:rPr lang="hu-HU" sz="12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hu-HU" sz="1200" dirty="0">
                <a:hlinkClick r:id="rId3"/>
              </a:rPr>
              <a:t>http://</a:t>
            </a:r>
            <a:r>
              <a:rPr lang="hu-HU" sz="1200" dirty="0" smtClean="0">
                <a:hlinkClick r:id="rId3"/>
              </a:rPr>
              <a:t>personalbranding.blog.hu/2013/03/09/otletes_oneletrajzok1#more5124579</a:t>
            </a:r>
            <a:endParaRPr 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572000" y="564361"/>
            <a:ext cx="2038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Példa-4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Origami önéletrajz, design elemekkel, komoly tervezést igényel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7875" r="40206" b="10000"/>
          <a:stretch/>
        </p:blipFill>
        <p:spPr bwMode="auto">
          <a:xfrm>
            <a:off x="0" y="0"/>
            <a:ext cx="320869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572000" y="4497169"/>
            <a:ext cx="42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Forrás</a:t>
            </a:r>
            <a:r>
              <a:rPr lang="hu-HU" sz="12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hu-HU" sz="1200" dirty="0">
                <a:hlinkClick r:id="rId3"/>
              </a:rPr>
              <a:t>http://</a:t>
            </a:r>
            <a:r>
              <a:rPr lang="hu-HU" sz="1200" dirty="0" smtClean="0">
                <a:hlinkClick r:id="rId3"/>
              </a:rPr>
              <a:t>personalbranding.blog.hu/2013/03/09/otletes_oneletrajzok1#more5124579</a:t>
            </a:r>
            <a:endParaRPr lang="hu-H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411510"/>
            <a:ext cx="203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Példa-5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Vizsgateszt jellegű önéletrajz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4371950"/>
            <a:ext cx="42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Forrás</a:t>
            </a:r>
            <a:r>
              <a:rPr lang="hu-HU" sz="12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hu-HU" sz="1200" dirty="0">
                <a:hlinkClick r:id="rId2"/>
              </a:rPr>
              <a:t>http://</a:t>
            </a:r>
            <a:r>
              <a:rPr lang="hu-HU" sz="1200" dirty="0" smtClean="0">
                <a:hlinkClick r:id="rId2"/>
              </a:rPr>
              <a:t>personalbranding.blog.hu/2013/03/09/otletes_oneletrajzok1#more5124579</a:t>
            </a:r>
            <a:endParaRPr lang="hu-HU" sz="1200" dirty="0">
              <a:solidFill>
                <a:srgbClr val="C00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9074" r="20142" b="6376"/>
          <a:stretch/>
        </p:blipFill>
        <p:spPr>
          <a:xfrm>
            <a:off x="5292080" y="0"/>
            <a:ext cx="36681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411510"/>
            <a:ext cx="203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Példa-6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Könyvecske jellegű önéletrajz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39552" y="4371950"/>
            <a:ext cx="42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Forrás</a:t>
            </a:r>
            <a:r>
              <a:rPr lang="hu-HU" sz="12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hu-HU" sz="1200" dirty="0">
                <a:hlinkClick r:id="rId2"/>
              </a:rPr>
              <a:t>http://</a:t>
            </a:r>
            <a:r>
              <a:rPr lang="hu-HU" sz="1200" dirty="0" smtClean="0">
                <a:hlinkClick r:id="rId2"/>
              </a:rPr>
              <a:t>personalbranding.blog.hu/2013/03/09/otletes_oneletrajzok1#more5124579</a:t>
            </a:r>
            <a:endParaRPr lang="hu-HU" sz="1200" dirty="0">
              <a:solidFill>
                <a:srgbClr val="C0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b="5605"/>
          <a:stretch/>
        </p:blipFill>
        <p:spPr>
          <a:xfrm>
            <a:off x="4907055" y="1030"/>
            <a:ext cx="4236945" cy="514246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638"/>
            <a:ext cx="4048404" cy="27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9552" y="411510"/>
            <a:ext cx="2038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Példa-6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Online, videó vagy </a:t>
            </a:r>
            <a:r>
              <a:rPr lang="hu-HU" sz="1400" dirty="0" err="1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slide</a:t>
            </a:r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show típusú önéletrajzok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1534" y="2842678"/>
            <a:ext cx="418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2"/>
              </a:rPr>
              <a:t>https://</a:t>
            </a:r>
            <a:r>
              <a:rPr lang="hu-HU" sz="1200" dirty="0" smtClean="0">
                <a:hlinkClick r:id="rId2"/>
              </a:rPr>
              <a:t>www.youtube.com/watch?v=FVREK8PPhWE</a:t>
            </a:r>
            <a:endParaRPr lang="hu-HU" sz="1200" dirty="0" smtClean="0"/>
          </a:p>
          <a:p>
            <a:endParaRPr lang="hu-H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11823" r="17641" b="7100"/>
          <a:stretch/>
        </p:blipFill>
        <p:spPr bwMode="auto">
          <a:xfrm>
            <a:off x="4840288" y="20711"/>
            <a:ext cx="4303712" cy="28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431694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videót </a:t>
            </a:r>
            <a:r>
              <a:rPr lang="hu-HU" sz="1400" dirty="0" err="1" smtClean="0"/>
              <a:t>Lindsay</a:t>
            </a:r>
            <a:r>
              <a:rPr lang="hu-HU" sz="1400" dirty="0" smtClean="0"/>
              <a:t> </a:t>
            </a:r>
            <a:r>
              <a:rPr lang="hu-HU" sz="1400" dirty="0" err="1" smtClean="0"/>
              <a:t>Blackwell</a:t>
            </a:r>
            <a:r>
              <a:rPr lang="hu-HU" sz="1400" dirty="0" smtClean="0"/>
              <a:t> készítette Lisa </a:t>
            </a:r>
            <a:r>
              <a:rPr lang="hu-HU" sz="1400" dirty="0" err="1" smtClean="0"/>
              <a:t>Rudgersnek</a:t>
            </a:r>
            <a:r>
              <a:rPr lang="hu-HU" sz="1400" dirty="0" smtClean="0"/>
              <a:t> címezve (</a:t>
            </a:r>
            <a:r>
              <a:rPr lang="hu-HU" sz="1400" dirty="0" err="1" smtClean="0"/>
              <a:t>Dear</a:t>
            </a:r>
            <a:r>
              <a:rPr lang="hu-HU" sz="1400" dirty="0" smtClean="0"/>
              <a:t> Lisa </a:t>
            </a:r>
            <a:r>
              <a:rPr lang="hu-HU" sz="1400" dirty="0" err="1" smtClean="0"/>
              <a:t>Rudgers</a:t>
            </a:r>
            <a:r>
              <a:rPr lang="hu-HU" sz="1400" dirty="0" smtClean="0"/>
              <a:t>, </a:t>
            </a:r>
            <a:r>
              <a:rPr lang="hu-HU" sz="1400" dirty="0" err="1" smtClean="0"/>
              <a:t>please</a:t>
            </a:r>
            <a:r>
              <a:rPr lang="hu-HU" sz="1400" dirty="0" smtClean="0"/>
              <a:t> </a:t>
            </a:r>
            <a:r>
              <a:rPr lang="hu-HU" sz="1400" dirty="0" err="1" smtClean="0"/>
              <a:t>hire</a:t>
            </a:r>
            <a:r>
              <a:rPr lang="hu-HU" sz="1400" dirty="0" smtClean="0"/>
              <a:t> </a:t>
            </a:r>
            <a:r>
              <a:rPr lang="hu-HU" sz="1400" dirty="0" err="1" smtClean="0"/>
              <a:t>me</a:t>
            </a:r>
            <a:r>
              <a:rPr lang="hu-HU" sz="1400" dirty="0" smtClean="0"/>
              <a:t>.) </a:t>
            </a:r>
          </a:p>
          <a:p>
            <a:r>
              <a:rPr lang="hu-HU" sz="1400" dirty="0" smtClean="0"/>
              <a:t>A pályázott munkakör a Michigani Egyetem </a:t>
            </a:r>
            <a:r>
              <a:rPr lang="hu-HU" sz="1400" dirty="0" err="1" smtClean="0"/>
              <a:t>Social</a:t>
            </a:r>
            <a:r>
              <a:rPr lang="hu-HU" sz="1400" dirty="0" smtClean="0"/>
              <a:t> Media igazgatói posztja.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781534" y="3507854"/>
            <a:ext cx="412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hlinkClick r:id="rId4"/>
              </a:rPr>
              <a:t>https</a:t>
            </a:r>
            <a:r>
              <a:rPr lang="hu-HU" sz="1400" dirty="0">
                <a:hlinkClick r:id="rId4"/>
              </a:rPr>
              <a:t>://</a:t>
            </a:r>
            <a:r>
              <a:rPr lang="hu-HU" sz="1400" dirty="0" smtClean="0">
                <a:hlinkClick r:id="rId4"/>
              </a:rPr>
              <a:t>www.slideshare.net/jmcdcems</a:t>
            </a:r>
            <a:endParaRPr lang="hu-HU" sz="1400" dirty="0" smtClean="0"/>
          </a:p>
          <a:p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9552" y="3538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</a:t>
            </a:r>
            <a:r>
              <a:rPr lang="hu-HU" sz="1400" dirty="0" err="1" smtClean="0"/>
              <a:t>slideshow-t</a:t>
            </a:r>
            <a:r>
              <a:rPr lang="hu-HU" sz="1400" dirty="0" smtClean="0"/>
              <a:t> Jordan </a:t>
            </a:r>
            <a:r>
              <a:rPr lang="hu-HU" sz="1400" dirty="0" err="1" smtClean="0"/>
              <a:t>McDonnell</a:t>
            </a:r>
            <a:r>
              <a:rPr lang="hu-HU" sz="1400" dirty="0" smtClean="0"/>
              <a:t> készítette, 40 diával mutatkozik be:</a:t>
            </a:r>
            <a:endParaRPr lang="hu-HU" sz="1400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3779912" y="1779662"/>
            <a:ext cx="864096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3707904" y="3723878"/>
            <a:ext cx="864096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671560" y="195029"/>
            <a:ext cx="20388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Példa-7</a:t>
            </a:r>
          </a:p>
          <a:p>
            <a:r>
              <a:rPr lang="hu-HU" sz="14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Hagyományos magyar önéletrajz, amivel általában találkozik egy HR-es</a:t>
            </a:r>
            <a:endParaRPr lang="hu-HU" sz="14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23528" y="160969"/>
            <a:ext cx="5184576" cy="4657347"/>
            <a:chOff x="539552" y="123478"/>
            <a:chExt cx="5184576" cy="4657347"/>
          </a:xfrm>
        </p:grpSpPr>
        <p:sp>
          <p:nvSpPr>
            <p:cNvPr id="2" name="Szövegdoboz 1"/>
            <p:cNvSpPr txBox="1"/>
            <p:nvPr/>
          </p:nvSpPr>
          <p:spPr>
            <a:xfrm>
              <a:off x="755576" y="123478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6723 Szeged, Kálvária sgt.1.</a:t>
              </a:r>
            </a:p>
            <a:p>
              <a:pPr algn="ctr"/>
              <a:r>
                <a:rPr lang="hu-H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Tel: 70-123-4567, e-mail: </a:t>
              </a:r>
              <a:r>
                <a:rPr lang="hu-H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kisbuci</a:t>
              </a:r>
              <a:r>
                <a:rPr lang="hu-H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hu-HU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gmail.com</a:t>
              </a:r>
              <a:endParaRPr lang="hu-H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Szövegdoboz 2"/>
            <p:cNvSpPr txBox="1"/>
            <p:nvPr/>
          </p:nvSpPr>
          <p:spPr>
            <a:xfrm>
              <a:off x="1403648" y="780261"/>
              <a:ext cx="23042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Kis Buci Gusztáv</a:t>
              </a:r>
              <a:endPara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539552" y="1275606"/>
              <a:ext cx="374441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Személyes adatok:</a:t>
              </a:r>
            </a:p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Születési hely és idő: Szeged, 1980.01.21.</a:t>
              </a:r>
              <a:endParaRPr lang="hu-H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75556" y="2210111"/>
              <a:ext cx="514857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Végzettség:</a:t>
              </a:r>
            </a:p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      Szegedi Tudományegyetem, Mérnök asszisztens</a:t>
              </a:r>
            </a:p>
            <a:p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1998      </a:t>
              </a:r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Vedres István Építőipari 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Technikum (magasépítő szak)</a:t>
              </a:r>
              <a:endParaRPr lang="hu-H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39552" y="3219822"/>
              <a:ext cx="514857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Munkatapasztalat:</a:t>
              </a:r>
            </a:p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2014-      	Műszaki Munka Kft., műszakvezető</a:t>
              </a:r>
            </a:p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2010-2014     	</a:t>
              </a:r>
              <a:r>
                <a:rPr lang="hu-HU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Kess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Kft., csoportvezető</a:t>
              </a:r>
            </a:p>
            <a:p>
              <a:r>
                <a:rPr lang="hu-HU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2002-2010	</a:t>
              </a:r>
              <a:r>
                <a:rPr lang="hu-HU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Kisterebi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Kft., beruházás előkészítő</a:t>
              </a:r>
              <a:endParaRPr lang="hu-H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39552" y="4226827"/>
              <a:ext cx="51485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Nyelvtudás:</a:t>
              </a:r>
            </a:p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hu-HU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2002     Angol középfok,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9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192</Words>
  <Application>Microsoft Office PowerPoint</Application>
  <PresentationFormat>Diavetítés a képernyőre (16:9 oldalarány)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SZTE 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Kurtosi Zsofia</dc:creator>
  <cp:lastModifiedBy>Farkas Zsoka</cp:lastModifiedBy>
  <cp:revision>32</cp:revision>
  <dcterms:created xsi:type="dcterms:W3CDTF">2018-10-03T12:19:14Z</dcterms:created>
  <dcterms:modified xsi:type="dcterms:W3CDTF">2018-11-15T16:40:27Z</dcterms:modified>
</cp:coreProperties>
</file>