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48" r:id="rId2"/>
    <p:sldMasterId id="2147483860" r:id="rId3"/>
  </p:sldMasterIdLst>
  <p:notesMasterIdLst>
    <p:notesMasterId r:id="rId19"/>
  </p:notesMasterIdLst>
  <p:sldIdLst>
    <p:sldId id="256" r:id="rId4"/>
    <p:sldId id="300" r:id="rId5"/>
    <p:sldId id="258" r:id="rId6"/>
    <p:sldId id="259" r:id="rId7"/>
    <p:sldId id="271" r:id="rId8"/>
    <p:sldId id="265" r:id="rId9"/>
    <p:sldId id="266" r:id="rId10"/>
    <p:sldId id="267" r:id="rId11"/>
    <p:sldId id="273" r:id="rId12"/>
    <p:sldId id="274" r:id="rId13"/>
    <p:sldId id="275" r:id="rId14"/>
    <p:sldId id="276" r:id="rId15"/>
    <p:sldId id="277" r:id="rId16"/>
    <p:sldId id="301" r:id="rId17"/>
    <p:sldId id="30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Világos stílus 3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Közepesen sötét stílus 1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24" autoAdjust="0"/>
  </p:normalViewPr>
  <p:slideViewPr>
    <p:cSldViewPr snapToGrid="0">
      <p:cViewPr varScale="1">
        <p:scale>
          <a:sx n="42" d="100"/>
          <a:sy n="42" d="100"/>
        </p:scale>
        <p:origin x="54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0B88A8-F0E4-4CD3-A605-DE329D63A5EC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8315509B-95DD-4FF3-A6CB-03AE69E8776E}">
      <dgm:prSet phldrT="[Szöveg]"/>
      <dgm:spPr/>
      <dgm:t>
        <a:bodyPr/>
        <a:lstStyle/>
        <a:p>
          <a:r>
            <a:rPr lang="hu-HU" dirty="0" smtClean="0"/>
            <a:t>Célok megfogalmazása</a:t>
          </a:r>
          <a:endParaRPr lang="hu-HU" dirty="0"/>
        </a:p>
      </dgm:t>
    </dgm:pt>
    <dgm:pt modelId="{BA444644-3ADB-49D6-9739-45447351DF12}" type="parTrans" cxnId="{0B474D81-F2E2-4EB8-94BE-3831F98502E5}">
      <dgm:prSet/>
      <dgm:spPr/>
      <dgm:t>
        <a:bodyPr/>
        <a:lstStyle/>
        <a:p>
          <a:endParaRPr lang="hu-HU"/>
        </a:p>
      </dgm:t>
    </dgm:pt>
    <dgm:pt modelId="{7B92AB2D-B1C6-449C-807A-E8C83F4CD5A1}" type="sibTrans" cxnId="{0B474D81-F2E2-4EB8-94BE-3831F98502E5}">
      <dgm:prSet/>
      <dgm:spPr/>
      <dgm:t>
        <a:bodyPr/>
        <a:lstStyle/>
        <a:p>
          <a:endParaRPr lang="hu-HU"/>
        </a:p>
      </dgm:t>
    </dgm:pt>
    <dgm:pt modelId="{C900A4FF-355C-4B18-B3F0-2DD5B2591D32}">
      <dgm:prSet phldrT="[Szöveg]"/>
      <dgm:spPr/>
      <dgm:t>
        <a:bodyPr/>
        <a:lstStyle/>
        <a:p>
          <a:r>
            <a:rPr lang="hu-HU" dirty="0" smtClean="0"/>
            <a:t>Célokhoz akciók rendelése</a:t>
          </a:r>
          <a:endParaRPr lang="hu-HU" dirty="0"/>
        </a:p>
      </dgm:t>
    </dgm:pt>
    <dgm:pt modelId="{BB0DBDDF-882D-4661-9569-B71400667E72}" type="parTrans" cxnId="{79B1325D-5405-4696-8419-50C43A0A39E1}">
      <dgm:prSet/>
      <dgm:spPr/>
      <dgm:t>
        <a:bodyPr/>
        <a:lstStyle/>
        <a:p>
          <a:endParaRPr lang="hu-HU"/>
        </a:p>
      </dgm:t>
    </dgm:pt>
    <dgm:pt modelId="{6BA478D1-FAC2-4726-A690-7F5B023B4092}" type="sibTrans" cxnId="{79B1325D-5405-4696-8419-50C43A0A39E1}">
      <dgm:prSet/>
      <dgm:spPr/>
      <dgm:t>
        <a:bodyPr/>
        <a:lstStyle/>
        <a:p>
          <a:endParaRPr lang="hu-HU"/>
        </a:p>
      </dgm:t>
    </dgm:pt>
    <dgm:pt modelId="{945989E3-5928-4B80-94A9-CE04819EBB42}">
      <dgm:prSet phldrT="[Szöveg]"/>
      <dgm:spPr/>
      <dgm:t>
        <a:bodyPr/>
        <a:lstStyle/>
        <a:p>
          <a:r>
            <a:rPr lang="hu-HU" dirty="0" smtClean="0"/>
            <a:t>Feltételrendszer biztosítása</a:t>
          </a:r>
          <a:endParaRPr lang="hu-HU" dirty="0"/>
        </a:p>
      </dgm:t>
    </dgm:pt>
    <dgm:pt modelId="{17AFCA34-C627-4BFD-8268-4394C90CD367}" type="parTrans" cxnId="{2B18E069-4E50-4D76-8582-CB58CC4B3102}">
      <dgm:prSet/>
      <dgm:spPr/>
      <dgm:t>
        <a:bodyPr/>
        <a:lstStyle/>
        <a:p>
          <a:endParaRPr lang="hu-HU"/>
        </a:p>
      </dgm:t>
    </dgm:pt>
    <dgm:pt modelId="{2A4CB994-B864-4E83-901B-EC3879B67BE6}" type="sibTrans" cxnId="{2B18E069-4E50-4D76-8582-CB58CC4B3102}">
      <dgm:prSet/>
      <dgm:spPr/>
      <dgm:t>
        <a:bodyPr/>
        <a:lstStyle/>
        <a:p>
          <a:endParaRPr lang="hu-HU"/>
        </a:p>
      </dgm:t>
    </dgm:pt>
    <dgm:pt modelId="{A8A9CE85-642E-4E84-8746-125A310E2EEC}" type="pres">
      <dgm:prSet presAssocID="{880B88A8-F0E4-4CD3-A605-DE329D63A5EC}" presName="Name0" presStyleCnt="0">
        <dgm:presLayoutVars>
          <dgm:dir/>
          <dgm:resizeHandles val="exact"/>
        </dgm:presLayoutVars>
      </dgm:prSet>
      <dgm:spPr/>
    </dgm:pt>
    <dgm:pt modelId="{1A3615EA-807C-4EFA-8CA3-9212629E5B2F}" type="pres">
      <dgm:prSet presAssocID="{8315509B-95DD-4FF3-A6CB-03AE69E8776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95B7654-117D-4291-9983-86735FA69052}" type="pres">
      <dgm:prSet presAssocID="{7B92AB2D-B1C6-449C-807A-E8C83F4CD5A1}" presName="sibTrans" presStyleLbl="sibTrans2D1" presStyleIdx="0" presStyleCnt="2"/>
      <dgm:spPr/>
      <dgm:t>
        <a:bodyPr/>
        <a:lstStyle/>
        <a:p>
          <a:endParaRPr lang="hu-HU"/>
        </a:p>
      </dgm:t>
    </dgm:pt>
    <dgm:pt modelId="{7AB4AE4B-B5EB-4DA5-BEFE-58247C41ADEB}" type="pres">
      <dgm:prSet presAssocID="{7B92AB2D-B1C6-449C-807A-E8C83F4CD5A1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942CB57C-FA1B-4FBC-81E1-607CFDBD6C04}" type="pres">
      <dgm:prSet presAssocID="{C900A4FF-355C-4B18-B3F0-2DD5B2591D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9AA9D8-DB85-4419-9F5E-95FED9F2A981}" type="pres">
      <dgm:prSet presAssocID="{6BA478D1-FAC2-4726-A690-7F5B023B4092}" presName="sibTrans" presStyleLbl="sibTrans2D1" presStyleIdx="1" presStyleCnt="2"/>
      <dgm:spPr/>
      <dgm:t>
        <a:bodyPr/>
        <a:lstStyle/>
        <a:p>
          <a:endParaRPr lang="hu-HU"/>
        </a:p>
      </dgm:t>
    </dgm:pt>
    <dgm:pt modelId="{65C2BC83-17B8-4456-AE38-301D5B0FBC08}" type="pres">
      <dgm:prSet presAssocID="{6BA478D1-FAC2-4726-A690-7F5B023B4092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14D88F5B-25D2-4D31-8DDF-C925EB5229D7}" type="pres">
      <dgm:prSet presAssocID="{945989E3-5928-4B80-94A9-CE04819EBB4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9EB8827-5C19-4CCD-B9DC-08F3FC202DEB}" type="presOf" srcId="{880B88A8-F0E4-4CD3-A605-DE329D63A5EC}" destId="{A8A9CE85-642E-4E84-8746-125A310E2EEC}" srcOrd="0" destOrd="0" presId="urn:microsoft.com/office/officeart/2005/8/layout/process1"/>
    <dgm:cxn modelId="{2EA68946-A62D-4816-89D6-2DCBC38E8F8F}" type="presOf" srcId="{7B92AB2D-B1C6-449C-807A-E8C83F4CD5A1}" destId="{7AB4AE4B-B5EB-4DA5-BEFE-58247C41ADEB}" srcOrd="1" destOrd="0" presId="urn:microsoft.com/office/officeart/2005/8/layout/process1"/>
    <dgm:cxn modelId="{8E29B80E-D251-4B12-B15F-3AC7DF478017}" type="presOf" srcId="{6BA478D1-FAC2-4726-A690-7F5B023B4092}" destId="{65C2BC83-17B8-4456-AE38-301D5B0FBC08}" srcOrd="1" destOrd="0" presId="urn:microsoft.com/office/officeart/2005/8/layout/process1"/>
    <dgm:cxn modelId="{2B18E069-4E50-4D76-8582-CB58CC4B3102}" srcId="{880B88A8-F0E4-4CD3-A605-DE329D63A5EC}" destId="{945989E3-5928-4B80-94A9-CE04819EBB42}" srcOrd="2" destOrd="0" parTransId="{17AFCA34-C627-4BFD-8268-4394C90CD367}" sibTransId="{2A4CB994-B864-4E83-901B-EC3879B67BE6}"/>
    <dgm:cxn modelId="{53FE6071-5857-49AE-8617-C687418F7366}" type="presOf" srcId="{8315509B-95DD-4FF3-A6CB-03AE69E8776E}" destId="{1A3615EA-807C-4EFA-8CA3-9212629E5B2F}" srcOrd="0" destOrd="0" presId="urn:microsoft.com/office/officeart/2005/8/layout/process1"/>
    <dgm:cxn modelId="{7EC85532-CC2C-4FF8-94F3-3542013C5A7D}" type="presOf" srcId="{C900A4FF-355C-4B18-B3F0-2DD5B2591D32}" destId="{942CB57C-FA1B-4FBC-81E1-607CFDBD6C04}" srcOrd="0" destOrd="0" presId="urn:microsoft.com/office/officeart/2005/8/layout/process1"/>
    <dgm:cxn modelId="{19A733FE-C47A-4D5C-8310-3ABF517C00E0}" type="presOf" srcId="{7B92AB2D-B1C6-449C-807A-E8C83F4CD5A1}" destId="{295B7654-117D-4291-9983-86735FA69052}" srcOrd="0" destOrd="0" presId="urn:microsoft.com/office/officeart/2005/8/layout/process1"/>
    <dgm:cxn modelId="{174C3484-F13C-4541-8461-3016D0A7E6CB}" type="presOf" srcId="{6BA478D1-FAC2-4726-A690-7F5B023B4092}" destId="{E79AA9D8-DB85-4419-9F5E-95FED9F2A981}" srcOrd="0" destOrd="0" presId="urn:microsoft.com/office/officeart/2005/8/layout/process1"/>
    <dgm:cxn modelId="{1FDEA369-06CA-4C47-94DC-76358F01DEF7}" type="presOf" srcId="{945989E3-5928-4B80-94A9-CE04819EBB42}" destId="{14D88F5B-25D2-4D31-8DDF-C925EB5229D7}" srcOrd="0" destOrd="0" presId="urn:microsoft.com/office/officeart/2005/8/layout/process1"/>
    <dgm:cxn modelId="{79B1325D-5405-4696-8419-50C43A0A39E1}" srcId="{880B88A8-F0E4-4CD3-A605-DE329D63A5EC}" destId="{C900A4FF-355C-4B18-B3F0-2DD5B2591D32}" srcOrd="1" destOrd="0" parTransId="{BB0DBDDF-882D-4661-9569-B71400667E72}" sibTransId="{6BA478D1-FAC2-4726-A690-7F5B023B4092}"/>
    <dgm:cxn modelId="{0B474D81-F2E2-4EB8-94BE-3831F98502E5}" srcId="{880B88A8-F0E4-4CD3-A605-DE329D63A5EC}" destId="{8315509B-95DD-4FF3-A6CB-03AE69E8776E}" srcOrd="0" destOrd="0" parTransId="{BA444644-3ADB-49D6-9739-45447351DF12}" sibTransId="{7B92AB2D-B1C6-449C-807A-E8C83F4CD5A1}"/>
    <dgm:cxn modelId="{C625B513-01E8-45EF-A847-A44FEC0380BF}" type="presParOf" srcId="{A8A9CE85-642E-4E84-8746-125A310E2EEC}" destId="{1A3615EA-807C-4EFA-8CA3-9212629E5B2F}" srcOrd="0" destOrd="0" presId="urn:microsoft.com/office/officeart/2005/8/layout/process1"/>
    <dgm:cxn modelId="{7D7BC6FF-A17F-48E0-9D6C-C254F2E8ADBD}" type="presParOf" srcId="{A8A9CE85-642E-4E84-8746-125A310E2EEC}" destId="{295B7654-117D-4291-9983-86735FA69052}" srcOrd="1" destOrd="0" presId="urn:microsoft.com/office/officeart/2005/8/layout/process1"/>
    <dgm:cxn modelId="{78A61E9F-A98A-4433-A214-429F97A41E33}" type="presParOf" srcId="{295B7654-117D-4291-9983-86735FA69052}" destId="{7AB4AE4B-B5EB-4DA5-BEFE-58247C41ADEB}" srcOrd="0" destOrd="0" presId="urn:microsoft.com/office/officeart/2005/8/layout/process1"/>
    <dgm:cxn modelId="{A3D618E2-09AE-4DE8-8853-7418F65630E6}" type="presParOf" srcId="{A8A9CE85-642E-4E84-8746-125A310E2EEC}" destId="{942CB57C-FA1B-4FBC-81E1-607CFDBD6C04}" srcOrd="2" destOrd="0" presId="urn:microsoft.com/office/officeart/2005/8/layout/process1"/>
    <dgm:cxn modelId="{85D903E2-0C4E-4AD2-88AF-93B4B9888B8B}" type="presParOf" srcId="{A8A9CE85-642E-4E84-8746-125A310E2EEC}" destId="{E79AA9D8-DB85-4419-9F5E-95FED9F2A981}" srcOrd="3" destOrd="0" presId="urn:microsoft.com/office/officeart/2005/8/layout/process1"/>
    <dgm:cxn modelId="{AEE59A5E-A5D3-4E64-8528-EF6BCD2FD418}" type="presParOf" srcId="{E79AA9D8-DB85-4419-9F5E-95FED9F2A981}" destId="{65C2BC83-17B8-4456-AE38-301D5B0FBC08}" srcOrd="0" destOrd="0" presId="urn:microsoft.com/office/officeart/2005/8/layout/process1"/>
    <dgm:cxn modelId="{47E10C67-4548-4A95-B321-1A4E3CC5BF8E}" type="presParOf" srcId="{A8A9CE85-642E-4E84-8746-125A310E2EEC}" destId="{14D88F5B-25D2-4D31-8DDF-C925EB5229D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52CA20-47A7-436E-9B6E-F546A71432BD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BD1B98C1-5196-4900-8FAD-E64877CF4A9E}">
      <dgm:prSet phldrT="[Szöveg]" custT="1"/>
      <dgm:spPr/>
      <dgm:t>
        <a:bodyPr/>
        <a:lstStyle/>
        <a:p>
          <a:r>
            <a:rPr lang="hu-HU" sz="3600" dirty="0" smtClean="0"/>
            <a:t>Stratégia alkotás</a:t>
          </a:r>
          <a:endParaRPr lang="hu-HU" sz="3600" dirty="0"/>
        </a:p>
      </dgm:t>
    </dgm:pt>
    <dgm:pt modelId="{C129CD65-2C01-4A4E-9B29-A4EB26A63BD4}" type="parTrans" cxnId="{32DE6689-0EB9-4BBA-ADFE-1DAA99D1C173}">
      <dgm:prSet/>
      <dgm:spPr/>
      <dgm:t>
        <a:bodyPr/>
        <a:lstStyle/>
        <a:p>
          <a:endParaRPr lang="hu-HU"/>
        </a:p>
      </dgm:t>
    </dgm:pt>
    <dgm:pt modelId="{AF543F63-8D99-4815-B6EA-493C8352D62F}" type="sibTrans" cxnId="{32DE6689-0EB9-4BBA-ADFE-1DAA99D1C173}">
      <dgm:prSet/>
      <dgm:spPr/>
      <dgm:t>
        <a:bodyPr/>
        <a:lstStyle/>
        <a:p>
          <a:endParaRPr lang="hu-HU"/>
        </a:p>
      </dgm:t>
    </dgm:pt>
    <dgm:pt modelId="{527F6B53-4FD8-4741-A7AC-279E3E8D14D2}">
      <dgm:prSet phldrT="[Szöveg]"/>
      <dgm:spPr/>
      <dgm:t>
        <a:bodyPr/>
        <a:lstStyle/>
        <a:p>
          <a:r>
            <a:rPr lang="hu-HU" dirty="0" smtClean="0"/>
            <a:t>Új stratégiák kiválasztásának folyamata</a:t>
          </a:r>
          <a:endParaRPr lang="hu-HU" dirty="0"/>
        </a:p>
      </dgm:t>
    </dgm:pt>
    <dgm:pt modelId="{89554ECD-CD36-459D-9480-DB6E57D6366E}" type="parTrans" cxnId="{C42D0894-1DFF-414F-8FDD-C9BB835764B9}">
      <dgm:prSet/>
      <dgm:spPr/>
      <dgm:t>
        <a:bodyPr/>
        <a:lstStyle/>
        <a:p>
          <a:endParaRPr lang="hu-HU"/>
        </a:p>
      </dgm:t>
    </dgm:pt>
    <dgm:pt modelId="{7A8BFA27-BD6E-46E7-8369-0B1681ED9919}" type="sibTrans" cxnId="{C42D0894-1DFF-414F-8FDD-C9BB835764B9}">
      <dgm:prSet/>
      <dgm:spPr/>
      <dgm:t>
        <a:bodyPr/>
        <a:lstStyle/>
        <a:p>
          <a:endParaRPr lang="hu-HU"/>
        </a:p>
      </dgm:t>
    </dgm:pt>
    <dgm:pt modelId="{3A3BFFFE-6AF8-47B5-9664-283B1A71EFD2}">
      <dgm:prSet phldrT="[Szöveg]" custT="1"/>
      <dgm:spPr/>
      <dgm:t>
        <a:bodyPr/>
        <a:lstStyle/>
        <a:p>
          <a:r>
            <a:rPr lang="hu-HU" sz="3600" dirty="0" smtClean="0"/>
            <a:t>Stratégiai tervezés</a:t>
          </a:r>
          <a:endParaRPr lang="hu-HU" sz="3600" dirty="0"/>
        </a:p>
      </dgm:t>
    </dgm:pt>
    <dgm:pt modelId="{C39C3CE3-4C20-4BD0-A6EB-CC0FD24E010B}" type="parTrans" cxnId="{E89881D9-1363-476A-B77B-0F0E73E7CFA4}">
      <dgm:prSet/>
      <dgm:spPr/>
      <dgm:t>
        <a:bodyPr/>
        <a:lstStyle/>
        <a:p>
          <a:endParaRPr lang="hu-HU"/>
        </a:p>
      </dgm:t>
    </dgm:pt>
    <dgm:pt modelId="{88E64AE8-E7F6-4307-A32D-2C6B6EF2F8F0}" type="sibTrans" cxnId="{E89881D9-1363-476A-B77B-0F0E73E7CFA4}">
      <dgm:prSet/>
      <dgm:spPr/>
      <dgm:t>
        <a:bodyPr/>
        <a:lstStyle/>
        <a:p>
          <a:endParaRPr lang="hu-HU"/>
        </a:p>
      </dgm:t>
    </dgm:pt>
    <dgm:pt modelId="{8DCADE95-BBDB-4723-BB52-E33F7EE7DFC0}">
      <dgm:prSet phldrT="[Szöveg]"/>
      <dgm:spPr/>
      <dgm:t>
        <a:bodyPr/>
        <a:lstStyle/>
        <a:p>
          <a:r>
            <a:rPr lang="hu-HU" dirty="0" smtClean="0"/>
            <a:t>Stratégiák megvalósítási folyamatának eldöntése</a:t>
          </a:r>
          <a:endParaRPr lang="hu-HU" dirty="0"/>
        </a:p>
      </dgm:t>
    </dgm:pt>
    <dgm:pt modelId="{BC9664F7-25CB-4A88-A275-4B0E03192991}" type="parTrans" cxnId="{392BB833-3BDE-45E3-82ED-812DD5280F6C}">
      <dgm:prSet/>
      <dgm:spPr/>
      <dgm:t>
        <a:bodyPr/>
        <a:lstStyle/>
        <a:p>
          <a:endParaRPr lang="hu-HU"/>
        </a:p>
      </dgm:t>
    </dgm:pt>
    <dgm:pt modelId="{5F48C8C5-0B3E-4021-9BEE-118CE8DA5F93}" type="sibTrans" cxnId="{392BB833-3BDE-45E3-82ED-812DD5280F6C}">
      <dgm:prSet/>
      <dgm:spPr/>
      <dgm:t>
        <a:bodyPr/>
        <a:lstStyle/>
        <a:p>
          <a:endParaRPr lang="hu-HU"/>
        </a:p>
      </dgm:t>
    </dgm:pt>
    <dgm:pt modelId="{5EE2ABC3-C857-4113-BA0C-6EF84D5ECF11}">
      <dgm:prSet phldrT="[Szöveg]"/>
      <dgm:spPr/>
      <dgm:t>
        <a:bodyPr/>
        <a:lstStyle/>
        <a:p>
          <a:r>
            <a:rPr lang="hu-HU" dirty="0" smtClean="0"/>
            <a:t>Pl. új terméket akarunk előállítani</a:t>
          </a:r>
          <a:endParaRPr lang="hu-HU" dirty="0"/>
        </a:p>
      </dgm:t>
    </dgm:pt>
    <dgm:pt modelId="{3E62E225-AE59-4CB2-8489-2415CE897963}" type="parTrans" cxnId="{501D8F4F-559C-4013-A956-1A2BC34F172E}">
      <dgm:prSet/>
      <dgm:spPr/>
      <dgm:t>
        <a:bodyPr/>
        <a:lstStyle/>
        <a:p>
          <a:endParaRPr lang="hu-HU"/>
        </a:p>
      </dgm:t>
    </dgm:pt>
    <dgm:pt modelId="{25C91EF4-33B6-45EA-8D8F-8AF0434E4402}" type="sibTrans" cxnId="{501D8F4F-559C-4013-A956-1A2BC34F172E}">
      <dgm:prSet/>
      <dgm:spPr/>
      <dgm:t>
        <a:bodyPr/>
        <a:lstStyle/>
        <a:p>
          <a:endParaRPr lang="hu-HU"/>
        </a:p>
      </dgm:t>
    </dgm:pt>
    <dgm:pt modelId="{FE256E5B-5A14-493B-8DCC-C6614BF295D0}">
      <dgm:prSet phldrT="[Szöveg]"/>
      <dgm:spPr/>
      <dgm:t>
        <a:bodyPr/>
        <a:lstStyle/>
        <a:p>
          <a:r>
            <a:rPr lang="hu-HU" dirty="0" smtClean="0"/>
            <a:t>Pl. új termék előállításának megvalósításával kapcsolatos kérdések</a:t>
          </a:r>
          <a:endParaRPr lang="hu-HU" dirty="0"/>
        </a:p>
      </dgm:t>
    </dgm:pt>
    <dgm:pt modelId="{A3A3CAE7-5837-4880-857E-386F32AC5A9B}" type="parTrans" cxnId="{A470E11F-4E75-4E57-8016-884AA013E276}">
      <dgm:prSet/>
      <dgm:spPr/>
      <dgm:t>
        <a:bodyPr/>
        <a:lstStyle/>
        <a:p>
          <a:endParaRPr lang="hu-HU"/>
        </a:p>
      </dgm:t>
    </dgm:pt>
    <dgm:pt modelId="{F12DE612-CD07-45F5-9B83-C66BF2EE2713}" type="sibTrans" cxnId="{A470E11F-4E75-4E57-8016-884AA013E276}">
      <dgm:prSet/>
      <dgm:spPr/>
      <dgm:t>
        <a:bodyPr/>
        <a:lstStyle/>
        <a:p>
          <a:endParaRPr lang="hu-HU"/>
        </a:p>
      </dgm:t>
    </dgm:pt>
    <dgm:pt modelId="{505E7EA8-03D4-4C39-A9A8-897918A6504F}">
      <dgm:prSet phldrT="[Szöveg]"/>
      <dgm:spPr/>
      <dgm:t>
        <a:bodyPr/>
        <a:lstStyle/>
        <a:p>
          <a:r>
            <a:rPr lang="hu-HU" dirty="0" smtClean="0"/>
            <a:t>Előre meghatározott és rögzített eljárások, időbeosztás</a:t>
          </a:r>
          <a:endParaRPr lang="hu-HU" dirty="0"/>
        </a:p>
      </dgm:t>
    </dgm:pt>
    <dgm:pt modelId="{E07B7010-D83C-47CD-B1DA-8A200D2955C4}" type="parTrans" cxnId="{C5CD10DA-F8F5-4074-9E2A-C86755A9E615}">
      <dgm:prSet/>
      <dgm:spPr/>
      <dgm:t>
        <a:bodyPr/>
        <a:lstStyle/>
        <a:p>
          <a:endParaRPr lang="hu-HU"/>
        </a:p>
      </dgm:t>
    </dgm:pt>
    <dgm:pt modelId="{39FA32E5-DC2F-498B-820E-044A3742E7E2}" type="sibTrans" cxnId="{C5CD10DA-F8F5-4074-9E2A-C86755A9E615}">
      <dgm:prSet/>
      <dgm:spPr/>
      <dgm:t>
        <a:bodyPr/>
        <a:lstStyle/>
        <a:p>
          <a:endParaRPr lang="hu-HU"/>
        </a:p>
      </dgm:t>
    </dgm:pt>
    <dgm:pt modelId="{41C1D922-952B-43C5-BDC8-13C4136DB17E}">
      <dgm:prSet phldrT="[Szöveg]"/>
      <dgm:spPr/>
      <dgm:t>
        <a:bodyPr/>
        <a:lstStyle/>
        <a:p>
          <a:r>
            <a:rPr lang="hu-HU" dirty="0" smtClean="0"/>
            <a:t>Rendszertelen, észlelt lehetőségek és változások függvényében felülvizsgálandó</a:t>
          </a:r>
          <a:endParaRPr lang="hu-HU" dirty="0"/>
        </a:p>
      </dgm:t>
    </dgm:pt>
    <dgm:pt modelId="{F9CEC324-4D16-4C96-91C6-67EF7B1CA0F7}" type="parTrans" cxnId="{A698E458-8D07-4B83-8BBE-184C527BD166}">
      <dgm:prSet/>
      <dgm:spPr/>
      <dgm:t>
        <a:bodyPr/>
        <a:lstStyle/>
        <a:p>
          <a:endParaRPr lang="hu-HU"/>
        </a:p>
      </dgm:t>
    </dgm:pt>
    <dgm:pt modelId="{467AD7DC-7CAD-44B2-92FE-89E82123BE31}" type="sibTrans" cxnId="{A698E458-8D07-4B83-8BBE-184C527BD166}">
      <dgm:prSet/>
      <dgm:spPr/>
      <dgm:t>
        <a:bodyPr/>
        <a:lstStyle/>
        <a:p>
          <a:endParaRPr lang="hu-HU"/>
        </a:p>
      </dgm:t>
    </dgm:pt>
    <dgm:pt modelId="{3EF6E7D3-0B98-4534-99B7-74036F2A68C2}" type="pres">
      <dgm:prSet presAssocID="{2152CA20-47A7-436E-9B6E-F546A71432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D6BB567-A3DE-4C60-922F-261E1EC73AC1}" type="pres">
      <dgm:prSet presAssocID="{BD1B98C1-5196-4900-8FAD-E64877CF4A9E}" presName="linNode" presStyleCnt="0"/>
      <dgm:spPr/>
    </dgm:pt>
    <dgm:pt modelId="{22099706-203E-481F-8755-329278842FF6}" type="pres">
      <dgm:prSet presAssocID="{BD1B98C1-5196-4900-8FAD-E64877CF4A9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59D182E-F96B-49F0-BFFA-59B0EDF637B9}" type="pres">
      <dgm:prSet presAssocID="{BD1B98C1-5196-4900-8FAD-E64877CF4A9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44373C-486A-4BBE-927D-0DF41C86389C}" type="pres">
      <dgm:prSet presAssocID="{AF543F63-8D99-4815-B6EA-493C8352D62F}" presName="sp" presStyleCnt="0"/>
      <dgm:spPr/>
    </dgm:pt>
    <dgm:pt modelId="{89609303-6CC9-448C-B432-B60463EA6313}" type="pres">
      <dgm:prSet presAssocID="{3A3BFFFE-6AF8-47B5-9664-283B1A71EFD2}" presName="linNode" presStyleCnt="0"/>
      <dgm:spPr/>
    </dgm:pt>
    <dgm:pt modelId="{EBEFDD23-285A-4542-BB2B-E1B5CC46108B}" type="pres">
      <dgm:prSet presAssocID="{3A3BFFFE-6AF8-47B5-9664-283B1A71EFD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5D6105-5B86-4952-8C64-D60A71823B5B}" type="pres">
      <dgm:prSet presAssocID="{3A3BFFFE-6AF8-47B5-9664-283B1A71EFD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1D8F4F-559C-4013-A956-1A2BC34F172E}" srcId="{BD1B98C1-5196-4900-8FAD-E64877CF4A9E}" destId="{5EE2ABC3-C857-4113-BA0C-6EF84D5ECF11}" srcOrd="2" destOrd="0" parTransId="{3E62E225-AE59-4CB2-8489-2415CE897963}" sibTransId="{25C91EF4-33B6-45EA-8D8F-8AF0434E4402}"/>
    <dgm:cxn modelId="{E89881D9-1363-476A-B77B-0F0E73E7CFA4}" srcId="{2152CA20-47A7-436E-9B6E-F546A71432BD}" destId="{3A3BFFFE-6AF8-47B5-9664-283B1A71EFD2}" srcOrd="1" destOrd="0" parTransId="{C39C3CE3-4C20-4BD0-A6EB-CC0FD24E010B}" sibTransId="{88E64AE8-E7F6-4307-A32D-2C6B6EF2F8F0}"/>
    <dgm:cxn modelId="{392BB833-3BDE-45E3-82ED-812DD5280F6C}" srcId="{3A3BFFFE-6AF8-47B5-9664-283B1A71EFD2}" destId="{8DCADE95-BBDB-4723-BB52-E33F7EE7DFC0}" srcOrd="0" destOrd="0" parTransId="{BC9664F7-25CB-4A88-A275-4B0E03192991}" sibTransId="{5F48C8C5-0B3E-4021-9BEE-118CE8DA5F93}"/>
    <dgm:cxn modelId="{1769B52B-CFF9-45B0-9A26-8DB8AC76E25A}" type="presOf" srcId="{8DCADE95-BBDB-4723-BB52-E33F7EE7DFC0}" destId="{585D6105-5B86-4952-8C64-D60A71823B5B}" srcOrd="0" destOrd="0" presId="urn:microsoft.com/office/officeart/2005/8/layout/vList5"/>
    <dgm:cxn modelId="{E3FEFD42-11D5-488D-9154-4F205E534A98}" type="presOf" srcId="{527F6B53-4FD8-4741-A7AC-279E3E8D14D2}" destId="{559D182E-F96B-49F0-BFFA-59B0EDF637B9}" srcOrd="0" destOrd="0" presId="urn:microsoft.com/office/officeart/2005/8/layout/vList5"/>
    <dgm:cxn modelId="{A470E11F-4E75-4E57-8016-884AA013E276}" srcId="{3A3BFFFE-6AF8-47B5-9664-283B1A71EFD2}" destId="{FE256E5B-5A14-493B-8DCC-C6614BF295D0}" srcOrd="2" destOrd="0" parTransId="{A3A3CAE7-5837-4880-857E-386F32AC5A9B}" sibTransId="{F12DE612-CD07-45F5-9B83-C66BF2EE2713}"/>
    <dgm:cxn modelId="{540518EA-931D-4056-A005-79A4A81CD8E4}" type="presOf" srcId="{BD1B98C1-5196-4900-8FAD-E64877CF4A9E}" destId="{22099706-203E-481F-8755-329278842FF6}" srcOrd="0" destOrd="0" presId="urn:microsoft.com/office/officeart/2005/8/layout/vList5"/>
    <dgm:cxn modelId="{A85DC85E-80EA-470A-AF5F-67FBA3C90C35}" type="presOf" srcId="{505E7EA8-03D4-4C39-A9A8-897918A6504F}" destId="{585D6105-5B86-4952-8C64-D60A71823B5B}" srcOrd="0" destOrd="1" presId="urn:microsoft.com/office/officeart/2005/8/layout/vList5"/>
    <dgm:cxn modelId="{6924523A-C5DC-4C0E-9851-F140B2C7D645}" type="presOf" srcId="{2152CA20-47A7-436E-9B6E-F546A71432BD}" destId="{3EF6E7D3-0B98-4534-99B7-74036F2A68C2}" srcOrd="0" destOrd="0" presId="urn:microsoft.com/office/officeart/2005/8/layout/vList5"/>
    <dgm:cxn modelId="{5393848D-85E9-48B3-B26C-2B248D9A449A}" type="presOf" srcId="{5EE2ABC3-C857-4113-BA0C-6EF84D5ECF11}" destId="{559D182E-F96B-49F0-BFFA-59B0EDF637B9}" srcOrd="0" destOrd="2" presId="urn:microsoft.com/office/officeart/2005/8/layout/vList5"/>
    <dgm:cxn modelId="{677C2EBB-D548-4744-9450-E6422FA846D7}" type="presOf" srcId="{3A3BFFFE-6AF8-47B5-9664-283B1A71EFD2}" destId="{EBEFDD23-285A-4542-BB2B-E1B5CC46108B}" srcOrd="0" destOrd="0" presId="urn:microsoft.com/office/officeart/2005/8/layout/vList5"/>
    <dgm:cxn modelId="{A698E458-8D07-4B83-8BBE-184C527BD166}" srcId="{BD1B98C1-5196-4900-8FAD-E64877CF4A9E}" destId="{41C1D922-952B-43C5-BDC8-13C4136DB17E}" srcOrd="1" destOrd="0" parTransId="{F9CEC324-4D16-4C96-91C6-67EF7B1CA0F7}" sibTransId="{467AD7DC-7CAD-44B2-92FE-89E82123BE31}"/>
    <dgm:cxn modelId="{C5CD10DA-F8F5-4074-9E2A-C86755A9E615}" srcId="{3A3BFFFE-6AF8-47B5-9664-283B1A71EFD2}" destId="{505E7EA8-03D4-4C39-A9A8-897918A6504F}" srcOrd="1" destOrd="0" parTransId="{E07B7010-D83C-47CD-B1DA-8A200D2955C4}" sibTransId="{39FA32E5-DC2F-498B-820E-044A3742E7E2}"/>
    <dgm:cxn modelId="{7DADE46C-32AB-4FB4-80BA-1BF2F94D37E0}" type="presOf" srcId="{41C1D922-952B-43C5-BDC8-13C4136DB17E}" destId="{559D182E-F96B-49F0-BFFA-59B0EDF637B9}" srcOrd="0" destOrd="1" presId="urn:microsoft.com/office/officeart/2005/8/layout/vList5"/>
    <dgm:cxn modelId="{32DE6689-0EB9-4BBA-ADFE-1DAA99D1C173}" srcId="{2152CA20-47A7-436E-9B6E-F546A71432BD}" destId="{BD1B98C1-5196-4900-8FAD-E64877CF4A9E}" srcOrd="0" destOrd="0" parTransId="{C129CD65-2C01-4A4E-9B29-A4EB26A63BD4}" sibTransId="{AF543F63-8D99-4815-B6EA-493C8352D62F}"/>
    <dgm:cxn modelId="{C42D0894-1DFF-414F-8FDD-C9BB835764B9}" srcId="{BD1B98C1-5196-4900-8FAD-E64877CF4A9E}" destId="{527F6B53-4FD8-4741-A7AC-279E3E8D14D2}" srcOrd="0" destOrd="0" parTransId="{89554ECD-CD36-459D-9480-DB6E57D6366E}" sibTransId="{7A8BFA27-BD6E-46E7-8369-0B1681ED9919}"/>
    <dgm:cxn modelId="{8FA10247-9AFF-46E0-981D-6373C471E681}" type="presOf" srcId="{FE256E5B-5A14-493B-8DCC-C6614BF295D0}" destId="{585D6105-5B86-4952-8C64-D60A71823B5B}" srcOrd="0" destOrd="2" presId="urn:microsoft.com/office/officeart/2005/8/layout/vList5"/>
    <dgm:cxn modelId="{5677A623-CD37-43F3-AD7F-45EB853CAC77}" type="presParOf" srcId="{3EF6E7D3-0B98-4534-99B7-74036F2A68C2}" destId="{8D6BB567-A3DE-4C60-922F-261E1EC73AC1}" srcOrd="0" destOrd="0" presId="urn:microsoft.com/office/officeart/2005/8/layout/vList5"/>
    <dgm:cxn modelId="{234FE65A-AEBF-4635-973E-2AE4139C34C7}" type="presParOf" srcId="{8D6BB567-A3DE-4C60-922F-261E1EC73AC1}" destId="{22099706-203E-481F-8755-329278842FF6}" srcOrd="0" destOrd="0" presId="urn:microsoft.com/office/officeart/2005/8/layout/vList5"/>
    <dgm:cxn modelId="{2BA35D60-6963-4D86-BA8E-FE7D569B55ED}" type="presParOf" srcId="{8D6BB567-A3DE-4C60-922F-261E1EC73AC1}" destId="{559D182E-F96B-49F0-BFFA-59B0EDF637B9}" srcOrd="1" destOrd="0" presId="urn:microsoft.com/office/officeart/2005/8/layout/vList5"/>
    <dgm:cxn modelId="{0883D40C-4985-473E-AF9D-2AEFFB82B394}" type="presParOf" srcId="{3EF6E7D3-0B98-4534-99B7-74036F2A68C2}" destId="{1F44373C-486A-4BBE-927D-0DF41C86389C}" srcOrd="1" destOrd="0" presId="urn:microsoft.com/office/officeart/2005/8/layout/vList5"/>
    <dgm:cxn modelId="{8A7157CF-B83D-4E98-B97F-0ACC312B2DE3}" type="presParOf" srcId="{3EF6E7D3-0B98-4534-99B7-74036F2A68C2}" destId="{89609303-6CC9-448C-B432-B60463EA6313}" srcOrd="2" destOrd="0" presId="urn:microsoft.com/office/officeart/2005/8/layout/vList5"/>
    <dgm:cxn modelId="{EB8BBE7B-C86D-49C7-BCD0-E7B7AD4B9504}" type="presParOf" srcId="{89609303-6CC9-448C-B432-B60463EA6313}" destId="{EBEFDD23-285A-4542-BB2B-E1B5CC46108B}" srcOrd="0" destOrd="0" presId="urn:microsoft.com/office/officeart/2005/8/layout/vList5"/>
    <dgm:cxn modelId="{DC0B1705-A4B7-43B7-8F94-6B6219424DEB}" type="presParOf" srcId="{89609303-6CC9-448C-B432-B60463EA6313}" destId="{585D6105-5B86-4952-8C64-D60A71823B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90B54B-4D53-4126-B2FA-AAECF114F2BF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489970F4-0F77-485C-B578-A9B1245775C2}">
      <dgm:prSet phldrT="[Szöveg]"/>
      <dgm:spPr/>
      <dgm:t>
        <a:bodyPr/>
        <a:lstStyle/>
        <a:p>
          <a:r>
            <a:rPr lang="hu-HU" dirty="0" smtClean="0"/>
            <a:t>Koncepcionális vázat ad az operatív tervek megvalósításához</a:t>
          </a:r>
          <a:endParaRPr lang="hu-HU" dirty="0"/>
        </a:p>
      </dgm:t>
    </dgm:pt>
    <dgm:pt modelId="{2C3AD091-33F6-42EE-98EF-357E28B29C60}" type="parTrans" cxnId="{D016FF72-C676-40CD-B9DB-813935E2AAEE}">
      <dgm:prSet/>
      <dgm:spPr/>
      <dgm:t>
        <a:bodyPr/>
        <a:lstStyle/>
        <a:p>
          <a:endParaRPr lang="hu-HU"/>
        </a:p>
      </dgm:t>
    </dgm:pt>
    <dgm:pt modelId="{87832661-6AFA-46B3-A816-B5D8210DCEBA}" type="sibTrans" cxnId="{D016FF72-C676-40CD-B9DB-813935E2AAEE}">
      <dgm:prSet/>
      <dgm:spPr/>
      <dgm:t>
        <a:bodyPr/>
        <a:lstStyle/>
        <a:p>
          <a:endParaRPr lang="hu-HU"/>
        </a:p>
      </dgm:t>
    </dgm:pt>
    <dgm:pt modelId="{D1E6878F-73D4-46D6-A50C-B29C14ACEAD0}">
      <dgm:prSet phldrT="[Szöveg]"/>
      <dgm:spPr/>
      <dgm:t>
        <a:bodyPr/>
        <a:lstStyle/>
        <a:p>
          <a:r>
            <a:rPr lang="hu-HU" dirty="0" smtClean="0"/>
            <a:t>Erőforrások lekötése a jövőre -&gt;elköteleződés!</a:t>
          </a:r>
          <a:endParaRPr lang="hu-HU" dirty="0"/>
        </a:p>
      </dgm:t>
    </dgm:pt>
    <dgm:pt modelId="{C57DD815-E11A-4DFC-8DE0-9A40AFF4F895}" type="parTrans" cxnId="{23B724D9-3EFF-43A1-84FD-4872E9FB9797}">
      <dgm:prSet/>
      <dgm:spPr/>
      <dgm:t>
        <a:bodyPr/>
        <a:lstStyle/>
        <a:p>
          <a:endParaRPr lang="hu-HU"/>
        </a:p>
      </dgm:t>
    </dgm:pt>
    <dgm:pt modelId="{C85EFE1E-D0A5-4DCD-9846-A6FD4F4C9AF5}" type="sibTrans" cxnId="{23B724D9-3EFF-43A1-84FD-4872E9FB9797}">
      <dgm:prSet/>
      <dgm:spPr/>
      <dgm:t>
        <a:bodyPr/>
        <a:lstStyle/>
        <a:p>
          <a:endParaRPr lang="hu-HU"/>
        </a:p>
      </dgm:t>
    </dgm:pt>
    <dgm:pt modelId="{A4162EBE-727B-4967-8D61-6B9884243DB2}">
      <dgm:prSet phldrT="[Szöveg]"/>
      <dgm:spPr/>
      <dgm:t>
        <a:bodyPr/>
        <a:lstStyle/>
        <a:p>
          <a:r>
            <a:rPr lang="hu-HU" dirty="0" smtClean="0"/>
            <a:t>Vezetés fejlesztésének egyik eszköze</a:t>
          </a:r>
        </a:p>
      </dgm:t>
    </dgm:pt>
    <dgm:pt modelId="{65946B36-A958-4374-8DC4-8864805D47C3}" type="parTrans" cxnId="{33A0FCC9-68D3-4FAD-9106-B2F1E03D3AA9}">
      <dgm:prSet/>
      <dgm:spPr/>
      <dgm:t>
        <a:bodyPr/>
        <a:lstStyle/>
        <a:p>
          <a:endParaRPr lang="hu-HU"/>
        </a:p>
      </dgm:t>
    </dgm:pt>
    <dgm:pt modelId="{22E069AE-74D7-4B84-87EA-C1334D738BA0}" type="sibTrans" cxnId="{33A0FCC9-68D3-4FAD-9106-B2F1E03D3AA9}">
      <dgm:prSet/>
      <dgm:spPr/>
      <dgm:t>
        <a:bodyPr/>
        <a:lstStyle/>
        <a:p>
          <a:endParaRPr lang="hu-HU"/>
        </a:p>
      </dgm:t>
    </dgm:pt>
    <dgm:pt modelId="{75B783B8-307C-4B41-93C1-6FF05D39DA26}">
      <dgm:prSet phldrT="[Szöveg]"/>
      <dgm:spPr/>
      <dgm:t>
        <a:bodyPr/>
        <a:lstStyle/>
        <a:p>
          <a:r>
            <a:rPr lang="hu-HU" dirty="0" smtClean="0"/>
            <a:t>Oktatási és képzési eszköz a vezetésnek</a:t>
          </a:r>
          <a:endParaRPr lang="hu-HU" dirty="0"/>
        </a:p>
      </dgm:t>
    </dgm:pt>
    <dgm:pt modelId="{D5A7E446-D7D9-4F05-B419-B4993BA4EEEE}" type="parTrans" cxnId="{8EB4103D-1889-46CC-AB90-BC9A98BAB6E9}">
      <dgm:prSet/>
      <dgm:spPr/>
      <dgm:t>
        <a:bodyPr/>
        <a:lstStyle/>
        <a:p>
          <a:endParaRPr lang="hu-HU"/>
        </a:p>
      </dgm:t>
    </dgm:pt>
    <dgm:pt modelId="{105B1A5D-C9B7-4D80-8E0C-A2260DEAD7B0}" type="sibTrans" cxnId="{8EB4103D-1889-46CC-AB90-BC9A98BAB6E9}">
      <dgm:prSet/>
      <dgm:spPr/>
      <dgm:t>
        <a:bodyPr/>
        <a:lstStyle/>
        <a:p>
          <a:endParaRPr lang="hu-HU"/>
        </a:p>
      </dgm:t>
    </dgm:pt>
    <dgm:pt modelId="{6B25683A-6957-43B4-8C20-7A2561167F0D}">
      <dgm:prSet phldrT="[Szöveg]"/>
      <dgm:spPr/>
      <dgm:t>
        <a:bodyPr/>
        <a:lstStyle/>
        <a:p>
          <a:r>
            <a:rPr lang="hu-HU" dirty="0" smtClean="0"/>
            <a:t>Hosszú távú gondolkodásra sarkallja a vezetőket</a:t>
          </a:r>
          <a:endParaRPr lang="hu-HU" dirty="0"/>
        </a:p>
      </dgm:t>
    </dgm:pt>
    <dgm:pt modelId="{B4947C77-2F44-48DA-B9F5-F28AEB6B4470}" type="parTrans" cxnId="{8D1FF229-9602-4A8B-93B2-41A4E984BF90}">
      <dgm:prSet/>
      <dgm:spPr/>
      <dgm:t>
        <a:bodyPr/>
        <a:lstStyle/>
        <a:p>
          <a:endParaRPr lang="hu-HU"/>
        </a:p>
      </dgm:t>
    </dgm:pt>
    <dgm:pt modelId="{6355F3A5-0B4A-42B4-96F0-E817619CCA21}" type="sibTrans" cxnId="{8D1FF229-9602-4A8B-93B2-41A4E984BF90}">
      <dgm:prSet/>
      <dgm:spPr/>
      <dgm:t>
        <a:bodyPr/>
        <a:lstStyle/>
        <a:p>
          <a:endParaRPr lang="hu-HU"/>
        </a:p>
      </dgm:t>
    </dgm:pt>
    <dgm:pt modelId="{CA448880-C344-4CBA-B66E-76B113A0C0F0}">
      <dgm:prSet phldrT="[Szöveg]"/>
      <dgm:spPr/>
      <dgm:t>
        <a:bodyPr/>
        <a:lstStyle/>
        <a:p>
          <a:r>
            <a:rPr lang="hu-HU" dirty="0" smtClean="0"/>
            <a:t>A vezetőket és a vállalatot hosszú távon egymáshoz rendeli</a:t>
          </a:r>
          <a:endParaRPr lang="hu-HU" dirty="0"/>
        </a:p>
      </dgm:t>
    </dgm:pt>
    <dgm:pt modelId="{5B7E7F30-1459-4EAC-8436-10E80E6DFC3D}" type="parTrans" cxnId="{0501EFE3-25A8-49E5-A028-6160D8FEFD0C}">
      <dgm:prSet/>
      <dgm:spPr/>
      <dgm:t>
        <a:bodyPr/>
        <a:lstStyle/>
        <a:p>
          <a:endParaRPr lang="hu-HU"/>
        </a:p>
      </dgm:t>
    </dgm:pt>
    <dgm:pt modelId="{D803B9AE-E387-463A-822B-2AF45CB06E1B}" type="sibTrans" cxnId="{0501EFE3-25A8-49E5-A028-6160D8FEFD0C}">
      <dgm:prSet/>
      <dgm:spPr/>
      <dgm:t>
        <a:bodyPr/>
        <a:lstStyle/>
        <a:p>
          <a:endParaRPr lang="hu-HU"/>
        </a:p>
      </dgm:t>
    </dgm:pt>
    <dgm:pt modelId="{EE605C22-687A-4BEA-B9C5-CADB642C783F}">
      <dgm:prSet phldrT="[Szöveg]"/>
      <dgm:spPr/>
      <dgm:t>
        <a:bodyPr/>
        <a:lstStyle/>
        <a:p>
          <a:r>
            <a:rPr lang="hu-HU" dirty="0" smtClean="0"/>
            <a:t>Folyamat fontossága</a:t>
          </a:r>
          <a:endParaRPr lang="hu-HU" dirty="0"/>
        </a:p>
      </dgm:t>
    </dgm:pt>
    <dgm:pt modelId="{06898B42-DB37-4BA4-8EED-4C89112FA5A9}" type="parTrans" cxnId="{2C012F5F-77FB-43AF-92C3-BB49484483C4}">
      <dgm:prSet/>
      <dgm:spPr/>
      <dgm:t>
        <a:bodyPr/>
        <a:lstStyle/>
        <a:p>
          <a:endParaRPr lang="hu-HU"/>
        </a:p>
      </dgm:t>
    </dgm:pt>
    <dgm:pt modelId="{3232EAAC-B677-4D72-BE62-7548A8172984}" type="sibTrans" cxnId="{2C012F5F-77FB-43AF-92C3-BB49484483C4}">
      <dgm:prSet/>
      <dgm:spPr/>
      <dgm:t>
        <a:bodyPr/>
        <a:lstStyle/>
        <a:p>
          <a:endParaRPr lang="hu-HU"/>
        </a:p>
      </dgm:t>
    </dgm:pt>
    <dgm:pt modelId="{805E067B-E2C3-4D72-99C6-491E31012A03}">
      <dgm:prSet phldrT="[Szöveg]"/>
      <dgm:spPr/>
      <dgm:t>
        <a:bodyPr/>
        <a:lstStyle/>
        <a:p>
          <a:r>
            <a:rPr lang="hu-HU" dirty="0" smtClean="0"/>
            <a:t>Elveszünk a mindennapokban</a:t>
          </a:r>
          <a:endParaRPr lang="hu-HU" dirty="0"/>
        </a:p>
      </dgm:t>
    </dgm:pt>
    <dgm:pt modelId="{2AB6DDB0-1482-4336-9C4E-072C51317187}" type="parTrans" cxnId="{98010EE7-9AF2-4DE5-938D-5448775C2A2A}">
      <dgm:prSet/>
      <dgm:spPr/>
      <dgm:t>
        <a:bodyPr/>
        <a:lstStyle/>
        <a:p>
          <a:endParaRPr lang="hu-HU"/>
        </a:p>
      </dgm:t>
    </dgm:pt>
    <dgm:pt modelId="{5FD9F700-1614-483C-AACC-6DD3AF920D5F}" type="sibTrans" cxnId="{98010EE7-9AF2-4DE5-938D-5448775C2A2A}">
      <dgm:prSet/>
      <dgm:spPr/>
      <dgm:t>
        <a:bodyPr/>
        <a:lstStyle/>
        <a:p>
          <a:endParaRPr lang="hu-HU"/>
        </a:p>
      </dgm:t>
    </dgm:pt>
    <dgm:pt modelId="{31642D06-C7C3-4718-9BEC-DD481AFFC49A}">
      <dgm:prSet phldrT="[Szöveg]"/>
      <dgm:spPr/>
      <dgm:t>
        <a:bodyPr/>
        <a:lstStyle/>
        <a:p>
          <a:r>
            <a:rPr lang="hu-HU" dirty="0" smtClean="0"/>
            <a:t>Napi taktikai problémák, rutinszerű megközelítés</a:t>
          </a:r>
          <a:endParaRPr lang="hu-HU" dirty="0"/>
        </a:p>
      </dgm:t>
    </dgm:pt>
    <dgm:pt modelId="{5D4BB0F4-8170-4D34-BAF4-FF3FC7E72335}" type="parTrans" cxnId="{07DB1EC0-8A34-4AB5-A4B0-2629B9CA12A0}">
      <dgm:prSet/>
      <dgm:spPr/>
      <dgm:t>
        <a:bodyPr/>
        <a:lstStyle/>
        <a:p>
          <a:endParaRPr lang="hu-HU"/>
        </a:p>
      </dgm:t>
    </dgm:pt>
    <dgm:pt modelId="{39B3EE8B-CF7C-4CD4-A3E0-9CB338EB72E4}" type="sibTrans" cxnId="{07DB1EC0-8A34-4AB5-A4B0-2629B9CA12A0}">
      <dgm:prSet/>
      <dgm:spPr/>
      <dgm:t>
        <a:bodyPr/>
        <a:lstStyle/>
        <a:p>
          <a:endParaRPr lang="hu-HU"/>
        </a:p>
      </dgm:t>
    </dgm:pt>
    <dgm:pt modelId="{08AD611A-11F8-42C4-944F-E0B6486EE1E3}">
      <dgm:prSet phldrT="[Szöveg]"/>
      <dgm:spPr/>
      <dgm:t>
        <a:bodyPr/>
        <a:lstStyle/>
        <a:p>
          <a:r>
            <a:rPr lang="hu-HU" dirty="0" smtClean="0"/>
            <a:t>Viták, tárgyalások -&gt; feltárják a vállalati stratégiák egyes vezetőkre gyakorolt hatását</a:t>
          </a:r>
          <a:endParaRPr lang="hu-HU" dirty="0"/>
        </a:p>
      </dgm:t>
    </dgm:pt>
    <dgm:pt modelId="{82F9CBAA-ECFA-4AA2-AB07-CC75EDA09A75}" type="parTrans" cxnId="{8A93BD5A-2FCA-4F06-AA85-B3343D9BDCE5}">
      <dgm:prSet/>
      <dgm:spPr/>
      <dgm:t>
        <a:bodyPr/>
        <a:lstStyle/>
        <a:p>
          <a:endParaRPr lang="hu-HU"/>
        </a:p>
      </dgm:t>
    </dgm:pt>
    <dgm:pt modelId="{80DCF4CC-74BC-4BB2-9781-FFDFBCEF01EF}" type="sibTrans" cxnId="{8A93BD5A-2FCA-4F06-AA85-B3343D9BDCE5}">
      <dgm:prSet/>
      <dgm:spPr/>
      <dgm:t>
        <a:bodyPr/>
        <a:lstStyle/>
        <a:p>
          <a:endParaRPr lang="hu-HU"/>
        </a:p>
      </dgm:t>
    </dgm:pt>
    <dgm:pt modelId="{3BA2172F-8C84-4275-96C1-89E8D5BE8E9F}" type="pres">
      <dgm:prSet presAssocID="{2290B54B-4D53-4126-B2FA-AAECF114F2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8661730-85BB-4C23-8CF7-44F851888E1B}" type="pres">
      <dgm:prSet presAssocID="{489970F4-0F77-485C-B578-A9B1245775C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BB891B-E0CC-49CE-AA9B-CB05E13879BA}" type="pres">
      <dgm:prSet presAssocID="{489970F4-0F77-485C-B578-A9B1245775C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195BF9-EF45-4584-8462-A77BB18061B5}" type="pres">
      <dgm:prSet presAssocID="{A4162EBE-727B-4967-8D61-6B9884243DB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ACCBDE7-C90A-41D6-B31F-DA89449F2B5C}" type="pres">
      <dgm:prSet presAssocID="{A4162EBE-727B-4967-8D61-6B9884243DB2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933970-DDAB-457C-BDFC-E248F2861007}" type="pres">
      <dgm:prSet presAssocID="{6B25683A-6957-43B4-8C20-7A2561167F0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E3C603-6B23-449D-95BF-456EC85C83AD}" type="pres">
      <dgm:prSet presAssocID="{6B25683A-6957-43B4-8C20-7A2561167F0D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1124C8-C6A6-4B45-BAC8-CB9B80E244AA}" type="pres">
      <dgm:prSet presAssocID="{CA448880-C344-4CBA-B66E-76B113A0C0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71F5DF0-2A4E-4208-8195-59802C555610}" type="pres">
      <dgm:prSet presAssocID="{CA448880-C344-4CBA-B66E-76B113A0C0F0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EB4103D-1889-46CC-AB90-BC9A98BAB6E9}" srcId="{A4162EBE-727B-4967-8D61-6B9884243DB2}" destId="{75B783B8-307C-4B41-93C1-6FF05D39DA26}" srcOrd="0" destOrd="0" parTransId="{D5A7E446-D7D9-4F05-B419-B4993BA4EEEE}" sibTransId="{105B1A5D-C9B7-4D80-8E0C-A2260DEAD7B0}"/>
    <dgm:cxn modelId="{07DB1EC0-8A34-4AB5-A4B0-2629B9CA12A0}" srcId="{6B25683A-6957-43B4-8C20-7A2561167F0D}" destId="{31642D06-C7C3-4718-9BEC-DD481AFFC49A}" srcOrd="1" destOrd="0" parTransId="{5D4BB0F4-8170-4D34-BAF4-FF3FC7E72335}" sibTransId="{39B3EE8B-CF7C-4CD4-A3E0-9CB338EB72E4}"/>
    <dgm:cxn modelId="{D016FF72-C676-40CD-B9DB-813935E2AAEE}" srcId="{2290B54B-4D53-4126-B2FA-AAECF114F2BF}" destId="{489970F4-0F77-485C-B578-A9B1245775C2}" srcOrd="0" destOrd="0" parTransId="{2C3AD091-33F6-42EE-98EF-357E28B29C60}" sibTransId="{87832661-6AFA-46B3-A816-B5D8210DCEBA}"/>
    <dgm:cxn modelId="{CE4D1CC8-503C-441B-AB7D-83F50388D461}" type="presOf" srcId="{EE605C22-687A-4BEA-B9C5-CADB642C783F}" destId="{BACCBDE7-C90A-41D6-B31F-DA89449F2B5C}" srcOrd="0" destOrd="1" presId="urn:microsoft.com/office/officeart/2005/8/layout/vList2"/>
    <dgm:cxn modelId="{EB67B64F-33CF-4AD5-80EB-87B3225F2782}" type="presOf" srcId="{75B783B8-307C-4B41-93C1-6FF05D39DA26}" destId="{BACCBDE7-C90A-41D6-B31F-DA89449F2B5C}" srcOrd="0" destOrd="0" presId="urn:microsoft.com/office/officeart/2005/8/layout/vList2"/>
    <dgm:cxn modelId="{93280937-3B6F-414F-B0C4-C5ECD8088C31}" type="presOf" srcId="{A4162EBE-727B-4967-8D61-6B9884243DB2}" destId="{77195BF9-EF45-4584-8462-A77BB18061B5}" srcOrd="0" destOrd="0" presId="urn:microsoft.com/office/officeart/2005/8/layout/vList2"/>
    <dgm:cxn modelId="{AE3BC73D-3A94-4468-8ECD-DBB90E92308F}" type="presOf" srcId="{31642D06-C7C3-4718-9BEC-DD481AFFC49A}" destId="{22E3C603-6B23-449D-95BF-456EC85C83AD}" srcOrd="0" destOrd="1" presId="urn:microsoft.com/office/officeart/2005/8/layout/vList2"/>
    <dgm:cxn modelId="{8A93BD5A-2FCA-4F06-AA85-B3343D9BDCE5}" srcId="{CA448880-C344-4CBA-B66E-76B113A0C0F0}" destId="{08AD611A-11F8-42C4-944F-E0B6486EE1E3}" srcOrd="0" destOrd="0" parTransId="{82F9CBAA-ECFA-4AA2-AB07-CC75EDA09A75}" sibTransId="{80DCF4CC-74BC-4BB2-9781-FFDFBCEF01EF}"/>
    <dgm:cxn modelId="{0501EFE3-25A8-49E5-A028-6160D8FEFD0C}" srcId="{2290B54B-4D53-4126-B2FA-AAECF114F2BF}" destId="{CA448880-C344-4CBA-B66E-76B113A0C0F0}" srcOrd="3" destOrd="0" parTransId="{5B7E7F30-1459-4EAC-8436-10E80E6DFC3D}" sibTransId="{D803B9AE-E387-463A-822B-2AF45CB06E1B}"/>
    <dgm:cxn modelId="{33A0FCC9-68D3-4FAD-9106-B2F1E03D3AA9}" srcId="{2290B54B-4D53-4126-B2FA-AAECF114F2BF}" destId="{A4162EBE-727B-4967-8D61-6B9884243DB2}" srcOrd="1" destOrd="0" parTransId="{65946B36-A958-4374-8DC4-8864805D47C3}" sibTransId="{22E069AE-74D7-4B84-87EA-C1334D738BA0}"/>
    <dgm:cxn modelId="{8D1FF229-9602-4A8B-93B2-41A4E984BF90}" srcId="{2290B54B-4D53-4126-B2FA-AAECF114F2BF}" destId="{6B25683A-6957-43B4-8C20-7A2561167F0D}" srcOrd="2" destOrd="0" parTransId="{B4947C77-2F44-48DA-B9F5-F28AEB6B4470}" sibTransId="{6355F3A5-0B4A-42B4-96F0-E817619CCA21}"/>
    <dgm:cxn modelId="{98010EE7-9AF2-4DE5-938D-5448775C2A2A}" srcId="{6B25683A-6957-43B4-8C20-7A2561167F0D}" destId="{805E067B-E2C3-4D72-99C6-491E31012A03}" srcOrd="0" destOrd="0" parTransId="{2AB6DDB0-1482-4336-9C4E-072C51317187}" sibTransId="{5FD9F700-1614-483C-AACC-6DD3AF920D5F}"/>
    <dgm:cxn modelId="{B26CBF1D-E7E9-4E7B-BE93-869CC2AE631F}" type="presOf" srcId="{CA448880-C344-4CBA-B66E-76B113A0C0F0}" destId="{9F1124C8-C6A6-4B45-BAC8-CB9B80E244AA}" srcOrd="0" destOrd="0" presId="urn:microsoft.com/office/officeart/2005/8/layout/vList2"/>
    <dgm:cxn modelId="{D75B1638-CBCB-4C76-ABF2-BE3BCADEE9C0}" type="presOf" srcId="{D1E6878F-73D4-46D6-A50C-B29C14ACEAD0}" destId="{FBBB891B-E0CC-49CE-AA9B-CB05E13879BA}" srcOrd="0" destOrd="0" presId="urn:microsoft.com/office/officeart/2005/8/layout/vList2"/>
    <dgm:cxn modelId="{C515538F-A6B8-4994-A944-B0D0310151B7}" type="presOf" srcId="{6B25683A-6957-43B4-8C20-7A2561167F0D}" destId="{DD933970-DDAB-457C-BDFC-E248F2861007}" srcOrd="0" destOrd="0" presId="urn:microsoft.com/office/officeart/2005/8/layout/vList2"/>
    <dgm:cxn modelId="{D21699D3-8797-49F9-B098-D664EAE1707A}" type="presOf" srcId="{805E067B-E2C3-4D72-99C6-491E31012A03}" destId="{22E3C603-6B23-449D-95BF-456EC85C83AD}" srcOrd="0" destOrd="0" presId="urn:microsoft.com/office/officeart/2005/8/layout/vList2"/>
    <dgm:cxn modelId="{616091F5-AA37-4943-8FC2-1AF22E96C704}" type="presOf" srcId="{08AD611A-11F8-42C4-944F-E0B6486EE1E3}" destId="{871F5DF0-2A4E-4208-8195-59802C555610}" srcOrd="0" destOrd="0" presId="urn:microsoft.com/office/officeart/2005/8/layout/vList2"/>
    <dgm:cxn modelId="{721104C8-F68B-4F10-B3AB-4C942AC5D163}" type="presOf" srcId="{489970F4-0F77-485C-B578-A9B1245775C2}" destId="{88661730-85BB-4C23-8CF7-44F851888E1B}" srcOrd="0" destOrd="0" presId="urn:microsoft.com/office/officeart/2005/8/layout/vList2"/>
    <dgm:cxn modelId="{23B724D9-3EFF-43A1-84FD-4872E9FB9797}" srcId="{489970F4-0F77-485C-B578-A9B1245775C2}" destId="{D1E6878F-73D4-46D6-A50C-B29C14ACEAD0}" srcOrd="0" destOrd="0" parTransId="{C57DD815-E11A-4DFC-8DE0-9A40AFF4F895}" sibTransId="{C85EFE1E-D0A5-4DCD-9846-A6FD4F4C9AF5}"/>
    <dgm:cxn modelId="{2C012F5F-77FB-43AF-92C3-BB49484483C4}" srcId="{A4162EBE-727B-4967-8D61-6B9884243DB2}" destId="{EE605C22-687A-4BEA-B9C5-CADB642C783F}" srcOrd="1" destOrd="0" parTransId="{06898B42-DB37-4BA4-8EED-4C89112FA5A9}" sibTransId="{3232EAAC-B677-4D72-BE62-7548A8172984}"/>
    <dgm:cxn modelId="{D25078B2-0D1D-44A9-B48F-357C1AF3F18A}" type="presOf" srcId="{2290B54B-4D53-4126-B2FA-AAECF114F2BF}" destId="{3BA2172F-8C84-4275-96C1-89E8D5BE8E9F}" srcOrd="0" destOrd="0" presId="urn:microsoft.com/office/officeart/2005/8/layout/vList2"/>
    <dgm:cxn modelId="{0AE5F027-0604-42A6-A108-4320C1007A9A}" type="presParOf" srcId="{3BA2172F-8C84-4275-96C1-89E8D5BE8E9F}" destId="{88661730-85BB-4C23-8CF7-44F851888E1B}" srcOrd="0" destOrd="0" presId="urn:microsoft.com/office/officeart/2005/8/layout/vList2"/>
    <dgm:cxn modelId="{F98FE662-935E-4C0C-91EE-3BD27D503C98}" type="presParOf" srcId="{3BA2172F-8C84-4275-96C1-89E8D5BE8E9F}" destId="{FBBB891B-E0CC-49CE-AA9B-CB05E13879BA}" srcOrd="1" destOrd="0" presId="urn:microsoft.com/office/officeart/2005/8/layout/vList2"/>
    <dgm:cxn modelId="{6984A665-2411-4D32-8579-A7752F7E83C3}" type="presParOf" srcId="{3BA2172F-8C84-4275-96C1-89E8D5BE8E9F}" destId="{77195BF9-EF45-4584-8462-A77BB18061B5}" srcOrd="2" destOrd="0" presId="urn:microsoft.com/office/officeart/2005/8/layout/vList2"/>
    <dgm:cxn modelId="{ADE060F1-6DA6-4C0A-AD69-FC307BEBB346}" type="presParOf" srcId="{3BA2172F-8C84-4275-96C1-89E8D5BE8E9F}" destId="{BACCBDE7-C90A-41D6-B31F-DA89449F2B5C}" srcOrd="3" destOrd="0" presId="urn:microsoft.com/office/officeart/2005/8/layout/vList2"/>
    <dgm:cxn modelId="{02AB4609-97C8-4A37-AEB7-30A4B3F00355}" type="presParOf" srcId="{3BA2172F-8C84-4275-96C1-89E8D5BE8E9F}" destId="{DD933970-DDAB-457C-BDFC-E248F2861007}" srcOrd="4" destOrd="0" presId="urn:microsoft.com/office/officeart/2005/8/layout/vList2"/>
    <dgm:cxn modelId="{B019F77B-9DCB-4730-8D56-16094CB08D4F}" type="presParOf" srcId="{3BA2172F-8C84-4275-96C1-89E8D5BE8E9F}" destId="{22E3C603-6B23-449D-95BF-456EC85C83AD}" srcOrd="5" destOrd="0" presId="urn:microsoft.com/office/officeart/2005/8/layout/vList2"/>
    <dgm:cxn modelId="{1F0372CD-B59A-41CE-BDBF-6FEAB67F0CD1}" type="presParOf" srcId="{3BA2172F-8C84-4275-96C1-89E8D5BE8E9F}" destId="{9F1124C8-C6A6-4B45-BAC8-CB9B80E244AA}" srcOrd="6" destOrd="0" presId="urn:microsoft.com/office/officeart/2005/8/layout/vList2"/>
    <dgm:cxn modelId="{707EEC70-3E2A-4D90-B9EF-D320F392B95D}" type="presParOf" srcId="{3BA2172F-8C84-4275-96C1-89E8D5BE8E9F}" destId="{871F5DF0-2A4E-4208-8195-59802C55561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706A4F-9767-4ACD-BD4A-2749BA7811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hu-HU"/>
        </a:p>
      </dgm:t>
    </dgm:pt>
    <dgm:pt modelId="{5FC93B13-92DE-4886-9ECE-018F06EE71D8}">
      <dgm:prSet phldrT="[Szöveg]"/>
      <dgm:spPr/>
      <dgm:t>
        <a:bodyPr/>
        <a:lstStyle/>
        <a:p>
          <a:r>
            <a:rPr lang="hu-HU" dirty="0" smtClean="0"/>
            <a:t>Bürokratikus </a:t>
          </a:r>
          <a:r>
            <a:rPr lang="hu-HU" dirty="0" err="1" smtClean="0"/>
            <a:t>ujjgyarkolat</a:t>
          </a:r>
          <a:endParaRPr lang="hu-HU" dirty="0"/>
        </a:p>
      </dgm:t>
    </dgm:pt>
    <dgm:pt modelId="{FC3BC2EE-0F46-4AED-B895-27F0DB222664}" type="parTrans" cxnId="{B5A014A8-E1A5-416B-B0AD-D263DB99DB49}">
      <dgm:prSet/>
      <dgm:spPr/>
      <dgm:t>
        <a:bodyPr/>
        <a:lstStyle/>
        <a:p>
          <a:endParaRPr lang="hu-HU"/>
        </a:p>
      </dgm:t>
    </dgm:pt>
    <dgm:pt modelId="{974E7E56-815C-49C5-B11D-7339E6C4899D}" type="sibTrans" cxnId="{B5A014A8-E1A5-416B-B0AD-D263DB99DB49}">
      <dgm:prSet/>
      <dgm:spPr/>
      <dgm:t>
        <a:bodyPr/>
        <a:lstStyle/>
        <a:p>
          <a:endParaRPr lang="hu-HU"/>
        </a:p>
      </dgm:t>
    </dgm:pt>
    <dgm:pt modelId="{2DAEB86D-4A40-4A63-B0C2-F5D056580543}">
      <dgm:prSet phldrT="[Szöveg]" custT="1"/>
      <dgm:spPr/>
      <dgm:t>
        <a:bodyPr/>
        <a:lstStyle/>
        <a:p>
          <a:r>
            <a:rPr lang="hu-HU" sz="1800" dirty="0" smtClean="0"/>
            <a:t>Könnyen nyomtatványtöltögetéssé válhat</a:t>
          </a:r>
          <a:endParaRPr lang="hu-HU" sz="1800" dirty="0"/>
        </a:p>
      </dgm:t>
    </dgm:pt>
    <dgm:pt modelId="{40B753F3-4B1B-42D6-BAC6-E549529D05CC}" type="parTrans" cxnId="{EB5BA94F-E8C2-47C5-824E-428E45E4C297}">
      <dgm:prSet/>
      <dgm:spPr/>
      <dgm:t>
        <a:bodyPr/>
        <a:lstStyle/>
        <a:p>
          <a:endParaRPr lang="hu-HU"/>
        </a:p>
      </dgm:t>
    </dgm:pt>
    <dgm:pt modelId="{7B83D35C-FA9C-4EC5-ADC3-BB5994A114BE}" type="sibTrans" cxnId="{EB5BA94F-E8C2-47C5-824E-428E45E4C297}">
      <dgm:prSet/>
      <dgm:spPr/>
      <dgm:t>
        <a:bodyPr/>
        <a:lstStyle/>
        <a:p>
          <a:endParaRPr lang="hu-HU"/>
        </a:p>
      </dgm:t>
    </dgm:pt>
    <dgm:pt modelId="{9D6C296B-9EC1-49A8-B7E8-EADD947A0CE8}">
      <dgm:prSet phldrT="[Szöveg]"/>
      <dgm:spPr/>
      <dgm:t>
        <a:bodyPr/>
        <a:lstStyle/>
        <a:p>
          <a:r>
            <a:rPr lang="hu-HU" dirty="0" smtClean="0"/>
            <a:t>A stratégiai terv elkészítését csak „delegálgatják” az osztályok egymás között</a:t>
          </a:r>
          <a:endParaRPr lang="hu-HU" dirty="0"/>
        </a:p>
      </dgm:t>
    </dgm:pt>
    <dgm:pt modelId="{B68A1DD9-861A-413B-80AA-49B47BD1DF1A}" type="parTrans" cxnId="{4FF5F65D-1EE1-487E-A8F4-51D234E0AAD9}">
      <dgm:prSet/>
      <dgm:spPr/>
      <dgm:t>
        <a:bodyPr/>
        <a:lstStyle/>
        <a:p>
          <a:endParaRPr lang="hu-HU"/>
        </a:p>
      </dgm:t>
    </dgm:pt>
    <dgm:pt modelId="{6F15F5C3-0CDB-4C15-9E2D-D4F7D9CAE543}" type="sibTrans" cxnId="{4FF5F65D-1EE1-487E-A8F4-51D234E0AAD9}">
      <dgm:prSet/>
      <dgm:spPr/>
      <dgm:t>
        <a:bodyPr/>
        <a:lstStyle/>
        <a:p>
          <a:endParaRPr lang="hu-HU"/>
        </a:p>
      </dgm:t>
    </dgm:pt>
    <dgm:pt modelId="{8E760AF7-8BDF-42A1-A300-6B7C6DC621E6}">
      <dgm:prSet phldrT="[Szöveg]" custT="1"/>
      <dgm:spPr/>
      <dgm:t>
        <a:bodyPr/>
        <a:lstStyle/>
        <a:p>
          <a:r>
            <a:rPr lang="hu-HU" sz="1800" dirty="0" smtClean="0"/>
            <a:t>Nagy az információveszteség kockázata</a:t>
          </a:r>
          <a:endParaRPr lang="hu-HU" sz="1800" dirty="0"/>
        </a:p>
      </dgm:t>
    </dgm:pt>
    <dgm:pt modelId="{3D64B8ED-D188-4A20-A466-CD6AE53DDCCA}" type="parTrans" cxnId="{AA044ED8-6C34-486D-B964-4C05D501C112}">
      <dgm:prSet/>
      <dgm:spPr/>
      <dgm:t>
        <a:bodyPr/>
        <a:lstStyle/>
        <a:p>
          <a:endParaRPr lang="hu-HU"/>
        </a:p>
      </dgm:t>
    </dgm:pt>
    <dgm:pt modelId="{8EB4B267-42E3-49B0-A845-552AB78AC555}" type="sibTrans" cxnId="{AA044ED8-6C34-486D-B964-4C05D501C112}">
      <dgm:prSet/>
      <dgm:spPr/>
      <dgm:t>
        <a:bodyPr/>
        <a:lstStyle/>
        <a:p>
          <a:endParaRPr lang="hu-HU"/>
        </a:p>
      </dgm:t>
    </dgm:pt>
    <dgm:pt modelId="{EC1E579C-4B15-44FE-9116-CD657D3C1FAB}">
      <dgm:prSet phldrT="[Szöveg]" custT="1"/>
      <dgm:spPr/>
      <dgm:t>
        <a:bodyPr/>
        <a:lstStyle/>
        <a:p>
          <a:r>
            <a:rPr lang="hu-HU" sz="1800" dirty="0" smtClean="0"/>
            <a:t>Stratégiai gondolkodás elhalványodik</a:t>
          </a:r>
          <a:endParaRPr lang="hu-HU" sz="1800" dirty="0"/>
        </a:p>
      </dgm:t>
    </dgm:pt>
    <dgm:pt modelId="{3B6DD3CB-360D-42BF-8DD4-C9B3DA34BA24}" type="parTrans" cxnId="{A694068C-9FBF-4D3A-BFF0-921ED7FD12E4}">
      <dgm:prSet/>
      <dgm:spPr/>
      <dgm:t>
        <a:bodyPr/>
        <a:lstStyle/>
        <a:p>
          <a:endParaRPr lang="hu-HU"/>
        </a:p>
      </dgm:t>
    </dgm:pt>
    <dgm:pt modelId="{9E4A4FB3-31F5-41F4-A412-EED33FBA4E6C}" type="sibTrans" cxnId="{A694068C-9FBF-4D3A-BFF0-921ED7FD12E4}">
      <dgm:prSet/>
      <dgm:spPr/>
      <dgm:t>
        <a:bodyPr/>
        <a:lstStyle/>
        <a:p>
          <a:endParaRPr lang="hu-HU"/>
        </a:p>
      </dgm:t>
    </dgm:pt>
    <dgm:pt modelId="{ADF36D35-35F1-41AA-B8DE-1D58A580F331}">
      <dgm:prSet phldrT="[Szöveg]" custT="1"/>
      <dgm:spPr/>
      <dgm:t>
        <a:bodyPr/>
        <a:lstStyle/>
        <a:p>
          <a:r>
            <a:rPr lang="hu-HU" sz="1800" dirty="0" smtClean="0"/>
            <a:t>Stratégiai tervezési osztály -&gt;kis létszám, inkább </a:t>
          </a:r>
          <a:r>
            <a:rPr lang="hu-HU" sz="1800" dirty="0" err="1" smtClean="0"/>
            <a:t>coach</a:t>
          </a:r>
          <a:r>
            <a:rPr lang="hu-HU" sz="1800" dirty="0" smtClean="0"/>
            <a:t> funkció</a:t>
          </a:r>
          <a:endParaRPr lang="hu-HU" sz="1800" dirty="0"/>
        </a:p>
      </dgm:t>
    </dgm:pt>
    <dgm:pt modelId="{85994DDA-43F1-48E1-B2C8-C5B6699D37C0}" type="parTrans" cxnId="{8E22EC72-AB90-4F5D-90C5-A09A82256D5D}">
      <dgm:prSet/>
      <dgm:spPr/>
      <dgm:t>
        <a:bodyPr/>
        <a:lstStyle/>
        <a:p>
          <a:endParaRPr lang="hu-HU"/>
        </a:p>
      </dgm:t>
    </dgm:pt>
    <dgm:pt modelId="{D030DF82-1A5C-46BB-958F-FD9D2A114CE1}" type="sibTrans" cxnId="{8E22EC72-AB90-4F5D-90C5-A09A82256D5D}">
      <dgm:prSet/>
      <dgm:spPr/>
      <dgm:t>
        <a:bodyPr/>
        <a:lstStyle/>
        <a:p>
          <a:endParaRPr lang="hu-HU"/>
        </a:p>
      </dgm:t>
    </dgm:pt>
    <dgm:pt modelId="{E832D319-DE02-441F-A948-ED1C06CF92F6}">
      <dgm:prSet phldrT="[Szöveg]"/>
      <dgm:spPr/>
      <dgm:t>
        <a:bodyPr/>
        <a:lstStyle/>
        <a:p>
          <a:r>
            <a:rPr lang="hu-HU" dirty="0" smtClean="0"/>
            <a:t>Költséges és időrabló</a:t>
          </a:r>
          <a:endParaRPr lang="hu-HU" dirty="0"/>
        </a:p>
      </dgm:t>
    </dgm:pt>
    <dgm:pt modelId="{7A23F18A-BE19-4467-9275-8A6F4B70D081}" type="parTrans" cxnId="{64C0A305-7962-4E13-AB6D-A7CF606745CE}">
      <dgm:prSet/>
      <dgm:spPr/>
      <dgm:t>
        <a:bodyPr/>
        <a:lstStyle/>
        <a:p>
          <a:endParaRPr lang="hu-HU"/>
        </a:p>
      </dgm:t>
    </dgm:pt>
    <dgm:pt modelId="{CA9027CA-8981-408F-9B51-C6B7B5749B10}" type="sibTrans" cxnId="{64C0A305-7962-4E13-AB6D-A7CF606745CE}">
      <dgm:prSet/>
      <dgm:spPr/>
      <dgm:t>
        <a:bodyPr/>
        <a:lstStyle/>
        <a:p>
          <a:endParaRPr lang="hu-HU"/>
        </a:p>
      </dgm:t>
    </dgm:pt>
    <dgm:pt modelId="{C6A9EB3F-CCE7-425B-B408-7D647EEF7BF2}" type="pres">
      <dgm:prSet presAssocID="{16706A4F-9767-4ACD-BD4A-2749BA7811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1AFBCF9-0360-4E44-B2BB-2556EA439CCA}" type="pres">
      <dgm:prSet presAssocID="{5FC93B13-92DE-4886-9ECE-018F06EE71D8}" presName="parentText" presStyleLbl="node1" presStyleIdx="0" presStyleCnt="3" custScaleY="66868" custLinFactNeighborY="-185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DBEEA4-2F30-451F-B237-A8CF8B35AD30}" type="pres">
      <dgm:prSet presAssocID="{5FC93B13-92DE-4886-9ECE-018F06EE71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846E7E4-E16D-4446-8B65-ACDA57A384D5}" type="pres">
      <dgm:prSet presAssocID="{9D6C296B-9EC1-49A8-B7E8-EADD947A0CE8}" presName="parentText" presStyleLbl="node1" presStyleIdx="1" presStyleCnt="3" custScaleY="66868" custLinFactNeighborY="-1856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029B97-7F6B-4BC1-BBB1-CCBB874FEA6D}" type="pres">
      <dgm:prSet presAssocID="{9D6C296B-9EC1-49A8-B7E8-EADD947A0CE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6C7717-3986-4ADE-B2A2-90EDC375C240}" type="pres">
      <dgm:prSet presAssocID="{E832D319-DE02-441F-A948-ED1C06CF92F6}" presName="parentText" presStyleLbl="node1" presStyleIdx="2" presStyleCnt="3" custScaleY="6686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5A014A8-E1A5-416B-B0AD-D263DB99DB49}" srcId="{16706A4F-9767-4ACD-BD4A-2749BA78110C}" destId="{5FC93B13-92DE-4886-9ECE-018F06EE71D8}" srcOrd="0" destOrd="0" parTransId="{FC3BC2EE-0F46-4AED-B895-27F0DB222664}" sibTransId="{974E7E56-815C-49C5-B11D-7339E6C4899D}"/>
    <dgm:cxn modelId="{EB5BA94F-E8C2-47C5-824E-428E45E4C297}" srcId="{5FC93B13-92DE-4886-9ECE-018F06EE71D8}" destId="{2DAEB86D-4A40-4A63-B0C2-F5D056580543}" srcOrd="0" destOrd="0" parTransId="{40B753F3-4B1B-42D6-BAC6-E549529D05CC}" sibTransId="{7B83D35C-FA9C-4EC5-ADC3-BB5994A114BE}"/>
    <dgm:cxn modelId="{872BFE50-C6B6-4BF5-8B66-C4BB4CF4D2E1}" type="presOf" srcId="{2DAEB86D-4A40-4A63-B0C2-F5D056580543}" destId="{05DBEEA4-2F30-451F-B237-A8CF8B35AD30}" srcOrd="0" destOrd="0" presId="urn:microsoft.com/office/officeart/2005/8/layout/vList2"/>
    <dgm:cxn modelId="{3BFA1BA2-8754-49DF-A202-FFBED4FD9BAE}" type="presOf" srcId="{E832D319-DE02-441F-A948-ED1C06CF92F6}" destId="{CF6C7717-3986-4ADE-B2A2-90EDC375C240}" srcOrd="0" destOrd="0" presId="urn:microsoft.com/office/officeart/2005/8/layout/vList2"/>
    <dgm:cxn modelId="{64F8C5BA-186E-4C39-8461-184D8C2CE389}" type="presOf" srcId="{16706A4F-9767-4ACD-BD4A-2749BA78110C}" destId="{C6A9EB3F-CCE7-425B-B408-7D647EEF7BF2}" srcOrd="0" destOrd="0" presId="urn:microsoft.com/office/officeart/2005/8/layout/vList2"/>
    <dgm:cxn modelId="{782A534B-D92D-4764-B756-B38DB5E30E04}" type="presOf" srcId="{ADF36D35-35F1-41AA-B8DE-1D58A580F331}" destId="{44029B97-7F6B-4BC1-BBB1-CCBB874FEA6D}" srcOrd="0" destOrd="1" presId="urn:microsoft.com/office/officeart/2005/8/layout/vList2"/>
    <dgm:cxn modelId="{266363E7-F4C2-45C7-9D9E-D87156B89D69}" type="presOf" srcId="{EC1E579C-4B15-44FE-9116-CD657D3C1FAB}" destId="{05DBEEA4-2F30-451F-B237-A8CF8B35AD30}" srcOrd="0" destOrd="1" presId="urn:microsoft.com/office/officeart/2005/8/layout/vList2"/>
    <dgm:cxn modelId="{4FF5F65D-1EE1-487E-A8F4-51D234E0AAD9}" srcId="{16706A4F-9767-4ACD-BD4A-2749BA78110C}" destId="{9D6C296B-9EC1-49A8-B7E8-EADD947A0CE8}" srcOrd="1" destOrd="0" parTransId="{B68A1DD9-861A-413B-80AA-49B47BD1DF1A}" sibTransId="{6F15F5C3-0CDB-4C15-9E2D-D4F7D9CAE543}"/>
    <dgm:cxn modelId="{8E22EC72-AB90-4F5D-90C5-A09A82256D5D}" srcId="{9D6C296B-9EC1-49A8-B7E8-EADD947A0CE8}" destId="{ADF36D35-35F1-41AA-B8DE-1D58A580F331}" srcOrd="1" destOrd="0" parTransId="{85994DDA-43F1-48E1-B2C8-C5B6699D37C0}" sibTransId="{D030DF82-1A5C-46BB-958F-FD9D2A114CE1}"/>
    <dgm:cxn modelId="{64C0A305-7962-4E13-AB6D-A7CF606745CE}" srcId="{16706A4F-9767-4ACD-BD4A-2749BA78110C}" destId="{E832D319-DE02-441F-A948-ED1C06CF92F6}" srcOrd="2" destOrd="0" parTransId="{7A23F18A-BE19-4467-9275-8A6F4B70D081}" sibTransId="{CA9027CA-8981-408F-9B51-C6B7B5749B10}"/>
    <dgm:cxn modelId="{2905D40F-F508-4290-B0C4-59B4F4B8BFA9}" type="presOf" srcId="{9D6C296B-9EC1-49A8-B7E8-EADD947A0CE8}" destId="{D846E7E4-E16D-4446-8B65-ACDA57A384D5}" srcOrd="0" destOrd="0" presId="urn:microsoft.com/office/officeart/2005/8/layout/vList2"/>
    <dgm:cxn modelId="{AA044ED8-6C34-486D-B964-4C05D501C112}" srcId="{9D6C296B-9EC1-49A8-B7E8-EADD947A0CE8}" destId="{8E760AF7-8BDF-42A1-A300-6B7C6DC621E6}" srcOrd="0" destOrd="0" parTransId="{3D64B8ED-D188-4A20-A466-CD6AE53DDCCA}" sibTransId="{8EB4B267-42E3-49B0-A845-552AB78AC555}"/>
    <dgm:cxn modelId="{A694068C-9FBF-4D3A-BFF0-921ED7FD12E4}" srcId="{5FC93B13-92DE-4886-9ECE-018F06EE71D8}" destId="{EC1E579C-4B15-44FE-9116-CD657D3C1FAB}" srcOrd="1" destOrd="0" parTransId="{3B6DD3CB-360D-42BF-8DD4-C9B3DA34BA24}" sibTransId="{9E4A4FB3-31F5-41F4-A412-EED33FBA4E6C}"/>
    <dgm:cxn modelId="{84421326-7ABE-4522-A161-75F5292DF3E7}" type="presOf" srcId="{5FC93B13-92DE-4886-9ECE-018F06EE71D8}" destId="{A1AFBCF9-0360-4E44-B2BB-2556EA439CCA}" srcOrd="0" destOrd="0" presId="urn:microsoft.com/office/officeart/2005/8/layout/vList2"/>
    <dgm:cxn modelId="{8FDEB1D9-2630-4A4B-9C40-8F6FB0B0D170}" type="presOf" srcId="{8E760AF7-8BDF-42A1-A300-6B7C6DC621E6}" destId="{44029B97-7F6B-4BC1-BBB1-CCBB874FEA6D}" srcOrd="0" destOrd="0" presId="urn:microsoft.com/office/officeart/2005/8/layout/vList2"/>
    <dgm:cxn modelId="{A43CED46-04B2-4A95-ACB8-DE0A248D0D78}" type="presParOf" srcId="{C6A9EB3F-CCE7-425B-B408-7D647EEF7BF2}" destId="{A1AFBCF9-0360-4E44-B2BB-2556EA439CCA}" srcOrd="0" destOrd="0" presId="urn:microsoft.com/office/officeart/2005/8/layout/vList2"/>
    <dgm:cxn modelId="{E5AE2BA1-7930-4295-8266-B341C4B6580A}" type="presParOf" srcId="{C6A9EB3F-CCE7-425B-B408-7D647EEF7BF2}" destId="{05DBEEA4-2F30-451F-B237-A8CF8B35AD30}" srcOrd="1" destOrd="0" presId="urn:microsoft.com/office/officeart/2005/8/layout/vList2"/>
    <dgm:cxn modelId="{C22CF9DD-D56A-4D15-A28A-DF7C1E371A0D}" type="presParOf" srcId="{C6A9EB3F-CCE7-425B-B408-7D647EEF7BF2}" destId="{D846E7E4-E16D-4446-8B65-ACDA57A384D5}" srcOrd="2" destOrd="0" presId="urn:microsoft.com/office/officeart/2005/8/layout/vList2"/>
    <dgm:cxn modelId="{3CD48B89-877D-4D1D-AE30-16BF0A6B8FFB}" type="presParOf" srcId="{C6A9EB3F-CCE7-425B-B408-7D647EEF7BF2}" destId="{44029B97-7F6B-4BC1-BBB1-CCBB874FEA6D}" srcOrd="3" destOrd="0" presId="urn:microsoft.com/office/officeart/2005/8/layout/vList2"/>
    <dgm:cxn modelId="{80C4DA77-4632-4B0A-A243-715ADE52EE54}" type="presParOf" srcId="{C6A9EB3F-CCE7-425B-B408-7D647EEF7BF2}" destId="{CF6C7717-3986-4ADE-B2A2-90EDC375C2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615EA-807C-4EFA-8CA3-9212629E5B2F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Célok megfogalmazása</a:t>
          </a:r>
          <a:endParaRPr lang="hu-HU" sz="2000" kern="1200" dirty="0"/>
        </a:p>
      </dsp:txBody>
      <dsp:txXfrm>
        <a:off x="44665" y="2106299"/>
        <a:ext cx="2060143" cy="1206068"/>
      </dsp:txXfrm>
    </dsp:sp>
    <dsp:sp modelId="{295B7654-117D-4291-9983-86735FA69052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2355850" y="2550475"/>
        <a:ext cx="316861" cy="317716"/>
      </dsp:txXfrm>
    </dsp:sp>
    <dsp:sp modelId="{942CB57C-FA1B-4FBC-81E1-607CFDBD6C04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-617032"/>
            <a:satOff val="-10836"/>
            <a:lumOff val="-19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Célokhoz akciók rendelése</a:t>
          </a:r>
          <a:endParaRPr lang="hu-HU" sz="2000" kern="1200" dirty="0"/>
        </a:p>
      </dsp:txBody>
      <dsp:txXfrm>
        <a:off x="3033928" y="2106299"/>
        <a:ext cx="2060143" cy="1206068"/>
      </dsp:txXfrm>
    </dsp:sp>
    <dsp:sp modelId="{E79AA9D8-DB85-4419-9F5E-95FED9F2A981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5345112" y="2550475"/>
        <a:ext cx="316861" cy="317716"/>
      </dsp:txXfrm>
    </dsp:sp>
    <dsp:sp modelId="{14D88F5B-25D2-4D31-8DDF-C925EB5229D7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Feltételrendszer biztosítása</a:t>
          </a:r>
          <a:endParaRPr lang="hu-HU" sz="2000" kern="1200" dirty="0"/>
        </a:p>
      </dsp:txBody>
      <dsp:txXfrm>
        <a:off x="6023190" y="2106299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D182E-F96B-49F0-BFFA-59B0EDF637B9}">
      <dsp:nvSpPr>
        <dsp:cNvPr id="0" name=""/>
        <dsp:cNvSpPr/>
      </dsp:nvSpPr>
      <dsp:spPr>
        <a:xfrm rot="5400000">
          <a:off x="5830023" y="-2198849"/>
          <a:ext cx="1397585" cy="614476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Új stratégiák kiválasztásának folyamata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Rendszertelen, észlelt lehetőségek és változások függvényében felülvizsgálandó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Pl. új terméket akarunk előállítani</a:t>
          </a:r>
          <a:endParaRPr lang="hu-HU" sz="1900" kern="1200" dirty="0"/>
        </a:p>
      </dsp:txBody>
      <dsp:txXfrm rot="-5400000">
        <a:off x="3456432" y="242966"/>
        <a:ext cx="6076544" cy="1261137"/>
      </dsp:txXfrm>
    </dsp:sp>
    <dsp:sp modelId="{22099706-203E-481F-8755-329278842FF6}">
      <dsp:nvSpPr>
        <dsp:cNvPr id="0" name=""/>
        <dsp:cNvSpPr/>
      </dsp:nvSpPr>
      <dsp:spPr>
        <a:xfrm>
          <a:off x="0" y="43"/>
          <a:ext cx="3456432" cy="174698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Stratégia alkotás</a:t>
          </a:r>
          <a:endParaRPr lang="hu-HU" sz="3600" kern="1200" dirty="0"/>
        </a:p>
      </dsp:txBody>
      <dsp:txXfrm>
        <a:off x="85281" y="85324"/>
        <a:ext cx="3285870" cy="1576419"/>
      </dsp:txXfrm>
    </dsp:sp>
    <dsp:sp modelId="{585D6105-5B86-4952-8C64-D60A71823B5B}">
      <dsp:nvSpPr>
        <dsp:cNvPr id="0" name=""/>
        <dsp:cNvSpPr/>
      </dsp:nvSpPr>
      <dsp:spPr>
        <a:xfrm rot="5400000">
          <a:off x="5830023" y="-364518"/>
          <a:ext cx="1397585" cy="6144768"/>
        </a:xfrm>
        <a:prstGeom prst="round2SameRect">
          <a:avLst/>
        </a:prstGeom>
        <a:solidFill>
          <a:schemeClr val="accent3">
            <a:tint val="40000"/>
            <a:alpha val="90000"/>
            <a:hueOff val="-1745336"/>
            <a:satOff val="-21231"/>
            <a:lumOff val="-1444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-1745336"/>
              <a:satOff val="-21231"/>
              <a:lumOff val="-14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Stratégiák megvalósítási folyamatának eldöntése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Előre meghatározott és rögzített eljárások, időbeosztás</a:t>
          </a:r>
          <a:endParaRPr lang="hu-H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Pl. új termék előállításának megvalósításával kapcsolatos kérdések</a:t>
          </a:r>
          <a:endParaRPr lang="hu-HU" sz="1900" kern="1200" dirty="0"/>
        </a:p>
      </dsp:txBody>
      <dsp:txXfrm rot="-5400000">
        <a:off x="3456432" y="2077297"/>
        <a:ext cx="6076544" cy="1261137"/>
      </dsp:txXfrm>
    </dsp:sp>
    <dsp:sp modelId="{EBEFDD23-285A-4542-BB2B-E1B5CC46108B}">
      <dsp:nvSpPr>
        <dsp:cNvPr id="0" name=""/>
        <dsp:cNvSpPr/>
      </dsp:nvSpPr>
      <dsp:spPr>
        <a:xfrm>
          <a:off x="0" y="1834374"/>
          <a:ext cx="3456432" cy="1746981"/>
        </a:xfrm>
        <a:prstGeom prst="roundRect">
          <a:avLst/>
        </a:prstGeom>
        <a:solidFill>
          <a:schemeClr val="accent3">
            <a:hueOff val="-1234063"/>
            <a:satOff val="-21671"/>
            <a:lumOff val="-392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600" kern="1200" dirty="0" smtClean="0"/>
            <a:t>Stratégiai tervezés</a:t>
          </a:r>
          <a:endParaRPr lang="hu-HU" sz="3600" kern="1200" dirty="0"/>
        </a:p>
      </dsp:txBody>
      <dsp:txXfrm>
        <a:off x="85281" y="1919655"/>
        <a:ext cx="3285870" cy="1576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61730-85BB-4C23-8CF7-44F851888E1B}">
      <dsp:nvSpPr>
        <dsp:cNvPr id="0" name=""/>
        <dsp:cNvSpPr/>
      </dsp:nvSpPr>
      <dsp:spPr>
        <a:xfrm>
          <a:off x="0" y="2951"/>
          <a:ext cx="9601200" cy="6388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Koncepcionális vázat ad az operatív tervek megvalósításához</a:t>
          </a:r>
          <a:endParaRPr lang="hu-HU" sz="2800" kern="1200" dirty="0"/>
        </a:p>
      </dsp:txBody>
      <dsp:txXfrm>
        <a:off x="31185" y="34136"/>
        <a:ext cx="9538830" cy="576449"/>
      </dsp:txXfrm>
    </dsp:sp>
    <dsp:sp modelId="{FBBB891B-E0CC-49CE-AA9B-CB05E13879BA}">
      <dsp:nvSpPr>
        <dsp:cNvPr id="0" name=""/>
        <dsp:cNvSpPr/>
      </dsp:nvSpPr>
      <dsp:spPr>
        <a:xfrm>
          <a:off x="0" y="641771"/>
          <a:ext cx="96012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Erőforrások lekötése a jövőre -&gt;elköteleződés!</a:t>
          </a:r>
          <a:endParaRPr lang="hu-HU" sz="2200" kern="1200" dirty="0"/>
        </a:p>
      </dsp:txBody>
      <dsp:txXfrm>
        <a:off x="0" y="641771"/>
        <a:ext cx="9601200" cy="463680"/>
      </dsp:txXfrm>
    </dsp:sp>
    <dsp:sp modelId="{77195BF9-EF45-4584-8462-A77BB18061B5}">
      <dsp:nvSpPr>
        <dsp:cNvPr id="0" name=""/>
        <dsp:cNvSpPr/>
      </dsp:nvSpPr>
      <dsp:spPr>
        <a:xfrm>
          <a:off x="0" y="1105451"/>
          <a:ext cx="9601200" cy="6388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Vezetés fejlesztésének egyik eszköze</a:t>
          </a:r>
        </a:p>
      </dsp:txBody>
      <dsp:txXfrm>
        <a:off x="31185" y="1136636"/>
        <a:ext cx="9538830" cy="576449"/>
      </dsp:txXfrm>
    </dsp:sp>
    <dsp:sp modelId="{BACCBDE7-C90A-41D6-B31F-DA89449F2B5C}">
      <dsp:nvSpPr>
        <dsp:cNvPr id="0" name=""/>
        <dsp:cNvSpPr/>
      </dsp:nvSpPr>
      <dsp:spPr>
        <a:xfrm>
          <a:off x="0" y="1744271"/>
          <a:ext cx="96012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Oktatási és képzési eszköz a vezetésnek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Folyamat fontossága</a:t>
          </a:r>
          <a:endParaRPr lang="hu-HU" sz="2200" kern="1200" dirty="0"/>
        </a:p>
      </dsp:txBody>
      <dsp:txXfrm>
        <a:off x="0" y="1744271"/>
        <a:ext cx="9601200" cy="710010"/>
      </dsp:txXfrm>
    </dsp:sp>
    <dsp:sp modelId="{DD933970-DDAB-457C-BDFC-E248F2861007}">
      <dsp:nvSpPr>
        <dsp:cNvPr id="0" name=""/>
        <dsp:cNvSpPr/>
      </dsp:nvSpPr>
      <dsp:spPr>
        <a:xfrm>
          <a:off x="0" y="2454281"/>
          <a:ext cx="9601200" cy="6388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Hosszú távú gondolkodásra sarkallja a vezetőket</a:t>
          </a:r>
          <a:endParaRPr lang="hu-HU" sz="2800" kern="1200" dirty="0"/>
        </a:p>
      </dsp:txBody>
      <dsp:txXfrm>
        <a:off x="31185" y="2485466"/>
        <a:ext cx="9538830" cy="576449"/>
      </dsp:txXfrm>
    </dsp:sp>
    <dsp:sp modelId="{22E3C603-6B23-449D-95BF-456EC85C83AD}">
      <dsp:nvSpPr>
        <dsp:cNvPr id="0" name=""/>
        <dsp:cNvSpPr/>
      </dsp:nvSpPr>
      <dsp:spPr>
        <a:xfrm>
          <a:off x="0" y="3093101"/>
          <a:ext cx="9601200" cy="710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Elveszünk a mindennapokban</a:t>
          </a:r>
          <a:endParaRPr lang="hu-H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Napi taktikai problémák, rutinszerű megközelítés</a:t>
          </a:r>
          <a:endParaRPr lang="hu-HU" sz="2200" kern="1200" dirty="0"/>
        </a:p>
      </dsp:txBody>
      <dsp:txXfrm>
        <a:off x="0" y="3093101"/>
        <a:ext cx="9601200" cy="710010"/>
      </dsp:txXfrm>
    </dsp:sp>
    <dsp:sp modelId="{9F1124C8-C6A6-4B45-BAC8-CB9B80E244AA}">
      <dsp:nvSpPr>
        <dsp:cNvPr id="0" name=""/>
        <dsp:cNvSpPr/>
      </dsp:nvSpPr>
      <dsp:spPr>
        <a:xfrm>
          <a:off x="0" y="3803111"/>
          <a:ext cx="9601200" cy="6388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A vezetőket és a vállalatot hosszú távon egymáshoz rendeli</a:t>
          </a:r>
          <a:endParaRPr lang="hu-HU" sz="2800" kern="1200" dirty="0"/>
        </a:p>
      </dsp:txBody>
      <dsp:txXfrm>
        <a:off x="31185" y="3834296"/>
        <a:ext cx="9538830" cy="576449"/>
      </dsp:txXfrm>
    </dsp:sp>
    <dsp:sp modelId="{871F5DF0-2A4E-4208-8195-59802C555610}">
      <dsp:nvSpPr>
        <dsp:cNvPr id="0" name=""/>
        <dsp:cNvSpPr/>
      </dsp:nvSpPr>
      <dsp:spPr>
        <a:xfrm>
          <a:off x="0" y="4441931"/>
          <a:ext cx="9601200" cy="652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200" kern="1200" dirty="0" smtClean="0"/>
            <a:t>Viták, tárgyalások -&gt; feltárják a vállalati stratégiák egyes vezetőkre gyakorolt hatását</a:t>
          </a:r>
          <a:endParaRPr lang="hu-HU" sz="2200" kern="1200" dirty="0"/>
        </a:p>
      </dsp:txBody>
      <dsp:txXfrm>
        <a:off x="0" y="4441931"/>
        <a:ext cx="9601200" cy="6520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FBCF9-0360-4E44-B2BB-2556EA439CCA}">
      <dsp:nvSpPr>
        <dsp:cNvPr id="0" name=""/>
        <dsp:cNvSpPr/>
      </dsp:nvSpPr>
      <dsp:spPr>
        <a:xfrm>
          <a:off x="0" y="116149"/>
          <a:ext cx="9601200" cy="9854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Bürokratikus </a:t>
          </a:r>
          <a:r>
            <a:rPr lang="hu-HU" sz="2600" kern="1200" dirty="0" err="1" smtClean="0"/>
            <a:t>ujjgyarkolat</a:t>
          </a:r>
          <a:endParaRPr lang="hu-HU" sz="2600" kern="1200" dirty="0"/>
        </a:p>
      </dsp:txBody>
      <dsp:txXfrm>
        <a:off x="48105" y="164254"/>
        <a:ext cx="9504990" cy="889227"/>
      </dsp:txXfrm>
    </dsp:sp>
    <dsp:sp modelId="{05DBEEA4-2F30-451F-B237-A8CF8B35AD30}">
      <dsp:nvSpPr>
        <dsp:cNvPr id="0" name=""/>
        <dsp:cNvSpPr/>
      </dsp:nvSpPr>
      <dsp:spPr>
        <a:xfrm>
          <a:off x="0" y="1113574"/>
          <a:ext cx="96012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800" kern="1200" dirty="0" smtClean="0"/>
            <a:t>Könnyen nyomtatványtöltögetéssé válhat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800" kern="1200" dirty="0" smtClean="0"/>
            <a:t>Stratégiai gondolkodás elhalványodik</a:t>
          </a:r>
          <a:endParaRPr lang="hu-HU" sz="1800" kern="1200" dirty="0"/>
        </a:p>
      </dsp:txBody>
      <dsp:txXfrm>
        <a:off x="0" y="1113574"/>
        <a:ext cx="9601200" cy="645840"/>
      </dsp:txXfrm>
    </dsp:sp>
    <dsp:sp modelId="{D846E7E4-E16D-4446-8B65-ACDA57A384D5}">
      <dsp:nvSpPr>
        <dsp:cNvPr id="0" name=""/>
        <dsp:cNvSpPr/>
      </dsp:nvSpPr>
      <dsp:spPr>
        <a:xfrm>
          <a:off x="0" y="1747427"/>
          <a:ext cx="9601200" cy="9854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A stratégiai terv elkészítését csak „delegálgatják” az osztályok egymás között</a:t>
          </a:r>
          <a:endParaRPr lang="hu-HU" sz="2600" kern="1200" dirty="0"/>
        </a:p>
      </dsp:txBody>
      <dsp:txXfrm>
        <a:off x="48105" y="1795532"/>
        <a:ext cx="9504990" cy="889227"/>
      </dsp:txXfrm>
    </dsp:sp>
    <dsp:sp modelId="{44029B97-7F6B-4BC1-BBB1-CCBB874FEA6D}">
      <dsp:nvSpPr>
        <dsp:cNvPr id="0" name=""/>
        <dsp:cNvSpPr/>
      </dsp:nvSpPr>
      <dsp:spPr>
        <a:xfrm>
          <a:off x="0" y="2744851"/>
          <a:ext cx="960120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800" kern="1200" dirty="0" smtClean="0"/>
            <a:t>Nagy az információveszteség kockázata</a:t>
          </a:r>
          <a:endParaRPr lang="hu-H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1800" kern="1200" dirty="0" smtClean="0"/>
            <a:t>Stratégiai tervezési osztály -&gt;kis létszám, inkább </a:t>
          </a:r>
          <a:r>
            <a:rPr lang="hu-HU" sz="1800" kern="1200" dirty="0" err="1" smtClean="0"/>
            <a:t>coach</a:t>
          </a:r>
          <a:r>
            <a:rPr lang="hu-HU" sz="1800" kern="1200" dirty="0" smtClean="0"/>
            <a:t> funkció</a:t>
          </a:r>
          <a:endParaRPr lang="hu-HU" sz="1800" kern="1200" dirty="0"/>
        </a:p>
      </dsp:txBody>
      <dsp:txXfrm>
        <a:off x="0" y="2744851"/>
        <a:ext cx="9601200" cy="645840"/>
      </dsp:txXfrm>
    </dsp:sp>
    <dsp:sp modelId="{CF6C7717-3986-4ADE-B2A2-90EDC375C240}">
      <dsp:nvSpPr>
        <dsp:cNvPr id="0" name=""/>
        <dsp:cNvSpPr/>
      </dsp:nvSpPr>
      <dsp:spPr>
        <a:xfrm>
          <a:off x="0" y="3390691"/>
          <a:ext cx="9601200" cy="9854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dirty="0" smtClean="0"/>
            <a:t>Költséges és időrabló</a:t>
          </a:r>
          <a:endParaRPr lang="hu-HU" sz="2600" kern="1200" dirty="0"/>
        </a:p>
      </dsp:txBody>
      <dsp:txXfrm>
        <a:off x="48105" y="3438796"/>
        <a:ext cx="9504990" cy="889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7260-3764-41B0-BD93-E15E525B1DE7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48485-6626-42A5-8BB7-92F4B852976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46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96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608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7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20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26499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959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6203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6695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46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048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47222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020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72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3198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78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4699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6924179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21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748934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42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97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109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3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19648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18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68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47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99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835228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15813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1963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9455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006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249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9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125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9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9BB3E02-C614-405E-AA9A-ADC31AD3B2C6}" type="datetimeFigureOut">
              <a:rPr lang="hu-HU" smtClean="0"/>
              <a:t>2018. 11. 21.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3D42076-DD06-4A54-B9F9-E24A5C60FC0C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2018. 11. 21.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2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  <p:sldLayoutId id="2147483874" r:id="rId14"/>
    <p:sldLayoutId id="21474838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Kontrolling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Stratégiai </a:t>
            </a:r>
            <a:r>
              <a:rPr lang="hu-HU" dirty="0" smtClean="0"/>
              <a:t>tervezés</a:t>
            </a:r>
          </a:p>
          <a:p>
            <a:r>
              <a:rPr lang="hu-HU" dirty="0" smtClean="0"/>
              <a:t>Feldolgozási idő: 30 perc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5360327" y="702217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2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tervezési folyamat 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) Előfeltevések, irányelvek, premisszák meghatározása</a:t>
            </a:r>
          </a:p>
          <a:p>
            <a:pPr lvl="1"/>
            <a:r>
              <a:rPr lang="hu-HU" dirty="0" smtClean="0"/>
              <a:t>Általános premisszák</a:t>
            </a:r>
          </a:p>
          <a:p>
            <a:pPr lvl="2"/>
            <a:r>
              <a:rPr lang="hu-HU" dirty="0" smtClean="0"/>
              <a:t>GDP változása </a:t>
            </a:r>
          </a:p>
          <a:p>
            <a:pPr lvl="2"/>
            <a:r>
              <a:rPr lang="hu-HU" dirty="0" smtClean="0"/>
              <a:t>Infláció terv</a:t>
            </a:r>
          </a:p>
          <a:p>
            <a:pPr lvl="2"/>
            <a:r>
              <a:rPr lang="hu-HU" dirty="0" smtClean="0"/>
              <a:t>CPI</a:t>
            </a:r>
          </a:p>
          <a:p>
            <a:pPr lvl="2"/>
            <a:r>
              <a:rPr lang="hu-HU" dirty="0" smtClean="0"/>
              <a:t>Adott gazdasági ciklus jellegzetességei</a:t>
            </a:r>
          </a:p>
          <a:p>
            <a:pPr lvl="1"/>
            <a:r>
              <a:rPr lang="hu-HU" dirty="0" smtClean="0"/>
              <a:t>Premisszák frissítése -&gt; stratégiai terv alapja</a:t>
            </a:r>
          </a:p>
          <a:p>
            <a:pPr lvl="1"/>
            <a:r>
              <a:rPr lang="hu-HU" dirty="0" smtClean="0"/>
              <a:t>Stratégiai döntések figyelembe vétele</a:t>
            </a:r>
          </a:p>
        </p:txBody>
      </p:sp>
    </p:spTree>
    <p:extLst>
      <p:ext uri="{BB962C8B-B14F-4D97-AF65-F5344CB8AC3E}">
        <p14:creationId xmlns:p14="http://schemas.microsoft.com/office/powerpoint/2010/main" val="59092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tervezési folyamat III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3) Az új stratégiai terv első iterációja</a:t>
            </a:r>
          </a:p>
          <a:p>
            <a:pPr lvl="1"/>
            <a:r>
              <a:rPr lang="hu-HU" dirty="0" smtClean="0"/>
              <a:t>Divíziók ill. szervezeti egységek elkészítik a stratégiai terv 1. verzióját</a:t>
            </a:r>
          </a:p>
          <a:p>
            <a:pPr lvl="1"/>
            <a:r>
              <a:rPr lang="hu-HU" dirty="0" smtClean="0"/>
              <a:t>Tartalma vállalati szinten eltérhet, de többségében</a:t>
            </a:r>
          </a:p>
          <a:p>
            <a:pPr lvl="2"/>
            <a:r>
              <a:rPr lang="hu-HU" dirty="0" err="1" smtClean="0"/>
              <a:t>Eredménykimutatás</a:t>
            </a:r>
            <a:endParaRPr lang="hu-HU" dirty="0" smtClean="0"/>
          </a:p>
          <a:p>
            <a:pPr lvl="2"/>
            <a:r>
              <a:rPr lang="hu-HU" dirty="0" smtClean="0"/>
              <a:t>Kulcsfontosságú mérlegelemek</a:t>
            </a:r>
          </a:p>
          <a:p>
            <a:pPr lvl="2"/>
            <a:r>
              <a:rPr lang="hu-HU" dirty="0" smtClean="0"/>
              <a:t>Munkavállalók</a:t>
            </a:r>
          </a:p>
          <a:p>
            <a:pPr lvl="2"/>
            <a:r>
              <a:rPr lang="hu-HU" dirty="0" smtClean="0"/>
              <a:t>Termelés terv</a:t>
            </a:r>
          </a:p>
          <a:p>
            <a:pPr lvl="2"/>
            <a:r>
              <a:rPr lang="hu-HU" dirty="0" smtClean="0"/>
              <a:t>Üzemi költségek</a:t>
            </a:r>
          </a:p>
          <a:p>
            <a:pPr lvl="2"/>
            <a:r>
              <a:rPr lang="hu-HU" dirty="0" smtClean="0"/>
              <a:t>Saját tőke változás</a:t>
            </a:r>
          </a:p>
        </p:txBody>
      </p:sp>
    </p:spTree>
    <p:extLst>
      <p:ext uri="{BB962C8B-B14F-4D97-AF65-F5344CB8AC3E}">
        <p14:creationId xmlns:p14="http://schemas.microsoft.com/office/powerpoint/2010/main" val="1325617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tervezési folyamat IV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4) Elemzés</a:t>
            </a:r>
          </a:p>
          <a:p>
            <a:pPr lvl="1"/>
            <a:r>
              <a:rPr lang="hu-HU" dirty="0" smtClean="0"/>
              <a:t>Tervek központilag aggregálásra kerülnek</a:t>
            </a:r>
          </a:p>
          <a:p>
            <a:pPr lvl="1"/>
            <a:r>
              <a:rPr lang="hu-HU" dirty="0" smtClean="0"/>
              <a:t>Központi funkcionális területek vezetői elemzik</a:t>
            </a:r>
          </a:p>
          <a:p>
            <a:pPr lvl="1"/>
            <a:r>
              <a:rPr lang="hu-HU" dirty="0" smtClean="0"/>
              <a:t>A tervek összhangja is felülvizsgálatra kerül</a:t>
            </a:r>
          </a:p>
          <a:p>
            <a:pPr lvl="1"/>
            <a:r>
              <a:rPr lang="hu-HU" dirty="0" smtClean="0"/>
              <a:t>Tervezési rések megszüntetése</a:t>
            </a:r>
          </a:p>
          <a:p>
            <a:pPr lvl="1"/>
            <a:r>
              <a:rPr lang="hu-HU" dirty="0" smtClean="0"/>
              <a:t>Finanszírozási igények kalkulációja és meghatározása</a:t>
            </a:r>
          </a:p>
        </p:txBody>
      </p:sp>
    </p:spTree>
    <p:extLst>
      <p:ext uri="{BB962C8B-B14F-4D97-AF65-F5344CB8AC3E}">
        <p14:creationId xmlns:p14="http://schemas.microsoft.com/office/powerpoint/2010/main" val="203126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tervezési folyamat 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5) Stratégiai terv második iterációja</a:t>
            </a:r>
          </a:p>
          <a:p>
            <a:pPr lvl="1"/>
            <a:r>
              <a:rPr lang="hu-HU" dirty="0" smtClean="0"/>
              <a:t>Ha az </a:t>
            </a:r>
            <a:r>
              <a:rPr lang="hu-HU" dirty="0" err="1" smtClean="0"/>
              <a:t>aggregáció</a:t>
            </a:r>
            <a:r>
              <a:rPr lang="hu-HU" dirty="0" smtClean="0"/>
              <a:t> során problémák merülnek fel</a:t>
            </a:r>
          </a:p>
          <a:p>
            <a:pPr lvl="1"/>
            <a:r>
              <a:rPr lang="hu-HU" dirty="0" smtClean="0"/>
              <a:t>Technikai és valós döntések ?</a:t>
            </a:r>
          </a:p>
          <a:p>
            <a:r>
              <a:rPr lang="hu-HU" dirty="0" smtClean="0"/>
              <a:t>6) Végső felülvizsgálat és jóváhagyás</a:t>
            </a:r>
          </a:p>
        </p:txBody>
      </p:sp>
    </p:spTree>
    <p:extLst>
      <p:ext uri="{BB962C8B-B14F-4D97-AF65-F5344CB8AC3E}">
        <p14:creationId xmlns:p14="http://schemas.microsoft.com/office/powerpoint/2010/main" val="2872169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6317" y="2705669"/>
            <a:ext cx="9601200" cy="1485900"/>
          </a:xfrm>
        </p:spPr>
        <p:txBody>
          <a:bodyPr/>
          <a:lstStyle/>
          <a:p>
            <a:pPr algn="ctr"/>
            <a:r>
              <a:rPr lang="hu-HU" dirty="0" smtClean="0"/>
              <a:t>Köszönjük </a:t>
            </a:r>
            <a:r>
              <a:rPr lang="hu-HU" smtClean="0"/>
              <a:t>a figyelmet!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29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51897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36294" y="1735537"/>
            <a:ext cx="8361229" cy="2098226"/>
          </a:xfrm>
        </p:spPr>
        <p:txBody>
          <a:bodyPr/>
          <a:lstStyle/>
          <a:p>
            <a:r>
              <a:rPr lang="hu-HU" sz="6600" dirty="0" smtClean="0"/>
              <a:t>tervezés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18082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879600"/>
            <a:ext cx="9601200" cy="3581400"/>
          </a:xfrm>
        </p:spPr>
        <p:txBody>
          <a:bodyPr/>
          <a:lstStyle/>
          <a:p>
            <a:r>
              <a:rPr lang="hu-HU" dirty="0" smtClean="0"/>
              <a:t>Igény felmerülése</a:t>
            </a:r>
          </a:p>
          <a:p>
            <a:pPr lvl="1"/>
            <a:r>
              <a:rPr lang="hu-HU" dirty="0" smtClean="0"/>
              <a:t>Külső nyomás</a:t>
            </a:r>
          </a:p>
          <a:p>
            <a:pPr lvl="1"/>
            <a:r>
              <a:rPr lang="hu-HU" dirty="0" smtClean="0"/>
              <a:t>Belső nyomás</a:t>
            </a:r>
          </a:p>
          <a:p>
            <a:r>
              <a:rPr lang="hu-HU" dirty="0" smtClean="0"/>
              <a:t>Hasznossága</a:t>
            </a:r>
          </a:p>
          <a:p>
            <a:pPr lvl="1"/>
            <a:r>
              <a:rPr lang="hu-HU" dirty="0" smtClean="0"/>
              <a:t>Tudatos szervezetirányítás</a:t>
            </a:r>
          </a:p>
          <a:p>
            <a:pPr lvl="1"/>
            <a:r>
              <a:rPr lang="hu-HU" dirty="0" smtClean="0"/>
              <a:t>Előremutató információk</a:t>
            </a:r>
          </a:p>
          <a:p>
            <a:pPr lvl="1"/>
            <a:r>
              <a:rPr lang="hu-HU" dirty="0" smtClean="0"/>
              <a:t>Döntéstámogatás</a:t>
            </a:r>
            <a:endParaRPr lang="hu-HU" dirty="0"/>
          </a:p>
          <a:p>
            <a:endParaRPr lang="hu-HU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59224576"/>
              </p:ext>
            </p:extLst>
          </p:nvPr>
        </p:nvGraphicFramePr>
        <p:xfrm>
          <a:off x="2108200" y="31580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9126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3173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Mit érdemes tervezni?</a:t>
            </a:r>
          </a:p>
          <a:p>
            <a:pPr lvl="1"/>
            <a:r>
              <a:rPr lang="hu-HU" b="1" dirty="0" smtClean="0"/>
              <a:t>Amit irányítani akarunk</a:t>
            </a:r>
          </a:p>
          <a:p>
            <a:pPr lvl="1"/>
            <a:r>
              <a:rPr lang="hu-HU" dirty="0" smtClean="0"/>
              <a:t>Befolyásolhatóság?</a:t>
            </a:r>
          </a:p>
          <a:p>
            <a:pPr lvl="1"/>
            <a:r>
              <a:rPr lang="hu-HU" dirty="0" smtClean="0"/>
              <a:t>Mérhetőség?</a:t>
            </a:r>
          </a:p>
          <a:p>
            <a:r>
              <a:rPr lang="hu-HU" dirty="0" smtClean="0"/>
              <a:t>Cél elérése?</a:t>
            </a:r>
          </a:p>
          <a:p>
            <a:pPr lvl="1"/>
            <a:r>
              <a:rPr lang="hu-HU" dirty="0" smtClean="0"/>
              <a:t>Számszaki vagy tartalmi megközelítés</a:t>
            </a:r>
          </a:p>
          <a:p>
            <a:r>
              <a:rPr lang="hu-HU" dirty="0" smtClean="0"/>
              <a:t>Mit tervezünk?</a:t>
            </a:r>
          </a:p>
          <a:p>
            <a:pPr lvl="1"/>
            <a:r>
              <a:rPr lang="hu-HU" dirty="0" smtClean="0"/>
              <a:t>Költségterv</a:t>
            </a:r>
          </a:p>
          <a:p>
            <a:pPr lvl="1"/>
            <a:r>
              <a:rPr lang="hu-HU" dirty="0" smtClean="0"/>
              <a:t>Teljesítményterv</a:t>
            </a:r>
          </a:p>
          <a:p>
            <a:pPr lvl="1"/>
            <a:r>
              <a:rPr lang="hu-HU" dirty="0" smtClean="0"/>
              <a:t>Eredményterv</a:t>
            </a:r>
          </a:p>
          <a:p>
            <a:pPr lvl="1"/>
            <a:r>
              <a:rPr lang="hu-HU" dirty="0" smtClean="0"/>
              <a:t>Pénzügyi terv</a:t>
            </a:r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6328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864327" y="2167337"/>
            <a:ext cx="8361229" cy="2098226"/>
          </a:xfrm>
        </p:spPr>
        <p:txBody>
          <a:bodyPr/>
          <a:lstStyle/>
          <a:p>
            <a:r>
              <a:rPr lang="hu-HU" sz="6600" dirty="0" smtClean="0"/>
              <a:t>Stratégiai tervezés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13856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698614"/>
              </p:ext>
            </p:extLst>
          </p:nvPr>
        </p:nvGraphicFramePr>
        <p:xfrm>
          <a:off x="1371600" y="142875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811867" y="5300133"/>
            <a:ext cx="932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Fontos! A tervezési folyamat intézményesülése tompítja a kreatív tevékenységeket!!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630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 előnyei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942111"/>
              </p:ext>
            </p:extLst>
          </p:nvPr>
        </p:nvGraphicFramePr>
        <p:xfrm>
          <a:off x="1371600" y="1405467"/>
          <a:ext cx="9601200" cy="509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0585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 hátrányai</a:t>
            </a:r>
            <a:endParaRPr lang="hu-HU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90447"/>
              </p:ext>
            </p:extLst>
          </p:nvPr>
        </p:nvGraphicFramePr>
        <p:xfrm>
          <a:off x="1371600" y="1428750"/>
          <a:ext cx="9601200" cy="450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227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Stratégiai tervezési folyamat 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1) Az elmúlt év stratégiai terveinek felülvizsgálata és aktualizálása</a:t>
            </a:r>
          </a:p>
          <a:p>
            <a:pPr lvl="1"/>
            <a:r>
              <a:rPr lang="hu-HU" dirty="0" smtClean="0"/>
              <a:t>Stratégiai terv évente 1x készül -&gt; költség-haszon elv!</a:t>
            </a:r>
          </a:p>
          <a:p>
            <a:pPr lvl="1"/>
            <a:r>
              <a:rPr lang="hu-HU" dirty="0" smtClean="0"/>
              <a:t>De! év közben is felmerülhetnek olyan változások, amelyek módosítják a stratégiai tervet</a:t>
            </a:r>
          </a:p>
          <a:p>
            <a:pPr lvl="1"/>
            <a:r>
              <a:rPr lang="hu-HU" dirty="0" smtClean="0"/>
              <a:t>Első lépés: előző év stratégiai terveinek felülvizsgálata</a:t>
            </a:r>
          </a:p>
          <a:p>
            <a:pPr lvl="1"/>
            <a:r>
              <a:rPr lang="hu-HU" dirty="0" smtClean="0"/>
              <a:t>Ekkor már a tárgyév első néhány hónapjának tényadatai is rendelkezésre állnak!</a:t>
            </a:r>
          </a:p>
          <a:p>
            <a:pPr lvl="1"/>
            <a:r>
              <a:rPr lang="hu-HU" dirty="0" err="1" smtClean="0"/>
              <a:t>Forecast</a:t>
            </a:r>
            <a:r>
              <a:rPr lang="hu-HU" dirty="0" smtClean="0"/>
              <a:t>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44330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2. egyéni séma">
      <a:dk1>
        <a:sysClr val="windowText" lastClr="000000"/>
      </a:dk1>
      <a:lt1>
        <a:sysClr val="window" lastClr="FFFFFF"/>
      </a:lt1>
      <a:dk2>
        <a:srgbClr val="1D9AA1"/>
      </a:dk2>
      <a:lt2>
        <a:srgbClr val="F2F2F2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5</TotalTime>
  <Words>444</Words>
  <Application>Microsoft Office PowerPoint</Application>
  <PresentationFormat>Szélesvásznú</PresentationFormat>
  <Paragraphs>107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3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Franklin Gothic Book</vt:lpstr>
      <vt:lpstr>Wingdings 2</vt:lpstr>
      <vt:lpstr>HDOfficeLightV0</vt:lpstr>
      <vt:lpstr>Crop</vt:lpstr>
      <vt:lpstr>1_SZTE</vt:lpstr>
      <vt:lpstr>Kontrolling</vt:lpstr>
      <vt:lpstr>tervezés</vt:lpstr>
      <vt:lpstr>Tervezés</vt:lpstr>
      <vt:lpstr>Tervezés</vt:lpstr>
      <vt:lpstr>Stratégiai tervezés</vt:lpstr>
      <vt:lpstr>Stratégiai tervezés</vt:lpstr>
      <vt:lpstr>Stratégiai tervezés előnyei</vt:lpstr>
      <vt:lpstr>Stratégiai tervezés hátrányai</vt:lpstr>
      <vt:lpstr>Stratégiai tervezési folyamat I</vt:lpstr>
      <vt:lpstr>Stratégiai tervezési folyamat II</vt:lpstr>
      <vt:lpstr>Stratégiai tervezési folyamat III</vt:lpstr>
      <vt:lpstr>Stratégiai tervezési folyamat IV</vt:lpstr>
      <vt:lpstr>Stratégiai tervezési folyamat V</vt:lpstr>
      <vt:lpstr>Köszönjük a figyelmet!</vt:lpstr>
      <vt:lpstr>Jelen tananyag  a Szegedi Tudományegyetemen készült az Európai Unió támogatásával.  Projekt azonosító: EFOP-3.4.3-16-2016-00014</vt:lpstr>
    </vt:vector>
  </TitlesOfParts>
  <Company>Continental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Kontrolling</dc:title>
  <dc:creator>Kovacs, Karola</dc:creator>
  <cp:lastModifiedBy>Rádóczi Zsolt</cp:lastModifiedBy>
  <cp:revision>208</cp:revision>
  <dcterms:created xsi:type="dcterms:W3CDTF">2017-09-22T07:29:42Z</dcterms:created>
  <dcterms:modified xsi:type="dcterms:W3CDTF">2018-11-21T10:00:19Z</dcterms:modified>
</cp:coreProperties>
</file>