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2" r:id="rId3"/>
    <p:sldId id="263" r:id="rId4"/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4" r:id="rId20"/>
    <p:sldId id="282" r:id="rId21"/>
    <p:sldId id="283" r:id="rId22"/>
    <p:sldId id="285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4"/>
            <p14:sldId id="282"/>
            <p14:sldId id="283"/>
            <p14:sldId id="285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035" autoAdjust="0"/>
  </p:normalViewPr>
  <p:slideViewPr>
    <p:cSldViewPr>
      <p:cViewPr>
        <p:scale>
          <a:sx n="90" d="100"/>
          <a:sy n="90" d="100"/>
        </p:scale>
        <p:origin x="-96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3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0666-18FF-453B-BEC5-3F4FCF46A0F0}" type="datetimeFigureOut">
              <a:rPr lang="hu-HU" smtClean="0"/>
              <a:t>2014.05.29.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7EA4-ABEC-468E-8F4C-AF18E9BD32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2014.05.29.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tartalom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</p:spPr>
        <p:txBody>
          <a:bodyPr/>
          <a:lstStyle/>
          <a:p>
            <a:r>
              <a:rPr lang="en-US" noProof="0" dirty="0" err="1" smtClean="0"/>
              <a:t>Mintacím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08720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465-E0F6-4356-863D-E611E49D1FF4}" type="datetime1">
              <a:rPr lang="en-US" noProof="0" smtClean="0"/>
              <a:t>5/29/2014</a:t>
            </a:fld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chemeClr val="bg2">
                <a:lumMod val="50000"/>
              </a:schemeClr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468313" y="2564904"/>
            <a:ext cx="8208143" cy="3816846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Harmadik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Negyedik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Ötödik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683568" y="4365104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1152128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03032" cy="115212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6131024" cy="11430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fordítás menete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0" y="2005843"/>
            <a:ext cx="7466606" cy="3671814"/>
          </a:xfrm>
        </p:spPr>
      </p:pic>
    </p:spTree>
    <p:extLst>
      <p:ext uri="{BB962C8B-B14F-4D97-AF65-F5344CB8AC3E}">
        <p14:creationId xmlns:p14="http://schemas.microsoft.com/office/powerpoint/2010/main" val="200603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Végrehajtás számítógépen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72" y="1628775"/>
            <a:ext cx="6216881" cy="4425950"/>
          </a:xfrm>
        </p:spPr>
      </p:pic>
    </p:spTree>
    <p:extLst>
      <p:ext uri="{BB962C8B-B14F-4D97-AF65-F5344CB8AC3E}">
        <p14:creationId xmlns:p14="http://schemas.microsoft.com/office/powerpoint/2010/main" val="52453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fordító konfigurálása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6" y="1628775"/>
            <a:ext cx="6514353" cy="4425950"/>
          </a:xfrm>
        </p:spPr>
      </p:pic>
    </p:spTree>
    <p:extLst>
      <p:ext uri="{BB962C8B-B14F-4D97-AF65-F5344CB8AC3E}">
        <p14:creationId xmlns:p14="http://schemas.microsoft.com/office/powerpoint/2010/main" val="246791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Fordító kiválasztása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70" y="2375083"/>
            <a:ext cx="4514286" cy="2933334"/>
          </a:xfrm>
        </p:spPr>
      </p:pic>
    </p:spTree>
    <p:extLst>
      <p:ext uri="{BB962C8B-B14F-4D97-AF65-F5344CB8AC3E}">
        <p14:creationId xmlns:p14="http://schemas.microsoft.com/office/powerpoint/2010/main" val="32729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Ideiglenes fájlok generálása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22" y="2627464"/>
            <a:ext cx="4752381" cy="2428572"/>
          </a:xfrm>
        </p:spPr>
      </p:pic>
    </p:spTree>
    <p:extLst>
      <p:ext uri="{BB962C8B-B14F-4D97-AF65-F5344CB8AC3E}">
        <p14:creationId xmlns:p14="http://schemas.microsoft.com/office/powerpoint/2010/main" val="227611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Fordítás eredménye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52" y="1628775"/>
            <a:ext cx="6774122" cy="4425950"/>
          </a:xfrm>
        </p:spPr>
      </p:pic>
    </p:spTree>
    <p:extLst>
      <p:ext uri="{BB962C8B-B14F-4D97-AF65-F5344CB8AC3E}">
        <p14:creationId xmlns:p14="http://schemas.microsoft.com/office/powerpoint/2010/main" val="48423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paletta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Fixpontos számok</a:t>
            </a:r>
          </a:p>
          <a:p>
            <a:r>
              <a:rPr lang="hu-HU" dirty="0" smtClean="0"/>
              <a:t>SGL lebegőpontos számok</a:t>
            </a:r>
          </a:p>
          <a:p>
            <a:r>
              <a:rPr lang="hu-HU" dirty="0" err="1" smtClean="0"/>
              <a:t>FPGA-ra</a:t>
            </a:r>
            <a:r>
              <a:rPr lang="hu-HU" dirty="0" smtClean="0"/>
              <a:t> optimalizált funkciók</a:t>
            </a:r>
          </a:p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37" y="1600200"/>
            <a:ext cx="2755326" cy="4525963"/>
          </a:xfrm>
        </p:spPr>
      </p:pic>
    </p:spTree>
    <p:extLst>
      <p:ext uri="{BB962C8B-B14F-4D97-AF65-F5344CB8AC3E}">
        <p14:creationId xmlns:p14="http://schemas.microsoft.com/office/powerpoint/2010/main" val="61392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Tervezési irányelvek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Top-Level</a:t>
            </a:r>
            <a:r>
              <a:rPr lang="hu-HU" dirty="0" smtClean="0"/>
              <a:t> VI: front panel elemek a </a:t>
            </a:r>
            <a:r>
              <a:rPr lang="hu-HU" dirty="0" err="1" smtClean="0"/>
              <a:t>PC-vel</a:t>
            </a:r>
            <a:r>
              <a:rPr lang="hu-HU" dirty="0" smtClean="0"/>
              <a:t> kommunikálnak (erőforrásokat igényel)</a:t>
            </a:r>
          </a:p>
          <a:p>
            <a:r>
              <a:rPr lang="hu-HU" dirty="0" smtClean="0"/>
              <a:t>Limitálni kell a számukat, méretüket</a:t>
            </a:r>
          </a:p>
          <a:p>
            <a:r>
              <a:rPr lang="hu-HU" dirty="0" smtClean="0"/>
              <a:t>A legkisebb adattípusok használata</a:t>
            </a:r>
          </a:p>
          <a:p>
            <a:r>
              <a:rPr lang="hu-HU" dirty="0" smtClean="0"/>
              <a:t>Osztás, maradékos osztás kerülése</a:t>
            </a:r>
          </a:p>
          <a:p>
            <a:r>
              <a:rPr lang="hu-HU" dirty="0" smtClean="0"/>
              <a:t>Hibavezetékek kerülése</a:t>
            </a:r>
            <a:br>
              <a:rPr lang="hu-HU" dirty="0" smtClean="0"/>
            </a:br>
            <a:r>
              <a:rPr lang="hu-HU" dirty="0" smtClean="0"/>
              <a:t>(sorrendiség: </a:t>
            </a:r>
            <a:r>
              <a:rPr lang="hu-HU" dirty="0" err="1" smtClean="0"/>
              <a:t>flat</a:t>
            </a:r>
            <a:r>
              <a:rPr lang="hu-HU" dirty="0" smtClean="0"/>
              <a:t> </a:t>
            </a:r>
            <a:r>
              <a:rPr lang="hu-HU" dirty="0" err="1" smtClean="0"/>
              <a:t>sequence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54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Ciklusok és időzítések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Egyszerű időzítés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67544" y="357301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Egyciklusos </a:t>
            </a:r>
            <a:r>
              <a:rPr lang="hu-HU" dirty="0" err="1" smtClean="0"/>
              <a:t>while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endParaRPr lang="hu-HU" dirty="0"/>
          </a:p>
        </p:txBody>
      </p:sp>
      <p:pic>
        <p:nvPicPr>
          <p:cNvPr id="1027" name="Picture 3" descr="P:\Robi\- Alpha\- Edu\VIM\img\FPGA\Single Cycle 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365104"/>
            <a:ext cx="60875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Robi\- Alpha\- Edu\VIM\img\FPGA\Simple Lo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03" y="1538460"/>
            <a:ext cx="4781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7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1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L298N – Kettős H híd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04" y="1628775"/>
            <a:ext cx="3830417" cy="4425950"/>
          </a:xfrm>
        </p:spPr>
      </p:pic>
    </p:spTree>
    <p:extLst>
      <p:ext uri="{BB962C8B-B14F-4D97-AF65-F5344CB8AC3E}">
        <p14:creationId xmlns:p14="http://schemas.microsoft.com/office/powerpoint/2010/main" val="45708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L298N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49" y="1628775"/>
            <a:ext cx="4771327" cy="4425950"/>
          </a:xfrm>
        </p:spPr>
      </p:pic>
      <p:sp>
        <p:nvSpPr>
          <p:cNvPr id="5" name="Szövegdoboz 4"/>
          <p:cNvSpPr txBox="1"/>
          <p:nvPr/>
        </p:nvSpPr>
        <p:spPr>
          <a:xfrm>
            <a:off x="7236296" y="257937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Out 1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36296" y="206084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Out 2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236296" y="465347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Out 4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236296" y="5172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Out 3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36296" y="3097898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12 V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236296" y="361642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GND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236296" y="4134948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5 V (Out)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5876" y="471033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5 V (Out)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06087" y="422839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GND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5876" y="3422180"/>
            <a:ext cx="130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Digital </a:t>
            </a:r>
            <a:r>
              <a:rPr lang="hu-HU" sz="2400" dirty="0" err="1" smtClean="0"/>
              <a:t>in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5933" y="2048960"/>
            <a:ext cx="206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Enable</a:t>
            </a:r>
            <a:r>
              <a:rPr lang="hu-HU" sz="2400" dirty="0" smtClean="0"/>
              <a:t> </a:t>
            </a:r>
            <a:r>
              <a:rPr lang="hu-HU" sz="2400" dirty="0" err="1" smtClean="0"/>
              <a:t>internal</a:t>
            </a:r>
            <a:endParaRPr lang="hu-HU" sz="2400" dirty="0" smtClean="0"/>
          </a:p>
          <a:p>
            <a:r>
              <a:rPr lang="hu-HU" sz="2400" dirty="0" smtClean="0"/>
              <a:t>5 V regulator</a:t>
            </a:r>
            <a:endParaRPr lang="hu-HU" sz="2400" dirty="0"/>
          </a:p>
        </p:txBody>
      </p:sp>
      <p:cxnSp>
        <p:nvCxnSpPr>
          <p:cNvPr id="17" name="Egyenes összekötő nyíllal 16"/>
          <p:cNvCxnSpPr>
            <a:stCxn id="15" idx="3"/>
          </p:cNvCxnSpPr>
          <p:nvPr/>
        </p:nvCxnSpPr>
        <p:spPr>
          <a:xfrm>
            <a:off x="2155923" y="2464459"/>
            <a:ext cx="831901" cy="1149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4" idx="3"/>
          </p:cNvCxnSpPr>
          <p:nvPr/>
        </p:nvCxnSpPr>
        <p:spPr>
          <a:xfrm>
            <a:off x="1772644" y="3653013"/>
            <a:ext cx="683790" cy="64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3" idx="3"/>
          </p:cNvCxnSpPr>
          <p:nvPr/>
        </p:nvCxnSpPr>
        <p:spPr>
          <a:xfrm>
            <a:off x="1772644" y="4459229"/>
            <a:ext cx="840479" cy="137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2" idx="3"/>
          </p:cNvCxnSpPr>
          <p:nvPr/>
        </p:nvCxnSpPr>
        <p:spPr>
          <a:xfrm flipV="1">
            <a:off x="1772644" y="4884305"/>
            <a:ext cx="840479" cy="56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6" idx="1"/>
          </p:cNvCxnSpPr>
          <p:nvPr/>
        </p:nvCxnSpPr>
        <p:spPr>
          <a:xfrm flipH="1">
            <a:off x="6444208" y="2291681"/>
            <a:ext cx="792088" cy="287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7" idx="1"/>
          </p:cNvCxnSpPr>
          <p:nvPr/>
        </p:nvCxnSpPr>
        <p:spPr>
          <a:xfrm flipH="1" flipV="1">
            <a:off x="6444208" y="4653473"/>
            <a:ext cx="792088" cy="2308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8" idx="1"/>
          </p:cNvCxnSpPr>
          <p:nvPr/>
        </p:nvCxnSpPr>
        <p:spPr>
          <a:xfrm flipH="1" flipV="1">
            <a:off x="6516216" y="5115138"/>
            <a:ext cx="720080" cy="2876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9" idx="1"/>
          </p:cNvCxnSpPr>
          <p:nvPr/>
        </p:nvCxnSpPr>
        <p:spPr>
          <a:xfrm flipH="1">
            <a:off x="6668616" y="3328731"/>
            <a:ext cx="567680" cy="93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10" idx="1"/>
          </p:cNvCxnSpPr>
          <p:nvPr/>
        </p:nvCxnSpPr>
        <p:spPr>
          <a:xfrm flipH="1" flipV="1">
            <a:off x="6668616" y="3847255"/>
            <a:ext cx="56768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11" idx="1"/>
          </p:cNvCxnSpPr>
          <p:nvPr/>
        </p:nvCxnSpPr>
        <p:spPr>
          <a:xfrm flipH="1" flipV="1">
            <a:off x="6668616" y="4228396"/>
            <a:ext cx="567680" cy="137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5" idx="1"/>
          </p:cNvCxnSpPr>
          <p:nvPr/>
        </p:nvCxnSpPr>
        <p:spPr>
          <a:xfrm flipH="1">
            <a:off x="6516216" y="2810206"/>
            <a:ext cx="720080" cy="697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2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Léptető motor</a:t>
            </a:r>
            <a:endParaRPr lang="hu-HU" dirty="0"/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492641" cy="3672408"/>
          </a:xfrm>
        </p:spPr>
      </p:pic>
      <p:pic>
        <p:nvPicPr>
          <p:cNvPr id="1026" name="Picture 2" descr="N:\Robi\Google Drive\Egyetem\Noise\MediaLibrary\Electronics\Modules\stepper-bipolar-conn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2" y="1772816"/>
            <a:ext cx="428619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7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29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Kapcsolás elkészítése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 el a léptetőmotor meghajtására alkalmas kapcsolást!</a:t>
            </a:r>
          </a:p>
          <a:p>
            <a:pPr lvl="1"/>
            <a:r>
              <a:rPr lang="hu-HU" dirty="0" smtClean="0"/>
              <a:t>Léptetőmotor típusa: bipoláris, </a:t>
            </a:r>
            <a:r>
              <a:rPr lang="hu-HU" dirty="0" err="1" smtClean="0"/>
              <a:t>max</a:t>
            </a:r>
            <a:r>
              <a:rPr lang="hu-HU" dirty="0" smtClean="0"/>
              <a:t> 200 mA</a:t>
            </a:r>
          </a:p>
          <a:p>
            <a:pPr lvl="1"/>
            <a:r>
              <a:rPr lang="hu-HU" dirty="0" smtClean="0"/>
              <a:t>I298 </a:t>
            </a:r>
            <a:r>
              <a:rPr lang="hu-HU" dirty="0" err="1" smtClean="0"/>
              <a:t>Dual</a:t>
            </a:r>
            <a:r>
              <a:rPr lang="hu-HU" dirty="0" smtClean="0"/>
              <a:t> H-híd (8-35 V, </a:t>
            </a:r>
            <a:r>
              <a:rPr lang="hu-HU" dirty="0" err="1" smtClean="0"/>
              <a:t>max</a:t>
            </a:r>
            <a:r>
              <a:rPr lang="hu-HU" dirty="0" smtClean="0"/>
              <a:t> 1,5 A)</a:t>
            </a:r>
          </a:p>
          <a:p>
            <a:pPr lvl="1"/>
            <a:r>
              <a:rPr lang="hu-HU" dirty="0" smtClean="0"/>
              <a:t>Tápegység: 12 V</a:t>
            </a:r>
          </a:p>
          <a:p>
            <a:pPr lvl="1"/>
            <a:r>
              <a:rPr lang="hu-HU" dirty="0" smtClean="0"/>
              <a:t>Használjon áramkorlátozó ellenállásokat!</a:t>
            </a:r>
          </a:p>
          <a:p>
            <a:pPr lvl="1"/>
            <a:r>
              <a:rPr lang="hu-HU" dirty="0" smtClean="0"/>
              <a:t>Potenciométer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Léptető motor vezérlése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Valósítsa meg a léptetőmotor vezérléséhez szükséges programot</a:t>
            </a:r>
            <a:r>
              <a:rPr lang="hu-HU" dirty="0" smtClean="0"/>
              <a:t>!</a:t>
            </a:r>
          </a:p>
          <a:p>
            <a:r>
              <a:rPr lang="hu-HU" dirty="0" smtClean="0"/>
              <a:t>Tipikus lépések:</a:t>
            </a:r>
          </a:p>
          <a:p>
            <a:pPr lvl="1"/>
            <a:r>
              <a:rPr lang="hu-HU" dirty="0" smtClean="0"/>
              <a:t>Tesztprogram készítése: digitális kimenetek közvetlen vezérlése</a:t>
            </a:r>
          </a:p>
          <a:p>
            <a:pPr lvl="1"/>
            <a:r>
              <a:rPr lang="hu-HU" dirty="0" smtClean="0"/>
              <a:t>Alkalmazás: automatikus léptetése az értékeknek</a:t>
            </a:r>
            <a:endParaRPr lang="hu-HU" dirty="0" smtClean="0"/>
          </a:p>
          <a:p>
            <a:r>
              <a:rPr lang="hu-HU" dirty="0"/>
              <a:t>Vizsgálja meg, milyen léptetési frekvenciáig használható a léptetőmotor!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366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Léptetőmotor vezérlése potenciométerrel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Vezérelje a </a:t>
            </a:r>
            <a:r>
              <a:rPr lang="hu-HU" dirty="0" err="1" smtClean="0"/>
              <a:t>léptetőmotort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potenciométer segítségével!</a:t>
            </a:r>
          </a:p>
          <a:p>
            <a:pPr lvl="1"/>
            <a:r>
              <a:rPr lang="hu-HU" dirty="0" smtClean="0"/>
              <a:t>Sebesség beállítása</a:t>
            </a:r>
          </a:p>
          <a:p>
            <a:pPr lvl="1"/>
            <a:r>
              <a:rPr lang="hu-HU" dirty="0" smtClean="0"/>
              <a:t>Irány kiválasztása</a:t>
            </a:r>
          </a:p>
        </p:txBody>
      </p:sp>
    </p:spTree>
    <p:extLst>
      <p:ext uri="{BB962C8B-B14F-4D97-AF65-F5344CB8AC3E}">
        <p14:creationId xmlns:p14="http://schemas.microsoft.com/office/powerpoint/2010/main" val="23161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Valós idejű (</a:t>
            </a:r>
            <a:r>
              <a:rPr lang="hu-HU" dirty="0" err="1"/>
              <a:t>cRIO</a:t>
            </a:r>
            <a:r>
              <a:rPr lang="hu-HU" dirty="0"/>
              <a:t>) rendszerek programozása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Léptetőmotor vezérlése FPGA programozásával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programozása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28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szerkezete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3" y="1628775"/>
            <a:ext cx="6890399" cy="4425950"/>
          </a:xfrm>
        </p:spPr>
      </p:pic>
    </p:spTree>
    <p:extLst>
      <p:ext uri="{BB962C8B-B14F-4D97-AF65-F5344CB8AC3E}">
        <p14:creationId xmlns:p14="http://schemas.microsoft.com/office/powerpoint/2010/main" val="267047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a </a:t>
            </a:r>
            <a:r>
              <a:rPr lang="hu-HU" dirty="0" err="1" smtClean="0"/>
              <a:t>cRIO</a:t>
            </a:r>
            <a:r>
              <a:rPr lang="hu-HU" dirty="0" smtClean="0"/>
              <a:t> rendszerben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56166"/>
            <a:ext cx="8229600" cy="4171167"/>
          </a:xfrm>
        </p:spPr>
      </p:pic>
    </p:spTree>
    <p:extLst>
      <p:ext uri="{BB962C8B-B14F-4D97-AF65-F5344CB8AC3E}">
        <p14:creationId xmlns:p14="http://schemas.microsoft.com/office/powerpoint/2010/main" val="111269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Nagy sebesség, gyors válaszidő</a:t>
            </a:r>
            <a:br>
              <a:rPr lang="hu-HU" dirty="0" smtClean="0"/>
            </a:br>
            <a:r>
              <a:rPr lang="hu-HU" dirty="0" smtClean="0"/>
              <a:t>(alapbeállítások mellett 25 </a:t>
            </a:r>
            <a:r>
              <a:rPr lang="hu-HU" dirty="0" err="1" smtClean="0"/>
              <a:t>ns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Akár 200 MHz-es ciklusidő</a:t>
            </a:r>
          </a:p>
          <a:p>
            <a:r>
              <a:rPr lang="hu-HU" dirty="0" smtClean="0"/>
              <a:t>Párhuzamos feldolgozás</a:t>
            </a:r>
          </a:p>
          <a:p>
            <a:r>
              <a:rPr lang="hu-HU" dirty="0" smtClean="0"/>
              <a:t>Megbízhatóság</a:t>
            </a:r>
          </a:p>
          <a:p>
            <a:r>
              <a:rPr lang="hu-HU" dirty="0" smtClean="0"/>
              <a:t>Közvetlen hozzáférés a hardverhez</a:t>
            </a:r>
          </a:p>
          <a:p>
            <a:r>
              <a:rPr lang="hu-HU" dirty="0" smtClean="0"/>
              <a:t>Nincs operációs 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92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Korlátozott erőforrások</a:t>
            </a:r>
          </a:p>
          <a:p>
            <a:r>
              <a:rPr lang="hu-HU" dirty="0" smtClean="0"/>
              <a:t>Nem minden funkció használható</a:t>
            </a:r>
          </a:p>
          <a:p>
            <a:r>
              <a:rPr lang="hu-HU" dirty="0" smtClean="0"/>
              <a:t>Eltérő programozási logika</a:t>
            </a:r>
          </a:p>
          <a:p>
            <a:r>
              <a:rPr lang="hu-HU" dirty="0" smtClean="0"/>
              <a:t>Hosszú fordítási folyamat (akár órás)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46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11180</TotalTime>
  <Words>287</Words>
  <Application>Microsoft Office PowerPoint</Application>
  <PresentationFormat>Diavetítés a képernyőre (4:3 oldalarány)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 Theme</vt:lpstr>
      <vt:lpstr>PowerPoint bemutató</vt:lpstr>
      <vt:lpstr>PowerPoint bemutató</vt:lpstr>
      <vt:lpstr>PowerPoint bemutató</vt:lpstr>
      <vt:lpstr>Valós idejű (cRIO) rendszerek programozása</vt:lpstr>
      <vt:lpstr>FPGA programozása</vt:lpstr>
      <vt:lpstr>FPGA szerkezete</vt:lpstr>
      <vt:lpstr>FPGA a cRIO rendszerben</vt:lpstr>
      <vt:lpstr>FPGA előnyei</vt:lpstr>
      <vt:lpstr>FPGA hátrányai</vt:lpstr>
      <vt:lpstr>FPGA fordítás menete</vt:lpstr>
      <vt:lpstr>Végrehajtás számítógépen</vt:lpstr>
      <vt:lpstr>FPGA fordító konfigurálása</vt:lpstr>
      <vt:lpstr>Fordító kiválasztása</vt:lpstr>
      <vt:lpstr>Ideiglenes fájlok generálása</vt:lpstr>
      <vt:lpstr>Fordítás eredménye</vt:lpstr>
      <vt:lpstr>FPGA paletta</vt:lpstr>
      <vt:lpstr>Tervezési irányelvek</vt:lpstr>
      <vt:lpstr>Ciklusok és időzítések</vt:lpstr>
      <vt:lpstr>Hardver</vt:lpstr>
      <vt:lpstr>L298N – Kettős H híd</vt:lpstr>
      <vt:lpstr>L298N</vt:lpstr>
      <vt:lpstr>Léptető motor</vt:lpstr>
      <vt:lpstr>Feladatok</vt:lpstr>
      <vt:lpstr>1. Kapcsolás elkészítése</vt:lpstr>
      <vt:lpstr>2. Léptető motor vezérlése</vt:lpstr>
      <vt:lpstr>3. Léptetőmotor vezérlése potenciométerrel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356</cp:revision>
  <cp:lastPrinted>2013-07-25T07:06:35Z</cp:lastPrinted>
  <dcterms:created xsi:type="dcterms:W3CDTF">2013-04-28T13:13:23Z</dcterms:created>
  <dcterms:modified xsi:type="dcterms:W3CDTF">2014-05-29T11:54:29Z</dcterms:modified>
</cp:coreProperties>
</file>