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1" r:id="rId2"/>
    <p:sldId id="262" r:id="rId3"/>
    <p:sldId id="263" r:id="rId4"/>
    <p:sldId id="256" r:id="rId5"/>
    <p:sldId id="287" r:id="rId6"/>
    <p:sldId id="289" r:id="rId7"/>
    <p:sldId id="290" r:id="rId8"/>
    <p:sldId id="29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87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2491" autoAdjust="0"/>
  </p:normalViewPr>
  <p:slideViewPr>
    <p:cSldViewPr>
      <p:cViewPr varScale="1">
        <p:scale>
          <a:sx n="91" d="100"/>
          <a:sy n="91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2013.12.30.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22"/>
            <a:ext cx="6048672" cy="1143000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Egyszerű FPGA programok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smtClean="0"/>
              <a:t>Kapcsolás összeállítása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Kösse be feszültségosztóként a potenciométert egy analóg bemenetre!</a:t>
            </a:r>
            <a:endParaRPr lang="hu-HU" dirty="0"/>
          </a:p>
          <a:p>
            <a:pPr lvl="1"/>
            <a:r>
              <a:rPr lang="hu-HU" dirty="0" smtClean="0"/>
              <a:t>Szükség esetén használjon külső tápfeszültséget!</a:t>
            </a:r>
          </a:p>
          <a:p>
            <a:pPr lvl="1"/>
            <a:r>
              <a:rPr lang="hu-HU" dirty="0" smtClean="0"/>
              <a:t>Szükség esetén kösse be a földet a modulra!</a:t>
            </a:r>
          </a:p>
          <a:p>
            <a:r>
              <a:rPr lang="hu-HU" dirty="0" smtClean="0"/>
              <a:t>Kösse be a </a:t>
            </a:r>
            <a:r>
              <a:rPr lang="hu-HU" dirty="0" err="1" smtClean="0"/>
              <a:t>LED-sort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digitális kimenetekre!</a:t>
            </a:r>
          </a:p>
          <a:p>
            <a:pPr lvl="1"/>
            <a:r>
              <a:rPr lang="hu-HU" dirty="0" smtClean="0"/>
              <a:t>Konfigurálja a digitális I/O vonalakat kimenetként!</a:t>
            </a:r>
          </a:p>
          <a:p>
            <a:pPr lvl="1"/>
            <a:r>
              <a:rPr lang="hu-HU" dirty="0" smtClean="0"/>
              <a:t>Használja az ellenálláshallót a maximális áram korlátozására!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75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smtClean="0"/>
              <a:t>Potenciométer állásának digitalizálása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Olvassa be a potenciométer állását, és jelenítse meg egy grafikonon!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LED-soron</a:t>
            </a:r>
            <a:r>
              <a:rPr lang="hu-HU" dirty="0" smtClean="0"/>
              <a:t> jelenítse meg a potenciométer állását!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972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PWM generálás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Készítsen programot, mely 10 kHz-es ismétlődési frekvenciájú PWM jelet generál a lehető legnagyobb felbontással!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940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11209</TotalTime>
  <Words>149</Words>
  <Application>Microsoft Office PowerPoint</Application>
  <PresentationFormat>Diavetítés a képernyőre (4:3 oldalarány)</PresentationFormat>
  <Paragraphs>19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PowerPoint bemutató</vt:lpstr>
      <vt:lpstr>PowerPoint bemutató</vt:lpstr>
      <vt:lpstr>PowerPoint bemutató</vt:lpstr>
      <vt:lpstr>Valós idejű mérések és szabályozások</vt:lpstr>
      <vt:lpstr>Feladatok</vt:lpstr>
      <vt:lpstr>1. Kapcsolás összeállítása</vt:lpstr>
      <vt:lpstr>2. Potenciométer állásának digitalizálása</vt:lpstr>
      <vt:lpstr>3. PWM generálás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354</cp:revision>
  <cp:lastPrinted>2013-07-25T07:06:35Z</cp:lastPrinted>
  <dcterms:created xsi:type="dcterms:W3CDTF">2013-04-28T13:13:23Z</dcterms:created>
  <dcterms:modified xsi:type="dcterms:W3CDTF">2013-12-30T21:08:32Z</dcterms:modified>
</cp:coreProperties>
</file>