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1" r:id="rId2"/>
    <p:sldId id="262" r:id="rId3"/>
    <p:sldId id="263" r:id="rId4"/>
    <p:sldId id="256" r:id="rId5"/>
    <p:sldId id="265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7" r:id="rId14"/>
    <p:sldId id="276" r:id="rId15"/>
    <p:sldId id="278" r:id="rId16"/>
    <p:sldId id="27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65"/>
            <p14:sldId id="267"/>
            <p14:sldId id="268"/>
            <p14:sldId id="269"/>
            <p14:sldId id="270"/>
            <p14:sldId id="271"/>
            <p14:sldId id="274"/>
            <p14:sldId id="275"/>
            <p14:sldId id="277"/>
            <p14:sldId id="276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0346" autoAdjust="0"/>
  </p:normalViewPr>
  <p:slideViewPr>
    <p:cSldViewPr>
      <p:cViewPr>
        <p:scale>
          <a:sx n="100" d="100"/>
          <a:sy n="100" d="100"/>
        </p:scale>
        <p:origin x="-66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2014.02.18.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22"/>
            <a:ext cx="6048672" cy="1143000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iwZwbDSE_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Memória előzetes lefoglalása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2" y="1628775"/>
            <a:ext cx="7321942" cy="4425950"/>
          </a:xfrm>
        </p:spPr>
      </p:pic>
    </p:spTree>
    <p:extLst>
      <p:ext uri="{BB962C8B-B14F-4D97-AF65-F5344CB8AC3E}">
        <p14:creationId xmlns:p14="http://schemas.microsoft.com/office/powerpoint/2010/main" val="178995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92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Kapcsolás összeállítása, konfigurálás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Kösse be a </a:t>
            </a:r>
            <a:r>
              <a:rPr lang="hu-HU" dirty="0" err="1" smtClean="0"/>
              <a:t>LED-sort</a:t>
            </a:r>
            <a:r>
              <a:rPr lang="hu-HU" dirty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digitális kimenetekre!</a:t>
            </a:r>
          </a:p>
          <a:p>
            <a:r>
              <a:rPr lang="hu-HU" dirty="0" smtClean="0"/>
              <a:t>Konfigurálja a kimeneteket </a:t>
            </a:r>
            <a:r>
              <a:rPr lang="hu-HU" dirty="0" err="1" smtClean="0"/>
              <a:t>PWM-ként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33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PWM beállítása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39" y="1628775"/>
            <a:ext cx="6218148" cy="4425950"/>
          </a:xfrm>
        </p:spPr>
      </p:pic>
    </p:spTree>
    <p:extLst>
      <p:ext uri="{BB962C8B-B14F-4D97-AF65-F5344CB8AC3E}">
        <p14:creationId xmlns:p14="http://schemas.microsoft.com/office/powerpoint/2010/main" val="78777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PWM vizsgálata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Vizsgálja meg a PWM jelet különböző beállítások esetén!</a:t>
            </a:r>
          </a:p>
          <a:p>
            <a:r>
              <a:rPr lang="hu-HU" dirty="0" smtClean="0"/>
              <a:t>Használjon oszcilloszkópot!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50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Futófény előállítása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Készítsen olyan futófényt, mely a lehető legjobban leutánozza a </a:t>
            </a:r>
            <a:r>
              <a:rPr lang="hu-HU" dirty="0" err="1" smtClean="0"/>
              <a:t>Knight</a:t>
            </a:r>
            <a:r>
              <a:rPr lang="hu-HU" dirty="0" smtClean="0"/>
              <a:t> </a:t>
            </a:r>
            <a:r>
              <a:rPr lang="hu-HU" dirty="0" err="1" smtClean="0"/>
              <a:t>Rider</a:t>
            </a:r>
            <a:r>
              <a:rPr lang="hu-HU" dirty="0" smtClean="0"/>
              <a:t> futófényét!</a:t>
            </a:r>
          </a:p>
          <a:p>
            <a:pPr marL="457200" lvl="1" indent="0">
              <a:buNone/>
            </a:pPr>
            <a:r>
              <a:rPr lang="hu-HU" dirty="0">
                <a:hlinkClick r:id="rId2"/>
              </a:rPr>
              <a:t>http://www.youtube.com/watch?v=QiwZwbDSE_Y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1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Felkészülés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Léptető motor felépítése, működése.</a:t>
            </a:r>
          </a:p>
          <a:p>
            <a:r>
              <a:rPr lang="hu-HU" dirty="0" smtClean="0"/>
              <a:t>Léptetőmotor </a:t>
            </a:r>
            <a:r>
              <a:rPr lang="hu-HU" smtClean="0"/>
              <a:t>meghajtási módszerek.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90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PWM használata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Időzítések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While</a:t>
            </a:r>
            <a:r>
              <a:rPr lang="hu-HU" dirty="0" smtClean="0"/>
              <a:t> ciklusok időzítése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Alapértelmezett prioritás</a:t>
            </a:r>
          </a:p>
          <a:p>
            <a:r>
              <a:rPr lang="hu-HU" dirty="0" smtClean="0"/>
              <a:t>Nem determinisztikus</a:t>
            </a:r>
          </a:p>
          <a:p>
            <a:r>
              <a:rPr lang="hu-HU" dirty="0" err="1" smtClean="0"/>
              <a:t>ms</a:t>
            </a:r>
            <a:r>
              <a:rPr lang="hu-HU" dirty="0" smtClean="0"/>
              <a:t> vagy </a:t>
            </a:r>
            <a:r>
              <a:rPr lang="hu-HU" dirty="0" err="1" smtClean="0"/>
              <a:t>us</a:t>
            </a:r>
            <a:r>
              <a:rPr lang="hu-HU" dirty="0" smtClean="0"/>
              <a:t> felbontás</a:t>
            </a:r>
            <a:endParaRPr lang="hu-HU" dirty="0"/>
          </a:p>
        </p:txBody>
      </p:sp>
      <p:pic>
        <p:nvPicPr>
          <p:cNvPr id="1026" name="Picture 2" descr="P:\Robi\- Alpha\- Edu\VIM\img\cRIO programming\TiimingWhile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9911"/>
            <a:ext cx="654208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5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Timed </a:t>
            </a:r>
            <a:r>
              <a:rPr lang="hu-HU" dirty="0" err="1" smtClean="0"/>
              <a:t>Loop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Magas prioritás</a:t>
            </a:r>
          </a:p>
          <a:p>
            <a:r>
              <a:rPr lang="hu-HU" dirty="0" err="1" smtClean="0"/>
              <a:t>ms</a:t>
            </a:r>
            <a:r>
              <a:rPr lang="hu-HU" dirty="0" smtClean="0"/>
              <a:t> vagy </a:t>
            </a:r>
            <a:r>
              <a:rPr lang="hu-HU" dirty="0" err="1" smtClean="0"/>
              <a:t>us</a:t>
            </a:r>
            <a:r>
              <a:rPr lang="hu-HU" dirty="0" smtClean="0"/>
              <a:t> felbontás</a:t>
            </a:r>
          </a:p>
          <a:p>
            <a:r>
              <a:rPr lang="hu-HU" dirty="0" smtClean="0"/>
              <a:t>Determinisztikus ciklusok</a:t>
            </a:r>
            <a:endParaRPr lang="hu-HU" dirty="0"/>
          </a:p>
        </p:txBody>
      </p:sp>
      <p:pic>
        <p:nvPicPr>
          <p:cNvPr id="2050" name="Picture 2" descr="P:\Robi\- Alpha\- Edu\VIM\img\cRIO programming\Timed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60102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Determinizmus:</a:t>
            </a:r>
            <a:br>
              <a:rPr lang="hu-HU" dirty="0" smtClean="0"/>
            </a:br>
            <a:r>
              <a:rPr lang="hu-HU" dirty="0" smtClean="0"/>
              <a:t>tervezési irányelvek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Megfelelő hardver választása</a:t>
            </a:r>
          </a:p>
          <a:p>
            <a:r>
              <a:rPr lang="hu-HU" dirty="0" smtClean="0"/>
              <a:t>Csak egy Timed </a:t>
            </a:r>
            <a:r>
              <a:rPr lang="hu-HU" dirty="0" err="1" smtClean="0"/>
              <a:t>Loop</a:t>
            </a:r>
            <a:r>
              <a:rPr lang="hu-HU" dirty="0" smtClean="0"/>
              <a:t> processzoronként</a:t>
            </a:r>
          </a:p>
          <a:p>
            <a:r>
              <a:rPr lang="hu-HU" dirty="0" smtClean="0"/>
              <a:t>Megosztott erőforrások elkerülése</a:t>
            </a:r>
          </a:p>
          <a:p>
            <a:r>
              <a:rPr lang="hu-HU" dirty="0" smtClean="0"/>
              <a:t>Nem szükséges funkciók kikapcsolása</a:t>
            </a:r>
          </a:p>
          <a:p>
            <a:r>
              <a:rPr lang="hu-HU" dirty="0" smtClean="0"/>
              <a:t>Alacsony szintű funkciók használata</a:t>
            </a:r>
            <a:br>
              <a:rPr lang="hu-HU" dirty="0" smtClean="0"/>
            </a:br>
            <a:r>
              <a:rPr lang="hu-HU" dirty="0" smtClean="0"/>
              <a:t>(nem Express VI)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44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Megosztott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Megosztott erőforrás: több folyamat férhet hozzá egyszerre</a:t>
            </a:r>
          </a:p>
          <a:p>
            <a:r>
              <a:rPr lang="hu-HU" dirty="0" smtClean="0"/>
              <a:t>Példák:</a:t>
            </a:r>
          </a:p>
          <a:p>
            <a:pPr lvl="1"/>
            <a:r>
              <a:rPr lang="hu-HU" dirty="0" smtClean="0"/>
              <a:t>Global and 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variables</a:t>
            </a:r>
            <a:endParaRPr lang="hu-HU" dirty="0" smtClean="0"/>
          </a:p>
          <a:p>
            <a:pPr lvl="1"/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manager</a:t>
            </a:r>
            <a:endParaRPr lang="hu-HU" dirty="0" smtClean="0"/>
          </a:p>
          <a:p>
            <a:pPr lvl="1"/>
            <a:r>
              <a:rPr lang="hu-HU" dirty="0" err="1" smtClean="0"/>
              <a:t>Senaphore</a:t>
            </a:r>
            <a:r>
              <a:rPr lang="hu-HU" dirty="0" smtClean="0"/>
              <a:t>, </a:t>
            </a:r>
            <a:r>
              <a:rPr lang="hu-HU" dirty="0" err="1" smtClean="0"/>
              <a:t>non-reentrant</a:t>
            </a:r>
            <a:r>
              <a:rPr lang="hu-HU" dirty="0" smtClean="0"/>
              <a:t> VI</a:t>
            </a:r>
          </a:p>
          <a:p>
            <a:pPr lvl="1"/>
            <a:r>
              <a:rPr lang="hu-HU" dirty="0" smtClean="0"/>
              <a:t>Hálózati és fájlműveletek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845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10951</TotalTime>
  <Words>191</Words>
  <Application>Microsoft Office PowerPoint</Application>
  <PresentationFormat>Diavetítés a képernyőre (4:3 oldalarány)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 Theme</vt:lpstr>
      <vt:lpstr>PowerPoint bemutató</vt:lpstr>
      <vt:lpstr>PowerPoint bemutató</vt:lpstr>
      <vt:lpstr>PowerPoint bemutató</vt:lpstr>
      <vt:lpstr>Valós idejű mérések és szabályozások</vt:lpstr>
      <vt:lpstr>Időzítések</vt:lpstr>
      <vt:lpstr>While ciklusok időzítése</vt:lpstr>
      <vt:lpstr>Timed Loop</vt:lpstr>
      <vt:lpstr>Determinizmus: tervezési irányelvek</vt:lpstr>
      <vt:lpstr>Megosztott erőforrások</vt:lpstr>
      <vt:lpstr>Memória előzetes lefoglalása</vt:lpstr>
      <vt:lpstr>Feladatok</vt:lpstr>
      <vt:lpstr>1. Kapcsolás összeállítása, konfigurálás</vt:lpstr>
      <vt:lpstr>PWM beállítása</vt:lpstr>
      <vt:lpstr>2. PWM vizsgálata</vt:lpstr>
      <vt:lpstr>3. Futófény előállítása</vt:lpstr>
      <vt:lpstr>Felkészülés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330</cp:revision>
  <cp:lastPrinted>2013-07-25T07:06:35Z</cp:lastPrinted>
  <dcterms:created xsi:type="dcterms:W3CDTF">2013-04-28T13:13:23Z</dcterms:created>
  <dcterms:modified xsi:type="dcterms:W3CDTF">2014-02-18T15:01:50Z</dcterms:modified>
</cp:coreProperties>
</file>