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1" r:id="rId2"/>
    <p:sldId id="262" r:id="rId3"/>
    <p:sldId id="263" r:id="rId4"/>
    <p:sldId id="256" r:id="rId5"/>
    <p:sldId id="293" r:id="rId6"/>
    <p:sldId id="298" r:id="rId7"/>
    <p:sldId id="299" r:id="rId8"/>
    <p:sldId id="300" r:id="rId9"/>
    <p:sldId id="302" r:id="rId10"/>
    <p:sldId id="301" r:id="rId11"/>
    <p:sldId id="303" r:id="rId12"/>
    <p:sldId id="304" r:id="rId13"/>
    <p:sldId id="287" r:id="rId14"/>
    <p:sldId id="296" r:id="rId15"/>
    <p:sldId id="297" r:id="rId16"/>
    <p:sldId id="291" r:id="rId17"/>
    <p:sldId id="305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22DBFAC-1CDE-43E6-8B31-78C5504D0039}">
          <p14:sldIdLst>
            <p14:sldId id="261"/>
            <p14:sldId id="262"/>
            <p14:sldId id="263"/>
            <p14:sldId id="256"/>
            <p14:sldId id="293"/>
            <p14:sldId id="298"/>
            <p14:sldId id="299"/>
            <p14:sldId id="300"/>
            <p14:sldId id="302"/>
            <p14:sldId id="301"/>
            <p14:sldId id="303"/>
            <p14:sldId id="304"/>
            <p14:sldId id="287"/>
            <p14:sldId id="296"/>
            <p14:sldId id="297"/>
            <p14:sldId id="291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2491" autoAdjust="0"/>
  </p:normalViewPr>
  <p:slideViewPr>
    <p:cSldViewPr>
      <p:cViewPr varScale="1">
        <p:scale>
          <a:sx n="91" d="100"/>
          <a:sy n="91" d="100"/>
        </p:scale>
        <p:origin x="-10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5DAA-027E-4A02-9A9A-FAE7D0A72789}" type="datetimeFigureOut">
              <a:rPr lang="hu-HU" smtClean="0"/>
              <a:t>2013.12.30.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7300-C73B-4967-B89B-04753008B8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7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34" y="1526927"/>
            <a:ext cx="7772400" cy="1470025"/>
          </a:xfrm>
        </p:spPr>
        <p:txBody>
          <a:bodyPr anchor="b"/>
          <a:lstStyle>
            <a:lvl1pPr algn="l"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 userDrawn="1"/>
        </p:nvCxnSpPr>
        <p:spPr>
          <a:xfrm>
            <a:off x="683568" y="2996952"/>
            <a:ext cx="84604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1143000"/>
          </a:xfrm>
        </p:spPr>
        <p:txBody>
          <a:bodyPr anchor="b">
            <a:no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253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i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22"/>
            <a:ext cx="6048672" cy="1143000"/>
          </a:xfrm>
        </p:spPr>
        <p:txBody>
          <a:bodyPr anchor="b">
            <a:norm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7137-F7E7-43DC-ABF3-FEA842A9643B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DMA - FIFO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898650"/>
            <a:ext cx="8229600" cy="3886200"/>
          </a:xfrm>
        </p:spPr>
      </p:pic>
    </p:spTree>
    <p:extLst>
      <p:ext uri="{BB962C8B-B14F-4D97-AF65-F5344CB8AC3E}">
        <p14:creationId xmlns:p14="http://schemas.microsoft.com/office/powerpoint/2010/main" val="305513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DMA – FIFO – FPGA oldal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182928"/>
            <a:ext cx="8229600" cy="3317643"/>
          </a:xfrm>
        </p:spPr>
      </p:pic>
    </p:spTree>
    <p:extLst>
      <p:ext uri="{BB962C8B-B14F-4D97-AF65-F5344CB8AC3E}">
        <p14:creationId xmlns:p14="http://schemas.microsoft.com/office/powerpoint/2010/main" val="356949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DMA – FIFO – RIO oldal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38" y="2522537"/>
            <a:ext cx="6610350" cy="2638425"/>
          </a:xfrm>
        </p:spPr>
      </p:pic>
    </p:spTree>
    <p:extLst>
      <p:ext uri="{BB962C8B-B14F-4D97-AF65-F5344CB8AC3E}">
        <p14:creationId xmlns:p14="http://schemas.microsoft.com/office/powerpoint/2010/main" val="3569494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66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Kapcsolás elkészítése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Készítse el a </a:t>
            </a:r>
            <a:r>
              <a:rPr lang="hu-HU" dirty="0" err="1" smtClean="0"/>
              <a:t>szervómotor</a:t>
            </a:r>
            <a:r>
              <a:rPr lang="hu-HU" dirty="0" smtClean="0"/>
              <a:t> meghajtására </a:t>
            </a:r>
            <a:r>
              <a:rPr lang="hu-HU" dirty="0" smtClean="0"/>
              <a:t>alkalmas kapcsolást</a:t>
            </a:r>
            <a:r>
              <a:rPr lang="hu-HU" dirty="0" smtClean="0"/>
              <a:t>!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217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</a:t>
            </a:r>
            <a:r>
              <a:rPr lang="hu-HU" dirty="0" smtClean="0"/>
              <a:t>FPGA kód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Készítse el az FPGA kódot mely:</a:t>
            </a:r>
          </a:p>
          <a:p>
            <a:pPr lvl="1"/>
            <a:r>
              <a:rPr lang="hu-HU" dirty="0" smtClean="0"/>
              <a:t>Egy digitális kimeneten egy PWM jelet állít elő</a:t>
            </a:r>
          </a:p>
          <a:p>
            <a:pPr lvl="1"/>
            <a:r>
              <a:rPr lang="hu-HU" dirty="0" smtClean="0"/>
              <a:t>Két digitális kimenet segítségével vezérli a motor irányát</a:t>
            </a:r>
          </a:p>
          <a:p>
            <a:pPr lvl="1"/>
            <a:r>
              <a:rPr lang="hu-HU" dirty="0" smtClean="0"/>
              <a:t>Két digitális bemenet pedig fogadja az elfordulás-érzékelő jelét és kiszámolja a fordulatszámot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13336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</a:t>
            </a:r>
            <a:r>
              <a:rPr lang="hu-HU" dirty="0" smtClean="0"/>
              <a:t>RIO kód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Készítse el a valós idejű programot, mely az FPGA kóddal kommunikál</a:t>
            </a:r>
            <a:r>
              <a:rPr lang="hu-HU" dirty="0" smtClean="0"/>
              <a:t>!</a:t>
            </a:r>
          </a:p>
          <a:p>
            <a:r>
              <a:rPr lang="hu-HU" dirty="0" smtClean="0"/>
              <a:t>Tesztelje a program működését!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940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Szabályozás megvalósítása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Készítse el a fordulatszám-szabályozást végző programot!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917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64" y="5877272"/>
            <a:ext cx="916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Ez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/>
              <a:t>az Európai Unió pénzügyi támogatásával valósult meg.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 smtClean="0"/>
              <a:t>tartalmáért</a:t>
            </a:r>
          </a:p>
          <a:p>
            <a:pPr algn="ctr"/>
            <a:r>
              <a:rPr lang="hu-HU" sz="1600" b="1" dirty="0" smtClean="0"/>
              <a:t>teljes </a:t>
            </a:r>
            <a:r>
              <a:rPr lang="hu-HU" sz="1600" b="1" dirty="0"/>
              <a:t>mértékben </a:t>
            </a:r>
            <a:r>
              <a:rPr lang="hu-HU" sz="1600" b="1" dirty="0" smtClean="0"/>
              <a:t>Szegedi Tudományegyetem</a:t>
            </a:r>
            <a:r>
              <a:rPr lang="hu-HU" sz="1600" b="1" i="1" dirty="0" smtClean="0"/>
              <a:t> </a:t>
            </a:r>
            <a:r>
              <a:rPr lang="hu-HU" sz="1600" b="1" dirty="0"/>
              <a:t>vállalja a felelősséget, és az semmilyen körülmények </a:t>
            </a:r>
            <a:r>
              <a:rPr lang="hu-HU" sz="1600" b="1" dirty="0" smtClean="0"/>
              <a:t>között</a:t>
            </a:r>
          </a:p>
          <a:p>
            <a:pPr algn="ctr"/>
            <a:r>
              <a:rPr lang="hu-HU" sz="1600" b="1" dirty="0" smtClean="0"/>
              <a:t>nem </a:t>
            </a:r>
            <a:r>
              <a:rPr lang="hu-HU" sz="1600" b="1" dirty="0"/>
              <a:t>tekinthető az Európai Unió és / vagy az Irányító Hatóság állásfoglalását tükröző tartalomnak. 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-21144" y="836712"/>
            <a:ext cx="916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PARTNEREK: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Valós idejű mérések és szabályozások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Szervo motor vezérlése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FPGA </a:t>
            </a:r>
            <a:r>
              <a:rPr lang="hu-HU" dirty="0" smtClean="0"/>
              <a:t>és valós idejű rendszer kommunikációja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099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FPGA </a:t>
            </a:r>
            <a:r>
              <a:rPr lang="hu-HU" dirty="0" err="1" smtClean="0"/>
              <a:t>interface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1" y="2508416"/>
            <a:ext cx="7809524" cy="2666667"/>
          </a:xfrm>
        </p:spPr>
      </p:pic>
    </p:spTree>
    <p:extLst>
      <p:ext uri="{BB962C8B-B14F-4D97-AF65-F5344CB8AC3E}">
        <p14:creationId xmlns:p14="http://schemas.microsoft.com/office/powerpoint/2010/main" val="408251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FPGA </a:t>
            </a:r>
            <a:r>
              <a:rPr lang="hu-HU" dirty="0" err="1" smtClean="0"/>
              <a:t>reference</a:t>
            </a:r>
            <a:r>
              <a:rPr lang="hu-HU" dirty="0" smtClean="0"/>
              <a:t> konfigurálása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97" y="1628775"/>
            <a:ext cx="4004431" cy="4425950"/>
          </a:xfrm>
        </p:spPr>
      </p:pic>
    </p:spTree>
    <p:extLst>
      <p:ext uri="{BB962C8B-B14F-4D97-AF65-F5344CB8AC3E}">
        <p14:creationId xmlns:p14="http://schemas.microsoft.com/office/powerpoint/2010/main" val="380271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Defined</a:t>
            </a:r>
            <a:r>
              <a:rPr lang="hu-HU" dirty="0" smtClean="0"/>
              <a:t> I/O </a:t>
            </a:r>
            <a:r>
              <a:rPr lang="hu-HU" dirty="0" err="1" smtClean="0"/>
              <a:t>variables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2599"/>
            <a:ext cx="5122912" cy="4660813"/>
          </a:xfrm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/>
          <a:lstStyle/>
          <a:p>
            <a:r>
              <a:rPr lang="hu-HU" dirty="0" err="1" smtClean="0"/>
              <a:t>Scanning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69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Defined</a:t>
            </a:r>
            <a:r>
              <a:rPr lang="hu-HU" dirty="0" smtClean="0"/>
              <a:t> I/O </a:t>
            </a:r>
            <a:r>
              <a:rPr lang="hu-HU" dirty="0" err="1" smtClean="0"/>
              <a:t>variables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6" y="1756035"/>
            <a:ext cx="7380953" cy="4171429"/>
          </a:xfrm>
        </p:spPr>
      </p:pic>
    </p:spTree>
    <p:extLst>
      <p:ext uri="{BB962C8B-B14F-4D97-AF65-F5344CB8AC3E}">
        <p14:creationId xmlns:p14="http://schemas.microsoft.com/office/powerpoint/2010/main" val="118203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11291</TotalTime>
  <Words>175</Words>
  <Application>Microsoft Office PowerPoint</Application>
  <PresentationFormat>Diavetítés a képernyőre (4:3 oldalarány)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 Theme</vt:lpstr>
      <vt:lpstr>PowerPoint bemutató</vt:lpstr>
      <vt:lpstr>PowerPoint bemutató</vt:lpstr>
      <vt:lpstr>PowerPoint bemutató</vt:lpstr>
      <vt:lpstr>Valós idejű mérések és szabályozások</vt:lpstr>
      <vt:lpstr>FPGA és valós idejű rendszer kommunikációja</vt:lpstr>
      <vt:lpstr>FPGA interface function</vt:lpstr>
      <vt:lpstr>FPGA reference konfigurálása</vt:lpstr>
      <vt:lpstr>User Defined I/O variables</vt:lpstr>
      <vt:lpstr>User Defined I/O variables</vt:lpstr>
      <vt:lpstr>DMA - FIFO</vt:lpstr>
      <vt:lpstr>DMA – FIFO – FPGA oldal</vt:lpstr>
      <vt:lpstr>DMA – FIFO – RIO oldal</vt:lpstr>
      <vt:lpstr>Feladatok</vt:lpstr>
      <vt:lpstr>1. Kapcsolás elkészítése</vt:lpstr>
      <vt:lpstr>2. FPGA kód</vt:lpstr>
      <vt:lpstr>3. RIO kód</vt:lpstr>
      <vt:lpstr>4. Szabályozás megvalósítása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Mingesz Róbert</cp:lastModifiedBy>
  <cp:revision>362</cp:revision>
  <cp:lastPrinted>2013-07-25T07:06:35Z</cp:lastPrinted>
  <dcterms:created xsi:type="dcterms:W3CDTF">2013-04-28T13:13:23Z</dcterms:created>
  <dcterms:modified xsi:type="dcterms:W3CDTF">2013-12-30T22:31:49Z</dcterms:modified>
</cp:coreProperties>
</file>