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227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0495E-828E-4512-ADCE-235ED871C1D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954C4-D577-49BE-A9D5-029C1F3B0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222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24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590516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8580808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4713360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33468"/>
            <a:ext cx="4412043" cy="6480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545962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713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33468"/>
            <a:ext cx="4412043" cy="6480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25772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573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166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948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629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6882630"/>
      </p:ext>
    </p:extLst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271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314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6010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1714500"/>
            <a:ext cx="4419600" cy="85725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2914650"/>
            <a:ext cx="4343400" cy="685800"/>
          </a:xfrm>
        </p:spPr>
        <p:txBody>
          <a:bodyPr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8427648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1714500"/>
            <a:ext cx="4419600" cy="85725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2914650"/>
            <a:ext cx="4343400" cy="685800"/>
          </a:xfrm>
        </p:spPr>
        <p:txBody>
          <a:bodyPr wrap="square" anchor="t"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65841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90" y="1221601"/>
            <a:ext cx="5111750" cy="351829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224827"/>
            <a:ext cx="3240360" cy="351829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5489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076326"/>
            <a:ext cx="5111750" cy="35182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33468"/>
            <a:ext cx="4412043" cy="648072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6184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9530901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320167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190662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8441436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9986907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1367327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117170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116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 defTabSz="3429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3429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cs typeface="+mn-cs"/>
              </a:defRPr>
            </a:lvl1pPr>
          </a:lstStyle>
          <a:p>
            <a:pPr defTabSz="3429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 defTabSz="3429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3429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9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899592" y="195486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rgbClr val="FF0000"/>
                </a:solidFill>
              </a:rPr>
              <a:t>4.3 Bérmerevség és munkanélküliség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540835" y="1059582"/>
            <a:ext cx="6271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Hogyan lehetnek hosszú távon merevek a bérek?</a:t>
            </a:r>
            <a:endParaRPr lang="hu-HU" sz="24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611560" y="4558357"/>
            <a:ext cx="8022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Válasz: a bérek fölfelé alkalmazkodnak, de </a:t>
            </a:r>
            <a:r>
              <a:rPr lang="hu-HU" sz="2400" dirty="0" smtClean="0">
                <a:solidFill>
                  <a:srgbClr val="0070C0"/>
                </a:solidFill>
              </a:rPr>
              <a:t>lefelé rugalmatlanok</a:t>
            </a:r>
            <a:endParaRPr lang="hu-HU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3"/>
          <a:stretch/>
        </p:blipFill>
        <p:spPr bwMode="auto">
          <a:xfrm>
            <a:off x="3623989" y="1779662"/>
            <a:ext cx="2112045" cy="2512386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62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71600" y="339502"/>
            <a:ext cx="7690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A kényszerű vagy várakozási munkanélküliség</a:t>
            </a:r>
            <a:endParaRPr lang="hu-HU" sz="3200" dirty="0">
              <a:solidFill>
                <a:srgbClr val="00B0F0"/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323528" y="1203598"/>
            <a:ext cx="35283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sz="2000" dirty="0" smtClean="0"/>
              <a:t>Az egyensúlyinál magasabb bérek munkanélküliséghez vezetnek</a:t>
            </a:r>
          </a:p>
          <a:p>
            <a:pPr marL="285750" indent="-285750">
              <a:buFontTx/>
              <a:buChar char="-"/>
            </a:pPr>
            <a:r>
              <a:rPr lang="hu-HU" sz="2000" dirty="0" smtClean="0"/>
              <a:t>Amennyivel nagyobb a kínálat a keresletnél, annyi lesz a kényszerű munkanélküliség</a:t>
            </a:r>
          </a:p>
          <a:p>
            <a:pPr marL="285750" indent="-285750">
              <a:buFontTx/>
              <a:buChar char="-"/>
            </a:pPr>
            <a:r>
              <a:rPr lang="hu-HU" sz="2000" dirty="0" smtClean="0"/>
              <a:t>Minél magasabb a bér, annál több a kényszerű munkanélküli</a:t>
            </a:r>
            <a:endParaRPr lang="hu-H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84" r="-1443" b="18713"/>
          <a:stretch/>
        </p:blipFill>
        <p:spPr bwMode="auto">
          <a:xfrm>
            <a:off x="4816787" y="1203598"/>
            <a:ext cx="3589891" cy="3544803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02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4860032" y="1969424"/>
            <a:ext cx="4248472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hu-HU" sz="2400" dirty="0" smtClean="0"/>
          </a:p>
          <a:p>
            <a:endParaRPr lang="hu-HU" sz="2400" dirty="0"/>
          </a:p>
          <a:p>
            <a:endParaRPr lang="hu-HU" sz="2400" dirty="0" smtClean="0"/>
          </a:p>
          <a:p>
            <a:endParaRPr lang="hu-HU" sz="2400" dirty="0"/>
          </a:p>
          <a:p>
            <a:r>
              <a:rPr lang="hu-HU" sz="2400" b="1" dirty="0" smtClean="0"/>
              <a:t>Hatékonysági bérek elmélete</a:t>
            </a:r>
            <a:endParaRPr lang="hu-HU" sz="24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2483768" y="267494"/>
            <a:ext cx="4180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Miért magasak a bérek?</a:t>
            </a:r>
            <a:endParaRPr lang="hu-HU" sz="3200" dirty="0">
              <a:solidFill>
                <a:srgbClr val="00B0F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7504" y="1563638"/>
            <a:ext cx="39842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Munkavállalói (kínálati) oldal:</a:t>
            </a:r>
          </a:p>
          <a:p>
            <a:pPr marL="285750" indent="-285750">
              <a:buFontTx/>
              <a:buChar char="-"/>
            </a:pPr>
            <a:r>
              <a:rPr lang="hu-HU" sz="2400" dirty="0" smtClean="0"/>
              <a:t>Szakszervezetek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860032" y="1563638"/>
            <a:ext cx="43162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Munkaadói (keresleti) oldal:</a:t>
            </a:r>
          </a:p>
          <a:p>
            <a:pPr marL="285750" indent="-285750">
              <a:buFontTx/>
              <a:buChar char="-"/>
            </a:pPr>
            <a:r>
              <a:rPr lang="hu-HU" sz="2400" dirty="0"/>
              <a:t>Kontraszelekció</a:t>
            </a:r>
          </a:p>
          <a:p>
            <a:pPr marL="285750" indent="-285750">
              <a:buFontTx/>
              <a:buChar char="-"/>
            </a:pPr>
            <a:r>
              <a:rPr lang="hu-HU" sz="2400" dirty="0" smtClean="0"/>
              <a:t>Kisebb fluktuáció</a:t>
            </a:r>
          </a:p>
          <a:p>
            <a:pPr marL="285750" indent="-285750">
              <a:buFontTx/>
              <a:buChar char="-"/>
            </a:pPr>
            <a:r>
              <a:rPr lang="hu-HU" sz="2400" dirty="0" smtClean="0"/>
              <a:t>Csökkenő ellenőrzési költségek</a:t>
            </a:r>
          </a:p>
        </p:txBody>
      </p:sp>
    </p:spTree>
    <p:extLst>
      <p:ext uri="{BB962C8B-B14F-4D97-AF65-F5344CB8AC3E}">
        <p14:creationId xmlns:p14="http://schemas.microsoft.com/office/powerpoint/2010/main" val="170120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965" y="4063380"/>
            <a:ext cx="4993709" cy="1080120"/>
          </a:xfrm>
        </p:spPr>
        <p:txBody>
          <a:bodyPr/>
          <a:lstStyle/>
          <a:p>
            <a:r>
              <a:rPr lang="hu-HU" sz="1500" dirty="0"/>
              <a:t>Jelen tananyag </a:t>
            </a:r>
            <a:br>
              <a:rPr lang="hu-HU" sz="1500" dirty="0"/>
            </a:br>
            <a:r>
              <a:rPr lang="hu-HU" sz="1500" dirty="0"/>
              <a:t>a Szegedi Tudományegyetemen készült</a:t>
            </a:r>
            <a:br>
              <a:rPr lang="hu-HU" sz="1500" dirty="0"/>
            </a:br>
            <a:r>
              <a:rPr lang="hu-HU" sz="1500" dirty="0"/>
              <a:t>az Európai Unió támogatásával. </a:t>
            </a:r>
            <a:br>
              <a:rPr lang="hu-HU" sz="1500" dirty="0"/>
            </a:br>
            <a:r>
              <a:rPr lang="hu-HU" sz="15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426024" y="242980"/>
            <a:ext cx="6291953" cy="251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 defTabSz="685800"/>
            <a:r>
              <a:rPr lang="hu-HU" sz="15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1500" kern="0" dirty="0">
                <a:solidFill>
                  <a:srgbClr val="FFFFFF"/>
                </a:solidFill>
              </a:rPr>
              <a:t> KAR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LECKESOROZAT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1500" kern="0" dirty="0" err="1">
                <a:solidFill>
                  <a:srgbClr val="FFFFFF"/>
                </a:solidFill>
              </a:rPr>
              <a:t>elemeI</a:t>
            </a:r>
            <a:r>
              <a:rPr lang="hu-HU" sz="15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363194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14588</TotalTime>
  <Words>114</Words>
  <Application>Microsoft Office PowerPoint</Application>
  <PresentationFormat>Diavetítés a képernyőre (16:9 oldalarány)</PresentationFormat>
  <Paragraphs>30</Paragraphs>
  <Slides>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Office-téma</vt:lpstr>
      <vt:lpstr>1_SZTE</vt:lpstr>
      <vt:lpstr>PowerPoint-bemutató</vt:lpstr>
      <vt:lpstr>PowerPoint-bemutató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Nagy Benedek</dc:creator>
  <cp:lastModifiedBy>Némethi László</cp:lastModifiedBy>
  <cp:revision>74</cp:revision>
  <dcterms:created xsi:type="dcterms:W3CDTF">2017-06-30T17:25:40Z</dcterms:created>
  <dcterms:modified xsi:type="dcterms:W3CDTF">2018-03-28T10:31:45Z</dcterms:modified>
</cp:coreProperties>
</file>