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29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1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8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35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754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83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28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31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24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58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1FE43-CE5F-4CCF-847E-69BE8521D5DB}" type="datetimeFigureOut">
              <a:rPr lang="hu-HU" smtClean="0"/>
              <a:t>2014.02.16.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E150-F2B8-4860-B153-344DC3FCB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52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/>
          <a:srcRect b="6567"/>
          <a:stretch>
            <a:fillRect/>
          </a:stretch>
        </p:blipFill>
        <p:spPr bwMode="auto">
          <a:xfrm>
            <a:off x="2409825" y="2081212"/>
            <a:ext cx="43243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5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Kornel</dc:creator>
  <cp:lastModifiedBy>Kornel</cp:lastModifiedBy>
  <cp:revision>1</cp:revision>
  <dcterms:created xsi:type="dcterms:W3CDTF">2014-02-16T05:11:48Z</dcterms:created>
  <dcterms:modified xsi:type="dcterms:W3CDTF">2014-02-16T05:12:44Z</dcterms:modified>
</cp:coreProperties>
</file>